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38876-A5AD-4F05-A16A-37970B27CA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E4BF47-7370-4E92-80FD-7E67CAADF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9A47-0EA8-41F3-9651-FC40B30A1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C8771-74A1-4BF4-8EE6-0F2ABDE85159}" type="datetimeFigureOut">
              <a:rPr lang="en-IN" smtClean="0"/>
              <a:t>08-03-2021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29104-3738-4FB3-BDC4-E3250BCF2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532DB-2076-4D32-90DF-BF42F92F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A3E2-9185-483C-8E28-515D987F74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246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8E3A2-E61E-485C-B08B-E679D68C4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BB9672-ECE2-4E81-B94B-00A70B1AF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87661-D96A-4E80-9E2B-C0651D73D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C8771-74A1-4BF4-8EE6-0F2ABDE85159}" type="datetimeFigureOut">
              <a:rPr lang="en-IN" smtClean="0"/>
              <a:t>08-03-2021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20C49-D116-4A5F-A1F8-93AFE1E10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3EECE-A656-4638-8AED-8E0A86768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A3E2-9185-483C-8E28-515D987F74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049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A8CB95-BF59-4349-940E-34F140BB65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CCCACE-676C-4EC6-91BC-A9FEFE36C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6A71F-E7ED-466B-82AE-487D6708D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C8771-74A1-4BF4-8EE6-0F2ABDE85159}" type="datetimeFigureOut">
              <a:rPr lang="en-IN" smtClean="0"/>
              <a:t>08-03-2021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C19C5-A8E6-4126-9ED2-8CDABF663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25FF4-A6A4-4A55-A835-E8A3205B4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A3E2-9185-483C-8E28-515D987F74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508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E8C15-B01A-4129-8F63-FBF1DC084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BF9CA-E498-4BE3-A94F-5F4E4D01B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92592-DE5E-4EAD-8A56-B8BDCF7EE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C8771-74A1-4BF4-8EE6-0F2ABDE85159}" type="datetimeFigureOut">
              <a:rPr lang="en-IN" smtClean="0"/>
              <a:t>08-03-2021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6229E-F0DA-4033-B690-DF15B3EB9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46BA4-47E1-40CC-A20B-0576CEF26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A3E2-9185-483C-8E28-515D987F74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497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E1A5A-C491-4920-9F58-4A783E224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F12E6-95F6-461E-BE71-C6A38EA0E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02C70-2DAE-446A-BD7D-26AE5930F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C8771-74A1-4BF4-8EE6-0F2ABDE85159}" type="datetimeFigureOut">
              <a:rPr lang="en-IN" smtClean="0"/>
              <a:t>08-03-2021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15688-0154-40CC-ADF7-8F5E10416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24F05-0B86-4D4B-B756-3E623DA63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A3E2-9185-483C-8E28-515D987F74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4451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2F557-659A-49AE-9C93-4B6970C99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26825-D935-4857-B2F3-E13CE7094C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1D397A-B5CD-450F-A4AC-AFE08F999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E289D3-1B41-490C-A697-909E04285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C8771-74A1-4BF4-8EE6-0F2ABDE85159}" type="datetimeFigureOut">
              <a:rPr lang="en-IN" smtClean="0"/>
              <a:t>08-03-2021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6E14F9-0527-426C-A901-23F52C586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8AE5C0-C37E-4499-B253-68C47EB66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A3E2-9185-483C-8E28-515D987F74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42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6D7DA-09B4-4F67-856F-5880F7AC1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AD43E-B784-4010-B526-5F633645B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625FB1-88D0-49D5-9547-C3283F24D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7917F5-A9F3-4F71-BD81-5436568351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1FB822-26B3-436C-AD92-FA08924D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B62DC1-DD73-4078-97F8-111624281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C8771-74A1-4BF4-8EE6-0F2ABDE85159}" type="datetimeFigureOut">
              <a:rPr lang="en-IN" smtClean="0"/>
              <a:t>08-03-2021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7798FE-1074-4EF7-9BEF-3FED64866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F83CEA-2DC4-47DE-9353-A30E39297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A3E2-9185-483C-8E28-515D987F74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31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6507A-EB48-48D6-982E-0B11312D8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C375CB-1157-483C-A428-BE6CC19E9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C8771-74A1-4BF4-8EE6-0F2ABDE85159}" type="datetimeFigureOut">
              <a:rPr lang="en-IN" smtClean="0"/>
              <a:t>08-03-2021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674B67-9AA0-43A5-8D93-BBAF499A5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922F37-8607-4EAC-9A87-5126BB143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A3E2-9185-483C-8E28-515D987F74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456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C4CC47-577F-4361-9619-F1F664B6D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C8771-74A1-4BF4-8EE6-0F2ABDE85159}" type="datetimeFigureOut">
              <a:rPr lang="en-IN" smtClean="0"/>
              <a:t>08-03-2021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DAC7B2-21F6-4AF9-9B23-AFA2945E9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06631-BF84-4412-9863-AB72C5B9A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A3E2-9185-483C-8E28-515D987F74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938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B1519-C58C-482E-88A1-90DEDBE29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429BA-5C96-4647-BE05-AD27196FE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0749BD-F11F-4527-AA6C-F25BF2D3E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65528-37CD-4826-A53E-4F60424A4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C8771-74A1-4BF4-8EE6-0F2ABDE85159}" type="datetimeFigureOut">
              <a:rPr lang="en-IN" smtClean="0"/>
              <a:t>08-03-2021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389FB-ADEA-4F00-B61C-1C14E1AA3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0D35-8D7C-4616-ABAF-F3D384266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A3E2-9185-483C-8E28-515D987F74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55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1B83C-82B5-43AA-9D5C-382A3CA25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CB48A3-3541-4E5E-A1D5-C3BD9E485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D97B7E-1F08-4423-B671-7BDB375C9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5C6B65-42C8-4DB2-A1E6-7F86E1719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C8771-74A1-4BF4-8EE6-0F2ABDE85159}" type="datetimeFigureOut">
              <a:rPr lang="en-IN" smtClean="0"/>
              <a:t>08-03-2021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D903E-4C1D-4C30-A71D-AA5218539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EB3C6-B100-4B46-81D7-18B32E86C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A3E2-9185-483C-8E28-515D987F74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55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4F93B7-ED84-443E-A50F-18BAB485D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E29E3-0B0F-4C9D-9D90-C98C6FCB4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F705E-BF54-40A1-9B90-AFDCC18AD9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C8771-74A1-4BF4-8EE6-0F2ABDE85159}" type="datetimeFigureOut">
              <a:rPr lang="en-IN" smtClean="0"/>
              <a:t>08-03-2021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25BCD-9648-45A0-8C62-3716182B9D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6A2F4-9F90-4181-AF90-F864D4D6DF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BA3E2-9185-483C-8E28-515D987F74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768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uraliSeelam2020/assessment-config-server" TargetMode="External"/><Relationship Id="rId2" Type="http://schemas.openxmlformats.org/officeDocument/2006/relationships/hyperlink" Target="https://github.com/MuraliSeelam2020/assessment-config-server-rep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uraliSeelam2020/assessment-user-service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D7F3-7EAB-48E8-9C59-F41157C70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1. Codebase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F6B77-4DF7-4D73-8860-F41E56033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Git hub is used as repository</a:t>
            </a:r>
          </a:p>
          <a:p>
            <a:r>
              <a:rPr lang="en-IN" dirty="0">
                <a:hlinkClick r:id="rId2"/>
              </a:rPr>
              <a:t>https://github.com/MuraliSeelam2020/assessment-config-server-repo</a:t>
            </a:r>
            <a:endParaRPr lang="en-IN" dirty="0"/>
          </a:p>
          <a:p>
            <a:r>
              <a:rPr lang="en-IN" dirty="0">
                <a:hlinkClick r:id="rId3"/>
              </a:rPr>
              <a:t>https://github.com/MuraliSeelam2020/assessment-config-server</a:t>
            </a:r>
            <a:endParaRPr lang="en-IN" dirty="0"/>
          </a:p>
          <a:p>
            <a:r>
              <a:rPr lang="en-IN" dirty="0">
                <a:hlinkClick r:id="rId4"/>
              </a:rPr>
              <a:t>https://github.com/MuraliSeelam2020/assessment-user-service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8144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D7F3-7EAB-48E8-9C59-F41157C70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10. Dev/Prod Parity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F6B77-4DF7-4D73-8860-F41E56033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Docker images are used to run in any environment</a:t>
            </a:r>
          </a:p>
        </p:txBody>
      </p:sp>
    </p:spTree>
    <p:extLst>
      <p:ext uri="{BB962C8B-B14F-4D97-AF65-F5344CB8AC3E}">
        <p14:creationId xmlns:p14="http://schemas.microsoft.com/office/powerpoint/2010/main" val="1512089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D7F3-7EAB-48E8-9C59-F41157C70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11. Logs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F6B77-4DF7-4D73-8860-F41E56033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Slf4J is used for logging</a:t>
            </a:r>
          </a:p>
          <a:p>
            <a:r>
              <a:rPr lang="en-IN" dirty="0"/>
              <a:t>Logging level can be changed using config server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1455056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D7F3-7EAB-48E8-9C59-F41157C70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12. Admin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F6B77-4DF7-4D73-8860-F41E56033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Actuator is configured to </a:t>
            </a:r>
            <a:r>
              <a:rPr lang="en-IN"/>
              <a:t>monitor application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5176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D7F3-7EAB-48E8-9C59-F41157C70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2. Dependencies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F6B77-4DF7-4D73-8860-F41E56033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Maven is used to declare dependencies</a:t>
            </a:r>
          </a:p>
          <a:p>
            <a:r>
              <a:rPr lang="en-IN" dirty="0"/>
              <a:t>Pom.xml has all declared dependencies</a:t>
            </a:r>
          </a:p>
        </p:txBody>
      </p:sp>
    </p:spTree>
    <p:extLst>
      <p:ext uri="{BB962C8B-B14F-4D97-AF65-F5344CB8AC3E}">
        <p14:creationId xmlns:p14="http://schemas.microsoft.com/office/powerpoint/2010/main" val="2262985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D7F3-7EAB-48E8-9C59-F41157C70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3. Config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F6B77-4DF7-4D73-8860-F41E56033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Spring cloud config server is used</a:t>
            </a:r>
          </a:p>
          <a:p>
            <a:r>
              <a:rPr lang="en-IN" dirty="0"/>
              <a:t>Git hub repository is used to </a:t>
            </a:r>
            <a:r>
              <a:rPr lang="en-IN" dirty="0" err="1"/>
              <a:t>to</a:t>
            </a:r>
            <a:r>
              <a:rPr lang="en-IN" dirty="0"/>
              <a:t> store configuration details</a:t>
            </a:r>
          </a:p>
        </p:txBody>
      </p:sp>
    </p:spTree>
    <p:extLst>
      <p:ext uri="{BB962C8B-B14F-4D97-AF65-F5344CB8AC3E}">
        <p14:creationId xmlns:p14="http://schemas.microsoft.com/office/powerpoint/2010/main" val="904933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D7F3-7EAB-48E8-9C59-F41157C70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4. Backing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F6B77-4DF7-4D73-8860-F41E56033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Maven pom.xml is used to declare </a:t>
            </a:r>
            <a:r>
              <a:rPr lang="en-IN" dirty="0" err="1"/>
              <a:t>Mysql</a:t>
            </a:r>
            <a:r>
              <a:rPr lang="en-IN" dirty="0"/>
              <a:t> database dependency</a:t>
            </a:r>
          </a:p>
          <a:p>
            <a:r>
              <a:rPr lang="en-IN" dirty="0"/>
              <a:t>Required configuration details are provided through config server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3724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D7F3-7EAB-48E8-9C59-F41157C70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5. Build, Release and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F6B77-4DF7-4D73-8860-F41E56033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Maven is used as build tool</a:t>
            </a:r>
          </a:p>
          <a:p>
            <a:r>
              <a:rPr lang="en-IN" dirty="0" err="1"/>
              <a:t>Mvn</a:t>
            </a:r>
            <a:r>
              <a:rPr lang="en-IN" dirty="0"/>
              <a:t> clean install – command is used to build the application</a:t>
            </a:r>
          </a:p>
          <a:p>
            <a:r>
              <a:rPr lang="en-IN" dirty="0"/>
              <a:t>Docker is used to package the build artifacts and </a:t>
            </a:r>
          </a:p>
          <a:p>
            <a:pPr marL="0" indent="0">
              <a:buNone/>
            </a:pPr>
            <a:r>
              <a:rPr lang="en-IN" dirty="0"/>
              <a:t>   Environment configurations</a:t>
            </a:r>
          </a:p>
          <a:p>
            <a:r>
              <a:rPr lang="en-IN" dirty="0"/>
              <a:t>Execute the docker file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4870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D7F3-7EAB-48E8-9C59-F41157C70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6.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F6B77-4DF7-4D73-8860-F41E56033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Rest services are used to make application stateless and scale as needed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122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D7F3-7EAB-48E8-9C59-F41157C70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7. Port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F6B77-4DF7-4D73-8860-F41E56033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Spring boot embedded tomcat is used</a:t>
            </a:r>
          </a:p>
        </p:txBody>
      </p:sp>
    </p:spTree>
    <p:extLst>
      <p:ext uri="{BB962C8B-B14F-4D97-AF65-F5344CB8AC3E}">
        <p14:creationId xmlns:p14="http://schemas.microsoft.com/office/powerpoint/2010/main" val="2979510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D7F3-7EAB-48E8-9C59-F41157C70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8. Concurrency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F6B77-4DF7-4D73-8860-F41E56033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5710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D7F3-7EAB-48E8-9C59-F41157C70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9. Disposability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F6B77-4DF7-4D73-8860-F41E56033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8598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207</Words>
  <Application>Microsoft Office PowerPoint</Application>
  <PresentationFormat>Widescreen</PresentationFormat>
  <Paragraphs>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</vt:lpstr>
      <vt:lpstr>Office Theme</vt:lpstr>
      <vt:lpstr>1. Codebase</vt:lpstr>
      <vt:lpstr>2. Dependencies</vt:lpstr>
      <vt:lpstr>3. Config</vt:lpstr>
      <vt:lpstr>4. Backing Services</vt:lpstr>
      <vt:lpstr>5. Build, Release and Run</vt:lpstr>
      <vt:lpstr>6. Processes</vt:lpstr>
      <vt:lpstr>7. Port Binding</vt:lpstr>
      <vt:lpstr>8. Concurrency</vt:lpstr>
      <vt:lpstr>9. Disposability</vt:lpstr>
      <vt:lpstr>10. Dev/Prod Parity</vt:lpstr>
      <vt:lpstr>11. Logs</vt:lpstr>
      <vt:lpstr>12. Admin Processes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swetha seelam</dc:creator>
  <cp:lastModifiedBy>swetha seelam</cp:lastModifiedBy>
  <cp:revision>17</cp:revision>
  <dcterms:created xsi:type="dcterms:W3CDTF">2021-03-08T04:40:01Z</dcterms:created>
  <dcterms:modified xsi:type="dcterms:W3CDTF">2021-03-08T05:16:59Z</dcterms:modified>
</cp:coreProperties>
</file>