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876-A5AD-4F05-A16A-37970B27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4BF47-7370-4E92-80FD-7E67CAADF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9A47-0EA8-41F3-9651-FC40B30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9104-3738-4FB3-BDC4-E3250BC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32DB-2076-4D32-90DF-BF42F92F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4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3A2-E61E-485C-B08B-E679D68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9672-ECE2-4E81-B94B-00A70B1A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7661-D96A-4E80-9E2B-C0651D73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0C49-D116-4A5F-A1F8-93AFE1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EECE-A656-4638-8AED-8E0A867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CB95-BF59-4349-940E-34F140BB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CACE-676C-4EC6-91BC-A9FEFE36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1F-E7ED-466B-82AE-487D6708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19C5-A8E6-4126-9ED2-8CDABF66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5FF4-A6A4-4A55-A835-E8A3205B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C15-B01A-4129-8F63-FBF1DC08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F9CA-E498-4BE3-A94F-5F4E4D01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2592-DE5E-4EAD-8A56-B8BDCF7E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229E-F0DA-4033-B690-DF15B3E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BA4-47E1-40CC-A20B-0576CEF2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9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A5A-C491-4920-9F58-4A783E22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12E6-95F6-461E-BE71-C6A38EA0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2C70-2DAE-446A-BD7D-26AE593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5688-0154-40CC-ADF7-8F5E1041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4F05-0B86-4D4B-B756-3E623DA6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F557-659A-49AE-9C93-4B6970C9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6825-D935-4857-B2F3-E13CE709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D397A-B5CD-450F-A4AC-AFE08F99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89D3-1B41-490C-A697-909E0428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4F9-0527-426C-A901-23F52C5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E5C0-C37E-4499-B253-68C47EB6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7DA-09B4-4F67-856F-5880F7AC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D43E-B784-4010-B526-5F633645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5FB1-88D0-49D5-9547-C3283F24D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917F5-A9F3-4F71-BD81-54365683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FB822-26B3-436C-AD92-FA08924D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62DC1-DD73-4078-97F8-11162428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798FE-1074-4EF7-9BEF-3FED6486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83CEA-2DC4-47DE-9353-A30E392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507A-EB48-48D6-982E-0B11312D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375CB-1157-483C-A428-BE6CC19E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B67-9AA0-43A5-8D93-BBAF499A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22F37-8607-4EAC-9A87-5126BB1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4CC47-577F-4361-9619-F1F664B6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AC7B2-21F6-4AF9-9B23-AFA2945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6631-BF84-4412-9863-AB72C5B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519-C58C-482E-88A1-90DEDBE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29BA-5C96-4647-BE05-AD27196F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749BD-F11F-4527-AA6C-F25BF2D3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5528-37CD-4826-A53E-4F60424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89FB-ADEA-4F00-B61C-1C14E1AA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0D35-8D7C-4616-ABAF-F3D3842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83C-82B5-43AA-9D5C-382A3CA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B48A3-3541-4E5E-A1D5-C3BD9E485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7B7E-1F08-4423-B671-7BDB375C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6B65-42C8-4DB2-A1E6-7F86E17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903E-4C1D-4C30-A71D-AA52185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B3C6-B100-4B46-81D7-18B32E86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F93B7-ED84-443E-A50F-18BAB485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29E3-0B0F-4C9D-9D90-C98C6FCB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705E-BF54-40A1-9B90-AFDCC18AD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8771-74A1-4BF4-8EE6-0F2ABDE85159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5BCD-9648-45A0-8C62-3716182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A2F4-9F90-4181-AF90-F864D4D6D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A3E2-9185-483C-8E28-515D987F7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6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raliSeelam2020/assessment-config-server" TargetMode="External"/><Relationship Id="rId2" Type="http://schemas.openxmlformats.org/officeDocument/2006/relationships/hyperlink" Target="https://github.com/MuraliSeelam2020/assessment-config-server-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raliSeelam2020/assessment-user-servic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is used as repository</a:t>
            </a:r>
          </a:p>
          <a:p>
            <a:r>
              <a:rPr lang="en-IN" dirty="0">
                <a:hlinkClick r:id="rId2"/>
              </a:rPr>
              <a:t>https://github.com/MuraliSeelam2020/assessment-config-server-repo</a:t>
            </a:r>
            <a:endParaRPr lang="en-IN" dirty="0"/>
          </a:p>
          <a:p>
            <a:r>
              <a:rPr lang="en-IN" dirty="0">
                <a:hlinkClick r:id="rId3"/>
              </a:rPr>
              <a:t>https://github.com/MuraliSeelam2020/assessment-config-server</a:t>
            </a:r>
            <a:endParaRPr lang="en-IN" dirty="0"/>
          </a:p>
          <a:p>
            <a:r>
              <a:rPr lang="en-IN" dirty="0">
                <a:hlinkClick r:id="rId4"/>
              </a:rPr>
              <a:t>https://github.com/MuraliSeelam2020/assessment-user-service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4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10. Dev/Prod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is used to avoid environment specific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1208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11.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Slf4J is used for logging</a:t>
            </a:r>
          </a:p>
          <a:p>
            <a:r>
              <a:rPr lang="en-IN" dirty="0"/>
              <a:t>Logging level can be changed using config server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550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12. Admin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Actuator is configured to monitor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5451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2. Dependencies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used to declare dependencies</a:t>
            </a:r>
          </a:p>
          <a:p>
            <a:r>
              <a:rPr lang="en-IN" dirty="0"/>
              <a:t>Pom.xml has all declared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298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cloud config server is used</a:t>
            </a:r>
          </a:p>
          <a:p>
            <a:r>
              <a:rPr lang="en-IN" dirty="0"/>
              <a:t>Git hub repository is used to </a:t>
            </a:r>
            <a:r>
              <a:rPr lang="en-IN" dirty="0" err="1"/>
              <a:t>to</a:t>
            </a:r>
            <a:r>
              <a:rPr lang="en-IN" dirty="0"/>
              <a:t> store configuration details</a:t>
            </a:r>
          </a:p>
        </p:txBody>
      </p:sp>
    </p:spTree>
    <p:extLst>
      <p:ext uri="{BB962C8B-B14F-4D97-AF65-F5344CB8AC3E}">
        <p14:creationId xmlns:p14="http://schemas.microsoft.com/office/powerpoint/2010/main" val="9049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Backing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pom.xml is used to declare </a:t>
            </a:r>
            <a:r>
              <a:rPr lang="en-IN" dirty="0" err="1"/>
              <a:t>Mysql</a:t>
            </a:r>
            <a:r>
              <a:rPr lang="en-IN" dirty="0"/>
              <a:t> database dependency</a:t>
            </a:r>
          </a:p>
          <a:p>
            <a:r>
              <a:rPr lang="en-IN" dirty="0"/>
              <a:t>Required configuration details are provided through config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Build, Release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used as build tool</a:t>
            </a:r>
          </a:p>
          <a:p>
            <a:r>
              <a:rPr lang="en-IN" dirty="0" err="1"/>
              <a:t>mvn</a:t>
            </a:r>
            <a:r>
              <a:rPr lang="en-IN" dirty="0"/>
              <a:t> clean install – command is used to build the application</a:t>
            </a:r>
          </a:p>
          <a:p>
            <a:r>
              <a:rPr lang="en-IN" dirty="0"/>
              <a:t>Docker is used to package the build artifacts and </a:t>
            </a:r>
          </a:p>
          <a:p>
            <a:pPr marL="0" indent="0">
              <a:buNone/>
            </a:pPr>
            <a:r>
              <a:rPr lang="en-IN" dirty="0"/>
              <a:t>   Environment configurations</a:t>
            </a:r>
          </a:p>
          <a:p>
            <a:r>
              <a:rPr lang="en-IN" dirty="0"/>
              <a:t>Execute the docker file using docker run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 services are used to make application stateless and scale as needed</a:t>
            </a:r>
          </a:p>
          <a:p>
            <a:r>
              <a:rPr lang="en-IN" dirty="0"/>
              <a:t>Application data is persisted into MySQL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 Port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embedded tomcat is used</a:t>
            </a:r>
          </a:p>
          <a:p>
            <a:r>
              <a:rPr lang="en-IN" dirty="0"/>
              <a:t>Tomcat PORT and environment type are supplied from external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795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8.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Instances should be stateless so that multiple instances in a cluster environment can process </a:t>
            </a:r>
            <a:r>
              <a:rPr lang="en-IN"/>
              <a:t>requests independently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71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F3-7EAB-48E8-9C59-F41157C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9. Disposability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6B77-4DF7-4D73-8860-F41E5603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instances should be removed smoothly</a:t>
            </a:r>
          </a:p>
          <a:p>
            <a:r>
              <a:rPr lang="en-IN" dirty="0"/>
              <a:t>New instance should be able to bring up quickly</a:t>
            </a:r>
          </a:p>
        </p:txBody>
      </p:sp>
    </p:spTree>
    <p:extLst>
      <p:ext uri="{BB962C8B-B14F-4D97-AF65-F5344CB8AC3E}">
        <p14:creationId xmlns:p14="http://schemas.microsoft.com/office/powerpoint/2010/main" val="358859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1. Codebase</vt:lpstr>
      <vt:lpstr>2. Dependencies</vt:lpstr>
      <vt:lpstr>3. Config</vt:lpstr>
      <vt:lpstr>4. Backing Services</vt:lpstr>
      <vt:lpstr>5. Build, Release and Run</vt:lpstr>
      <vt:lpstr>6. Processes</vt:lpstr>
      <vt:lpstr>7. Port Binding</vt:lpstr>
      <vt:lpstr>8. Concurrency</vt:lpstr>
      <vt:lpstr>9. Disposability</vt:lpstr>
      <vt:lpstr>10. Dev/Prod Parity</vt:lpstr>
      <vt:lpstr>11. Logs</vt:lpstr>
      <vt:lpstr>12. Admin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seelam</dc:creator>
  <cp:lastModifiedBy>swetha seelam</cp:lastModifiedBy>
  <cp:revision>21</cp:revision>
  <dcterms:created xsi:type="dcterms:W3CDTF">2021-03-08T04:40:01Z</dcterms:created>
  <dcterms:modified xsi:type="dcterms:W3CDTF">2021-03-08T07:57:26Z</dcterms:modified>
</cp:coreProperties>
</file>