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9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1408" y="-4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REDBUS DATA SCRAPING WITH SELENIUM &amp; DYNAMIC FILTERING USING STREAMLIT</a:t>
            </a:r>
            <a:endParaRPr lang="en-US" sz="4000" dirty="0">
              <a:solidFill>
                <a:srgbClr val="FF59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Skills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5957508" y="-1"/>
            <a:ext cx="7553397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9795" y="3242491"/>
              <a:ext cx="2265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 advTm="114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7937"/>
            <a:ext cx="12482920" cy="6858000"/>
            <a:chOff x="-284662" y="-10431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84662" y="-10431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Skills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562037" y="3194734"/>
              <a:ext cx="236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94579" y="2521857"/>
            <a:ext cx="7429162" cy="3479205"/>
            <a:chOff x="2846086" y="2765684"/>
            <a:chExt cx="7078321" cy="2772668"/>
          </a:xfrm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2846086" y="3474407"/>
              <a:ext cx="4045435" cy="46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PROBLEM STATEMENT : 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3878419" y="3937363"/>
              <a:ext cx="6045988" cy="66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Difficulty In Finding Suitable Bus Routes And Fares</a:t>
              </a:r>
            </a:p>
            <a:p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462405" y="2765684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4022249" y="4876109"/>
              <a:ext cx="5554012" cy="66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Create A User – Friendly Application To Filter Bus Routes Based On Various Criteria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AutoShape 2" descr="https://s3.rdbuz.com/Images/rdc/rdc-redbus-logo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s3.rdbuz.com/Images/rdc/rdc-redbus-logo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edBus Logo PNG vector in SVG, PDF, AI, CDR forma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9" t="12907" r="21509" b="13103"/>
          <a:stretch/>
        </p:blipFill>
        <p:spPr>
          <a:xfrm>
            <a:off x="5714784" y="592138"/>
            <a:ext cx="25019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920528" y="4538145"/>
            <a:ext cx="37375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GOAL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545051" cy="6858000"/>
            <a:chOff x="-290920" y="0"/>
            <a:chExt cx="12545051" cy="6858000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934923" y="322326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73649" y="0"/>
            <a:ext cx="11447504" cy="6858000"/>
            <a:chOff x="213096" y="0"/>
            <a:chExt cx="11447504" cy="6858000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293633" y="3194736"/>
              <a:ext cx="2087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skills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=""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62177" y="-1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630366" y="3126405"/>
              <a:ext cx="2224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289300" y="762000"/>
            <a:ext cx="694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7800" y="1739900"/>
            <a:ext cx="65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1924566"/>
            <a:ext cx="711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involves building a web application that scrapes bus route data from the Redbus website using Selenium, stores the data in a MySQL database, and provides a dynamic filtering interface using Streamlit. The application allows users to select their preferred bus route based on criteria such as state, route name, bus type, fare range, and time.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skills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=""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568070" y="3200765"/>
              <a:ext cx="2348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235200" y="762000"/>
            <a:ext cx="801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TECHNICAL STACK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1803400"/>
            <a:ext cx="6794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Selenium 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Streamlit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pandas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873196" y="-3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Goal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=""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Skills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=""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73196" y="2"/>
            <a:ext cx="11691803" cy="6858000"/>
            <a:chOff x="491575" y="-3"/>
            <a:chExt cx="9769871" cy="6858000"/>
          </a:xfrm>
        </p:grpSpPr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-3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9164571" y="2337440"/>
              <a:ext cx="90109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805579" y="3157279"/>
              <a:ext cx="2265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99921" y="3305120"/>
              <a:ext cx="530600" cy="41530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33401" y="90169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00" y="2057400"/>
            <a:ext cx="8947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provide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interactive filtering capabilities. This allows users to easily find relevant information and makes it easier to maintain and update the app.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65</Words>
  <Application>Microsoft Office PowerPoint</Application>
  <PresentationFormat>Custom</PresentationFormat>
  <Paragraphs>34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Murali Venkat</cp:lastModifiedBy>
  <cp:revision>29</cp:revision>
  <dcterms:created xsi:type="dcterms:W3CDTF">2017-01-05T13:17:27Z</dcterms:created>
  <dcterms:modified xsi:type="dcterms:W3CDTF">2024-08-29T01:42:11Z</dcterms:modified>
</cp:coreProperties>
</file>