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-11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3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Car </a:t>
            </a:r>
            <a:r>
              <a:rPr lang="en-US" b="1" dirty="0" err="1" smtClean="0">
                <a:solidFill>
                  <a:schemeClr val="accent5"/>
                </a:solidFill>
              </a:rPr>
              <a:t>Dheko</a:t>
            </a: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Used </a:t>
            </a:r>
            <a:r>
              <a:rPr lang="en-US" b="1" dirty="0">
                <a:solidFill>
                  <a:schemeClr val="accent5"/>
                </a:solidFill>
              </a:rPr>
              <a:t>Car Price </a:t>
            </a:r>
            <a:r>
              <a:rPr lang="en-US" b="1" dirty="0" smtClean="0">
                <a:solidFill>
                  <a:schemeClr val="accent5"/>
                </a:solidFill>
              </a:rPr>
              <a:t>Prediction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report with code, visuals, and results</a:t>
            </a:r>
          </a:p>
          <a:p>
            <a:r>
              <a:t>- Challenges faced and how they were solved</a:t>
            </a:r>
          </a:p>
          <a:p>
            <a:r>
              <a:t>- Future improvements: add more features, real-time scraping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&amp; Reporting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an end-to-end used car price predictor</a:t>
            </a:r>
          </a:p>
          <a:p>
            <a:r>
              <a:t>- Achieved reliable performance with Random Forest</a:t>
            </a:r>
          </a:p>
          <a:p>
            <a:r>
              <a:t>- Deployed using Streamlit for easy user interaction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Predict the selling price of a used car based on various features.</a:t>
            </a:r>
          </a:p>
          <a:p>
            <a:endParaRPr/>
          </a:p>
          <a:p>
            <a:r>
              <a:t>Objective: Build a machine learning model to provide accurate car price predictions.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duplicates &amp; handled missing values</a:t>
            </a:r>
          </a:p>
          <a:p>
            <a:r>
              <a:t>- Converted categorical data (e.g., Fuel Type)</a:t>
            </a:r>
          </a:p>
          <a:p>
            <a:r>
              <a:t>- Scaled numerical features (e.g., Mileage, Engine)</a:t>
            </a:r>
          </a:p>
          <a:p>
            <a:r>
              <a:t>- Ensured correct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Price vs. Year: Older cars = lower price</a:t>
            </a:r>
          </a:p>
          <a:p>
            <a:r>
              <a:t>- Fuel Type distribution: Petrol, Diesel dominate</a:t>
            </a:r>
          </a:p>
          <a:p>
            <a:r>
              <a:t>- Brand impact on price: Toyota &gt; Tata</a:t>
            </a:r>
          </a:p>
          <a:p>
            <a:r>
              <a:t>- Outlier detection using box plots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Algorithms used:</a:t>
            </a:r>
          </a:p>
          <a:p>
            <a:r>
              <a:t>  • Linear Regression</a:t>
            </a:r>
          </a:p>
          <a:p>
            <a:r>
              <a:t>  • Random Forest Regressor</a:t>
            </a:r>
          </a:p>
          <a:p>
            <a:r>
              <a:t>  • XGBoost</a:t>
            </a:r>
          </a:p>
          <a:p>
            <a:r>
              <a:t>- Train/test split: 80/20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Cross-validation used for model reliability</a:t>
            </a:r>
          </a:p>
          <a:p>
            <a:r>
              <a:t>- Feature importance analysis</a:t>
            </a:r>
          </a:p>
          <a:p>
            <a:r>
              <a:t>- Ensemble methods for better 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Prediction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</a:t>
            </a:r>
          </a:p>
          <a:p>
            <a:r>
              <a:t>  • R² Score</a:t>
            </a:r>
          </a:p>
          <a:p>
            <a:r>
              <a:t>  • MAE / MSE / RMSE</a:t>
            </a:r>
          </a:p>
          <a:p>
            <a:r>
              <a:t>- Hyperparameter tuning using GridSearchCV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Saved model using Pickle</a:t>
            </a:r>
          </a:p>
          <a:p>
            <a:r>
              <a:t>- Built API with Flask for deployment</a:t>
            </a:r>
          </a:p>
          <a:p>
            <a:r>
              <a:t>- Prediction served via web app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UI for user inputs</a:t>
            </a:r>
          </a:p>
          <a:p>
            <a:r>
              <a:t>- Displays predicted price instantly</a:t>
            </a:r>
          </a:p>
          <a:p>
            <a:r>
              <a:t>- Includes graphs and car data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</TotalTime>
  <Words>272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Car Dheko Used Car Price Prediction</vt:lpstr>
      <vt:lpstr>Problem Statement &amp; Objective</vt:lpstr>
      <vt:lpstr>Data Cleaning &amp; Preprocessing</vt:lpstr>
      <vt:lpstr>Exploratory Data Analysis (EDA)</vt:lpstr>
      <vt:lpstr>Model Development</vt:lpstr>
      <vt:lpstr>Price Prediction Techniques</vt:lpstr>
      <vt:lpstr>Model Evaluation &amp; Optimization</vt:lpstr>
      <vt:lpstr>Deployment</vt:lpstr>
      <vt:lpstr>Streamlit Application</vt:lpstr>
      <vt:lpstr>Documentation &amp; Reporting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subject/>
  <dc:creator/>
  <cp:keywords/>
  <dc:description>generated using python-pptx</dc:description>
  <cp:lastModifiedBy>Murali Venkat</cp:lastModifiedBy>
  <cp:revision>4</cp:revision>
  <dcterms:created xsi:type="dcterms:W3CDTF">2013-01-27T09:14:16Z</dcterms:created>
  <dcterms:modified xsi:type="dcterms:W3CDTF">2025-06-11T04:55:19Z</dcterms:modified>
  <cp:category/>
</cp:coreProperties>
</file>