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0" r:id="rId2"/>
    <p:sldId id="257" r:id="rId3"/>
    <p:sldId id="258" r:id="rId4"/>
    <p:sldId id="259" r:id="rId5"/>
    <p:sldId id="274" r:id="rId6"/>
    <p:sldId id="261" r:id="rId7"/>
    <p:sldId id="262" r:id="rId8"/>
    <p:sldId id="275" r:id="rId9"/>
    <p:sldId id="276" r:id="rId10"/>
    <p:sldId id="272" r:id="rId11"/>
    <p:sldId id="266" r:id="rId12"/>
    <p:sldId id="271" r:id="rId13"/>
    <p:sldId id="277"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DF4"/>
          </a:solidFill>
        </a:fill>
      </a:tcStyle>
    </a:wholeTbl>
    <a:band1H>
      <a:tcStyle>
        <a:tcBdr/>
        <a:fill>
          <a:solidFill>
            <a:srgbClr val="D0D8E8"/>
          </a:solidFill>
        </a:fill>
      </a:tcStyle>
    </a:band1H>
    <a:band2H>
      <a:tcStyle>
        <a:tcBdr/>
      </a:tcStyle>
    </a:band2H>
    <a:band1V>
      <a:tcStyle>
        <a:tcBdr/>
        <a:fill>
          <a:solidFill>
            <a:srgbClr val="D0D8E8"/>
          </a:solidFill>
        </a:fill>
      </a:tcStyle>
    </a:band1V>
    <a:band2V>
      <a:tcStyle>
        <a:tcBdr/>
      </a:tcStyle>
    </a:band2V>
    <a:lastCol>
      <a:tcTxStyle b="on">
        <a:font>
          <a:latin typeface="+mn-lt"/>
          <a:ea typeface="+mn-ea"/>
          <a:cs typeface="+mn-cs"/>
        </a:font>
        <a:srgbClr val="FFFFFF"/>
      </a:tcTxStyle>
      <a:tcStyle>
        <a:tcBdr/>
        <a:fill>
          <a:solidFill>
            <a:srgbClr val="4F81BD"/>
          </a:solidFill>
        </a:fill>
      </a:tcStyle>
    </a:lastCol>
    <a:firstCol>
      <a:tcTxStyle b="on">
        <a:font>
          <a:latin typeface="+mn-lt"/>
          <a:ea typeface="+mn-ea"/>
          <a:cs typeface="+mn-cs"/>
        </a:font>
        <a:srgbClr val="FFFFFF"/>
      </a:tcTxStyle>
      <a:tcStyle>
        <a:tcBdr/>
        <a:fill>
          <a:solidFill>
            <a:srgbClr val="4F81B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F81B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F81BD"/>
          </a:solidFill>
        </a:fill>
      </a:tcStyle>
    </a:firstRow>
  </a:tblStyle>
  <a:tblStyle styleId="{F5AB1C69-6EDB-4FF4-983F-18BD219EF322}"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FF3EA"/>
          </a:solidFill>
        </a:fill>
      </a:tcStyle>
    </a:wholeTbl>
    <a:band1H>
      <a:tcStyle>
        <a:tcBdr/>
        <a:fill>
          <a:solidFill>
            <a:srgbClr val="DEE7D1"/>
          </a:solidFill>
        </a:fill>
      </a:tcStyle>
    </a:band1H>
    <a:band2H>
      <a:tcStyle>
        <a:tcBdr/>
      </a:tcStyle>
    </a:band2H>
    <a:band1V>
      <a:tcStyle>
        <a:tcBdr/>
        <a:fill>
          <a:solidFill>
            <a:srgbClr val="DEE7D1"/>
          </a:solidFill>
        </a:fill>
      </a:tcStyle>
    </a:band1V>
    <a:band2V>
      <a:tcStyle>
        <a:tcBdr/>
      </a:tcStyle>
    </a:band2V>
    <a:lastCol>
      <a:tcTxStyle b="on">
        <a:font>
          <a:latin typeface="+mn-lt"/>
          <a:ea typeface="+mn-ea"/>
          <a:cs typeface="+mn-cs"/>
        </a:font>
        <a:srgbClr val="FFFFFF"/>
      </a:tcTxStyle>
      <a:tcStyle>
        <a:tcBdr/>
        <a:fill>
          <a:solidFill>
            <a:srgbClr val="9BBB59"/>
          </a:solidFill>
        </a:fill>
      </a:tcStyle>
    </a:lastCol>
    <a:firstCol>
      <a:tcTxStyle b="on">
        <a:font>
          <a:latin typeface="+mn-lt"/>
          <a:ea typeface="+mn-ea"/>
          <a:cs typeface="+mn-cs"/>
        </a:font>
        <a:srgbClr val="FFFFFF"/>
      </a:tcTxStyle>
      <a:tcStyle>
        <a:tcBdr/>
        <a:fill>
          <a:solidFill>
            <a:srgbClr val="9BBB59"/>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9BBB59"/>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9BBB59"/>
          </a:solidFill>
        </a:fill>
      </a:tcStyle>
    </a:firstRow>
  </a:tblStyle>
  <a:tblStyle styleId="{21E4AEA4-8DFA-4A89-87EB-49C32662AFE0}"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4E9E9"/>
          </a:solidFill>
        </a:fill>
      </a:tcStyle>
    </a:wholeTbl>
    <a:band1H>
      <a:tcStyle>
        <a:tcBdr/>
        <a:fill>
          <a:solidFill>
            <a:srgbClr val="E8D0D0"/>
          </a:solidFill>
        </a:fill>
      </a:tcStyle>
    </a:band1H>
    <a:band2H>
      <a:tcStyle>
        <a:tcBdr/>
      </a:tcStyle>
    </a:band2H>
    <a:band1V>
      <a:tcStyle>
        <a:tcBdr/>
        <a:fill>
          <a:solidFill>
            <a:srgbClr val="E8D0D0"/>
          </a:solidFill>
        </a:fill>
      </a:tcStyle>
    </a:band1V>
    <a:band2V>
      <a:tcStyle>
        <a:tcBdr/>
      </a:tcStyle>
    </a:band2V>
    <a:lastCol>
      <a:tcTxStyle b="on">
        <a:font>
          <a:latin typeface="+mn-lt"/>
          <a:ea typeface="+mn-ea"/>
          <a:cs typeface="+mn-cs"/>
        </a:font>
        <a:srgbClr val="FFFFFF"/>
      </a:tcTxStyle>
      <a:tcStyle>
        <a:tcBdr/>
        <a:fill>
          <a:solidFill>
            <a:srgbClr val="C0504D"/>
          </a:solidFill>
        </a:fill>
      </a:tcStyle>
    </a:lastCol>
    <a:firstCol>
      <a:tcTxStyle b="on">
        <a:font>
          <a:latin typeface="+mn-lt"/>
          <a:ea typeface="+mn-ea"/>
          <a:cs typeface="+mn-cs"/>
        </a:font>
        <a:srgbClr val="FFFFFF"/>
      </a:tcTxStyle>
      <a:tcStyle>
        <a:tcBdr/>
        <a:fill>
          <a:solidFill>
            <a:srgbClr val="C0504D"/>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C0504D"/>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C0504D"/>
          </a:solidFill>
        </a:fill>
      </a:tcStyle>
    </a:firstRow>
  </a:tblStyle>
  <a:tblStyle styleId="{2D5ABB26-0587-4C30-8999-92F81FD0307C}" styleName="">
    <a:wholeTbl>
      <a:tcTxStyle>
        <a:font>
          <a:latin typeface="+mn-lt"/>
          <a:ea typeface="+mn-ea"/>
          <a:cs typeface="+mn-cs"/>
        </a:font>
        <a:srgbClr val="000000"/>
      </a:tcTxStyle>
      <a:tcStyle>
        <a:tcBdr/>
      </a:tcStyle>
    </a:wholeTbl>
  </a:tblStyle>
  <a:tblStyle styleId="{93296810-A885-4BE3-A3E7-6D5BEEA58F35}"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DEFE9"/>
          </a:solidFill>
        </a:fill>
      </a:tcStyle>
    </a:wholeTbl>
    <a:band1H>
      <a:tcStyle>
        <a:tcBdr/>
        <a:fill>
          <a:solidFill>
            <a:srgbClr val="FCDDCF"/>
          </a:solidFill>
        </a:fill>
      </a:tcStyle>
    </a:band1H>
    <a:band2H>
      <a:tcStyle>
        <a:tcBdr/>
      </a:tcStyle>
    </a:band2H>
    <a:band1V>
      <a:tcStyle>
        <a:tcBdr/>
        <a:fill>
          <a:solidFill>
            <a:srgbClr val="FCDDCF"/>
          </a:solidFill>
        </a:fill>
      </a:tcStyle>
    </a:band1V>
    <a:band2V>
      <a:tcStyle>
        <a:tcBdr/>
      </a:tcStyle>
    </a:band2V>
    <a:lastCol>
      <a:tcTxStyle b="on">
        <a:font>
          <a:latin typeface="+mn-lt"/>
          <a:ea typeface="+mn-ea"/>
          <a:cs typeface="+mn-cs"/>
        </a:font>
        <a:srgbClr val="FFFFFF"/>
      </a:tcTxStyle>
      <a:tcStyle>
        <a:tcBdr/>
        <a:fill>
          <a:solidFill>
            <a:srgbClr val="F79646"/>
          </a:solidFill>
        </a:fill>
      </a:tcStyle>
    </a:lastCol>
    <a:firstCol>
      <a:tcTxStyle b="on">
        <a:font>
          <a:latin typeface="+mn-lt"/>
          <a:ea typeface="+mn-ea"/>
          <a:cs typeface="+mn-cs"/>
        </a:font>
        <a:srgbClr val="FFFFFF"/>
      </a:tcTxStyle>
      <a:tcStyle>
        <a:tcBdr/>
        <a:fill>
          <a:solidFill>
            <a:srgbClr val="F79646"/>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F79646"/>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F79646"/>
          </a:solidFill>
        </a:fill>
      </a:tcStyle>
    </a:firstRow>
  </a:tblStyle>
  <a:tblStyle styleId="{073A0DAA-6AF3-43AB-8588-CEC1D06C72B9}"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7E7E7"/>
          </a:solidFill>
        </a:fill>
      </a:tcStyle>
    </a:wholeTbl>
    <a:band1H>
      <a:tcStyle>
        <a:tcBdr/>
        <a:fill>
          <a:solidFill>
            <a:srgbClr val="CBCBCB"/>
          </a:solidFill>
        </a:fill>
      </a:tcStyle>
    </a:band1H>
    <a:band2H>
      <a:tcStyle>
        <a:tcBdr/>
      </a:tcStyle>
    </a:band2H>
    <a:band1V>
      <a:tcStyle>
        <a:tcBdr/>
        <a:fill>
          <a:solidFill>
            <a:srgbClr val="CBCBCB"/>
          </a:solidFill>
        </a:fill>
      </a:tcStyle>
    </a:band1V>
    <a:band2V>
      <a:tcStyle>
        <a:tcBdr/>
      </a:tcStyle>
    </a:band2V>
    <a:lastCol>
      <a:tcTxStyle b="on">
        <a:font>
          <a:latin typeface="+mn-lt"/>
          <a:ea typeface="+mn-ea"/>
          <a:cs typeface="+mn-cs"/>
        </a:font>
        <a:srgbClr val="FFFFFF"/>
      </a:tcTxStyle>
      <a:tcStyle>
        <a:tcBdr/>
        <a:fill>
          <a:solidFill>
            <a:srgbClr val="000000"/>
          </a:solidFill>
        </a:fill>
      </a:tcStyle>
    </a:lastCol>
    <a:firstCol>
      <a:tcTxStyle b="on">
        <a:font>
          <a:latin typeface="+mn-lt"/>
          <a:ea typeface="+mn-ea"/>
          <a:cs typeface="+mn-cs"/>
        </a:font>
        <a:srgbClr val="FFFFFF"/>
      </a:tcTxStyle>
      <a:tcStyle>
        <a:tcBdr/>
        <a:fill>
          <a:solidFill>
            <a:srgbClr val="000000"/>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000000"/>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000000"/>
          </a:solidFill>
        </a:fill>
      </a:tcStyle>
    </a:firstRow>
  </a:tblStyle>
  <a:tblStyle styleId="{00A15C55-8517-42AA-B614-E9B94910E393}"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DEAF0"/>
          </a:solidFill>
        </a:fill>
      </a:tcStyle>
    </a:wholeTbl>
    <a:band1H>
      <a:tcStyle>
        <a:tcBdr/>
        <a:fill>
          <a:solidFill>
            <a:srgbClr val="D8D3E0"/>
          </a:solidFill>
        </a:fill>
      </a:tcStyle>
    </a:band1H>
    <a:band2H>
      <a:tcStyle>
        <a:tcBdr/>
      </a:tcStyle>
    </a:band2H>
    <a:band1V>
      <a:tcStyle>
        <a:tcBdr/>
        <a:fill>
          <a:solidFill>
            <a:srgbClr val="D8D3E0"/>
          </a:solidFill>
        </a:fill>
      </a:tcStyle>
    </a:band1V>
    <a:band2V>
      <a:tcStyle>
        <a:tcBdr/>
      </a:tcStyle>
    </a:band2V>
    <a:lastCol>
      <a:tcTxStyle b="on">
        <a:font>
          <a:latin typeface="+mn-lt"/>
          <a:ea typeface="+mn-ea"/>
          <a:cs typeface="+mn-cs"/>
        </a:font>
        <a:srgbClr val="FFFFFF"/>
      </a:tcTxStyle>
      <a:tcStyle>
        <a:tcBdr/>
        <a:fill>
          <a:solidFill>
            <a:srgbClr val="8064A2"/>
          </a:solidFill>
        </a:fill>
      </a:tcStyle>
    </a:lastCol>
    <a:firstCol>
      <a:tcTxStyle b="on">
        <a:font>
          <a:latin typeface="+mn-lt"/>
          <a:ea typeface="+mn-ea"/>
          <a:cs typeface="+mn-cs"/>
        </a:font>
        <a:srgbClr val="FFFFFF"/>
      </a:tcTxStyle>
      <a:tcStyle>
        <a:tcBdr/>
        <a:fill>
          <a:solidFill>
            <a:srgbClr val="8064A2"/>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8064A2"/>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8064A2"/>
          </a:solidFill>
        </a:fill>
      </a:tcStyle>
    </a:firstRow>
  </a:tblStyle>
  <a:tblStyle styleId="{7DF18680-E054-41AD-8BC1-D1AEF772440D}"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F1F5"/>
          </a:solidFill>
        </a:fill>
      </a:tcStyle>
    </a:wholeTbl>
    <a:band1H>
      <a:tcStyle>
        <a:tcBdr/>
        <a:fill>
          <a:solidFill>
            <a:srgbClr val="D0E3EA"/>
          </a:solidFill>
        </a:fill>
      </a:tcStyle>
    </a:band1H>
    <a:band2H>
      <a:tcStyle>
        <a:tcBdr/>
      </a:tcStyle>
    </a:band2H>
    <a:band1V>
      <a:tcStyle>
        <a:tcBdr/>
        <a:fill>
          <a:solidFill>
            <a:srgbClr val="D0E3EA"/>
          </a:solidFill>
        </a:fill>
      </a:tcStyle>
    </a:band1V>
    <a:band2V>
      <a:tcStyle>
        <a:tcBdr/>
      </a:tcStyle>
    </a:band2V>
    <a:lastCol>
      <a:tcTxStyle b="on">
        <a:font>
          <a:latin typeface="+mn-lt"/>
          <a:ea typeface="+mn-ea"/>
          <a:cs typeface="+mn-cs"/>
        </a:font>
        <a:srgbClr val="FFFFFF"/>
      </a:tcTxStyle>
      <a:tcStyle>
        <a:tcBdr/>
        <a:fill>
          <a:solidFill>
            <a:srgbClr val="4BACC6"/>
          </a:solidFill>
        </a:fill>
      </a:tcStyle>
    </a:lastCol>
    <a:firstCol>
      <a:tcTxStyle b="on">
        <a:font>
          <a:latin typeface="+mn-lt"/>
          <a:ea typeface="+mn-ea"/>
          <a:cs typeface="+mn-cs"/>
        </a:font>
        <a:srgbClr val="FFFFFF"/>
      </a:tcTxStyle>
      <a:tcStyle>
        <a:tcBdr/>
        <a:fill>
          <a:solidFill>
            <a:srgbClr val="4BACC6"/>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BACC6"/>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BACC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233" y="5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09B4D321-11B5-D85A-04E4-550B11F5E856}"/>
              </a:ext>
            </a:extLst>
          </p:cNvPr>
          <p:cNvSpPr txBox="1">
            <a:spLocks noGrp="1"/>
          </p:cNvSpPr>
          <p:nvPr>
            <p:ph type="hdr" sz="quarter"/>
          </p:nvPr>
        </p:nvSpPr>
        <p:spPr>
          <a:xfrm>
            <a:off x="0" y="0"/>
            <a:ext cx="3962396" cy="34290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9" name="Date Placeholder 2">
            <a:extLst>
              <a:ext uri="{FF2B5EF4-FFF2-40B4-BE49-F238E27FC236}">
                <a16:creationId xmlns:a16="http://schemas.microsoft.com/office/drawing/2014/main" id="{82362423-3869-6E67-C94D-791BBBE6A1D2}"/>
              </a:ext>
            </a:extLst>
          </p:cNvPr>
          <p:cNvSpPr txBox="1">
            <a:spLocks noGrp="1"/>
          </p:cNvSpPr>
          <p:nvPr>
            <p:ph type="dt" idx="1"/>
          </p:nvPr>
        </p:nvSpPr>
        <p:spPr>
          <a:xfrm>
            <a:off x="5180011" y="0"/>
            <a:ext cx="3962396" cy="342900"/>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6497D472-5838-49D6-AC05-07CA7F050A97}" type="datetime1">
              <a:rPr lang="en-US"/>
              <a:pPr lvl="0"/>
              <a:t>9/18/2025</a:t>
            </a:fld>
            <a:endParaRPr lang="en-US"/>
          </a:p>
        </p:txBody>
      </p:sp>
      <p:sp>
        <p:nvSpPr>
          <p:cNvPr id="10" name="Slide Image Placeholder 3">
            <a:extLst>
              <a:ext uri="{FF2B5EF4-FFF2-40B4-BE49-F238E27FC236}">
                <a16:creationId xmlns:a16="http://schemas.microsoft.com/office/drawing/2014/main" id="{514FE7B4-AE99-C228-3CFD-F8BFDEBB2E70}"/>
              </a:ext>
            </a:extLst>
          </p:cNvPr>
          <p:cNvSpPr>
            <a:spLocks noGrp="1" noRot="1" noChangeAspect="1"/>
          </p:cNvSpPr>
          <p:nvPr>
            <p:ph type="sldImg" idx="2"/>
          </p:nvPr>
        </p:nvSpPr>
        <p:spPr>
          <a:xfrm>
            <a:off x="2857500" y="514350"/>
            <a:ext cx="3429000" cy="2571749"/>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D99F1C69-CC65-7907-9D53-B1F8605A5B21}"/>
              </a:ext>
            </a:extLst>
          </p:cNvPr>
          <p:cNvSpPr txBox="1">
            <a:spLocks noGrp="1"/>
          </p:cNvSpPr>
          <p:nvPr>
            <p:ph type="body" sz="quarter" idx="3"/>
          </p:nvPr>
        </p:nvSpPr>
        <p:spPr>
          <a:xfrm>
            <a:off x="914400" y="3257550"/>
            <a:ext cx="7315200" cy="3086099"/>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5">
            <a:extLst>
              <a:ext uri="{FF2B5EF4-FFF2-40B4-BE49-F238E27FC236}">
                <a16:creationId xmlns:a16="http://schemas.microsoft.com/office/drawing/2014/main" id="{B508FFBE-BE33-F210-0073-7F95D55B4E21}"/>
              </a:ext>
            </a:extLst>
          </p:cNvPr>
          <p:cNvSpPr txBox="1">
            <a:spLocks noGrp="1"/>
          </p:cNvSpPr>
          <p:nvPr>
            <p:ph type="ftr" sz="quarter" idx="4"/>
          </p:nvPr>
        </p:nvSpPr>
        <p:spPr>
          <a:xfrm>
            <a:off x="0" y="6513508"/>
            <a:ext cx="3962396" cy="342900"/>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endParaRPr lang="en-US"/>
          </a:p>
        </p:txBody>
      </p:sp>
      <p:sp>
        <p:nvSpPr>
          <p:cNvPr id="13" name="Slide Number Placeholder 6">
            <a:extLst>
              <a:ext uri="{FF2B5EF4-FFF2-40B4-BE49-F238E27FC236}">
                <a16:creationId xmlns:a16="http://schemas.microsoft.com/office/drawing/2014/main" id="{951887BD-9F51-07A1-CA45-D52FD1C8BFC3}"/>
              </a:ext>
            </a:extLst>
          </p:cNvPr>
          <p:cNvSpPr txBox="1">
            <a:spLocks noGrp="1"/>
          </p:cNvSpPr>
          <p:nvPr>
            <p:ph type="sldNum" sz="quarter" idx="5"/>
          </p:nvPr>
        </p:nvSpPr>
        <p:spPr>
          <a:xfrm>
            <a:off x="5180011" y="6513508"/>
            <a:ext cx="3962396" cy="342900"/>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stStyle>
          <a:p>
            <a:pPr lvl="0"/>
            <a:fld id="{D0B56880-BE4E-4B78-87F6-9063369AC658}" type="slidenum">
              <a:rPr/>
              <a:pPr lvl="0"/>
              <a:t>‹#›</a:t>
            </a:fld>
            <a:endParaRPr lang="en-US"/>
          </a:p>
        </p:txBody>
      </p:sp>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1E1784C-9773-4EA0-89E4-15F636228631}" type="datetimeFigureOut">
              <a:rPr/>
              <a:pPr/>
              <a:t>9/18/2025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0C9332A-1AF2-4CB7-B027-2CAB9C0D74EB}" type="slidenum">
              <a:rPr/>
              <a:pPr/>
              <a:t>‹#›</a:t>
            </a:fld>
            <a:endParaRPr lang="en-US"/>
          </a:p>
        </p:txBody>
      </p:sp>
    </p:spTree>
    <p:extLst>
      <p:ext uri="{BB962C8B-B14F-4D97-AF65-F5344CB8AC3E}">
        <p14:creationId xmlns:p14="http://schemas.microsoft.com/office/powerpoint/2010/main" val="375709336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5" name="bk object 16">
            <a:extLst>
              <a:ext uri="{FF2B5EF4-FFF2-40B4-BE49-F238E27FC236}">
                <a16:creationId xmlns:a16="http://schemas.microsoft.com/office/drawing/2014/main" id="{7F7FC5D4-EC60-BAF3-6AFC-6140B5767095}"/>
              </a:ext>
            </a:extLst>
          </p:cNvPr>
          <p:cNvSpPr/>
          <p:nvPr/>
        </p:nvSpPr>
        <p:spPr>
          <a:xfrm>
            <a:off x="0" y="1280160"/>
            <a:ext cx="538481" cy="233674"/>
          </a:xfrm>
          <a:custGeom>
            <a:avLst/>
            <a:gdLst>
              <a:gd name="f0" fmla="val w"/>
              <a:gd name="f1" fmla="val h"/>
              <a:gd name="f2" fmla="val 0"/>
              <a:gd name="f3" fmla="val 538480"/>
              <a:gd name="f4" fmla="val 233680"/>
              <a:gd name="f5" fmla="val 233679"/>
              <a:gd name="f6" fmla="*/ f0 1 538480"/>
              <a:gd name="f7" fmla="*/ f1 1 233680"/>
              <a:gd name="f8" fmla="+- f4 0 f2"/>
              <a:gd name="f9" fmla="+- f3 0 f2"/>
              <a:gd name="f10" fmla="*/ f9 1 53848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538480" h="233680">
                <a:moveTo>
                  <a:pt x="f2" y="f5"/>
                </a:moveTo>
                <a:lnTo>
                  <a:pt x="f3" y="f5"/>
                </a:lnTo>
                <a:lnTo>
                  <a:pt x="f3" y="f2"/>
                </a:lnTo>
                <a:lnTo>
                  <a:pt x="f2" y="f2"/>
                </a:lnTo>
                <a:lnTo>
                  <a:pt x="f2" y="f5"/>
                </a:lnTo>
                <a:close/>
              </a:path>
            </a:pathLst>
          </a:custGeom>
          <a:solidFill>
            <a:srgbClr val="EA1579"/>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6" name="bk object 17">
            <a:extLst>
              <a:ext uri="{FF2B5EF4-FFF2-40B4-BE49-F238E27FC236}">
                <a16:creationId xmlns:a16="http://schemas.microsoft.com/office/drawing/2014/main" id="{5986A239-FE66-9613-FA2B-988AA5FAB717}"/>
              </a:ext>
            </a:extLst>
          </p:cNvPr>
          <p:cNvSpPr/>
          <p:nvPr/>
        </p:nvSpPr>
        <p:spPr>
          <a:xfrm>
            <a:off x="589275" y="1280160"/>
            <a:ext cx="8554724" cy="233674"/>
          </a:xfrm>
          <a:custGeom>
            <a:avLst/>
            <a:gdLst>
              <a:gd name="f0" fmla="val w"/>
              <a:gd name="f1" fmla="val h"/>
              <a:gd name="f2" fmla="val 0"/>
              <a:gd name="f3" fmla="val 8554720"/>
              <a:gd name="f4" fmla="val 233680"/>
              <a:gd name="f5" fmla="val 233679"/>
              <a:gd name="f6" fmla="*/ f0 1 8554720"/>
              <a:gd name="f7" fmla="*/ f1 1 233680"/>
              <a:gd name="f8" fmla="+- f4 0 f2"/>
              <a:gd name="f9" fmla="+- f3 0 f2"/>
              <a:gd name="f10" fmla="*/ f9 1 855472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8554720" h="233680">
                <a:moveTo>
                  <a:pt x="f2" y="f5"/>
                </a:moveTo>
                <a:lnTo>
                  <a:pt x="f3" y="f5"/>
                </a:lnTo>
                <a:lnTo>
                  <a:pt x="f3" y="f2"/>
                </a:lnTo>
                <a:lnTo>
                  <a:pt x="f2" y="f2"/>
                </a:lnTo>
                <a:lnTo>
                  <a:pt x="f2" y="f5"/>
                </a:lnTo>
                <a:close/>
              </a:path>
            </a:pathLst>
          </a:custGeom>
          <a:solidFill>
            <a:srgbClr val="7ED13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 name="Holder 4">
            <a:extLst>
              <a:ext uri="{FF2B5EF4-FFF2-40B4-BE49-F238E27FC236}">
                <a16:creationId xmlns:a16="http://schemas.microsoft.com/office/drawing/2014/main" id="{8BCCB574-1487-01A8-7335-F14C395DCBB7}"/>
              </a:ext>
            </a:extLst>
          </p:cNvPr>
          <p:cNvSpPr txBox="1">
            <a:spLocks noGrp="1"/>
          </p:cNvSpPr>
          <p:nvPr>
            <p:ph type="ftr" sz="quarter" idx="9"/>
          </p:nvPr>
        </p:nvSpPr>
        <p:spPr>
          <a:xfrm>
            <a:off x="3108960" y="6377940"/>
            <a:ext cx="2926080" cy="342900"/>
          </a:xfrm>
        </p:spPr>
        <p:txBody>
          <a:bodyPr/>
          <a:lstStyle>
            <a:lvl1pPr>
              <a:defRPr/>
            </a:lvl1pPr>
          </a:lstStyle>
          <a:p>
            <a:pPr lvl="0"/>
            <a:r>
              <a:rPr lang="en-US"/>
              <a:t>Project Title</a:t>
            </a:r>
          </a:p>
        </p:txBody>
      </p:sp>
      <p:sp>
        <p:nvSpPr>
          <p:cNvPr id="3" name="Holder 5">
            <a:extLst>
              <a:ext uri="{FF2B5EF4-FFF2-40B4-BE49-F238E27FC236}">
                <a16:creationId xmlns:a16="http://schemas.microsoft.com/office/drawing/2014/main" id="{1A80EB69-3AF6-38D1-FFC5-C290B94E71EE}"/>
              </a:ext>
            </a:extLst>
          </p:cNvPr>
          <p:cNvSpPr txBox="1">
            <a:spLocks noGrp="1"/>
          </p:cNvSpPr>
          <p:nvPr>
            <p:ph type="dt" sz="half" idx="7"/>
          </p:nvPr>
        </p:nvSpPr>
        <p:spPr>
          <a:xfrm>
            <a:off x="457200" y="6377940"/>
            <a:ext cx="2103120" cy="342900"/>
          </a:xfrm>
        </p:spPr>
        <p:txBody>
          <a:bodyPr/>
          <a:lstStyle>
            <a:lvl1pPr>
              <a:defRPr/>
            </a:lvl1pPr>
          </a:lstStyle>
          <a:p>
            <a:pPr lvl="0"/>
            <a:fld id="{1B4E365D-9987-417F-841E-725C2AE1E254}" type="datetime1">
              <a:rPr lang="en-US"/>
              <a:pPr lvl="0"/>
              <a:t>9/18/2025</a:t>
            </a:fld>
            <a:endParaRPr lang="en-US"/>
          </a:p>
        </p:txBody>
      </p:sp>
      <p:sp>
        <p:nvSpPr>
          <p:cNvPr id="4" name="Holder 6">
            <a:extLst>
              <a:ext uri="{FF2B5EF4-FFF2-40B4-BE49-F238E27FC236}">
                <a16:creationId xmlns:a16="http://schemas.microsoft.com/office/drawing/2014/main" id="{3F8C8914-BE2B-4B82-8C6D-C4DB6B8B0FD1}"/>
              </a:ext>
            </a:extLst>
          </p:cNvPr>
          <p:cNvSpPr txBox="1">
            <a:spLocks noGrp="1"/>
          </p:cNvSpPr>
          <p:nvPr>
            <p:ph type="sldNum" sz="quarter" idx="8"/>
          </p:nvPr>
        </p:nvSpPr>
        <p:spPr>
          <a:xfrm>
            <a:off x="6583680" y="6377940"/>
            <a:ext cx="2103120" cy="342900"/>
          </a:xfrm>
        </p:spPr>
        <p:txBody>
          <a:bodyPr/>
          <a:lstStyle>
            <a:lvl1pPr>
              <a:defRPr/>
            </a:lvl1pPr>
          </a:lstStyle>
          <a:p>
            <a:pPr lvl="0"/>
            <a:fld id="{42D2B875-41D0-4460-A20E-E3152B5F5CEC}" type="slidenum">
              <a:rPr/>
              <a:pPr lvl="0"/>
              <a:t>‹#›</a:t>
            </a:fld>
            <a:endParaRPr lang="en-IN"/>
          </a:p>
        </p:txBody>
      </p:sp>
    </p:spTree>
    <p:extLst>
      <p:ext uri="{BB962C8B-B14F-4D97-AF65-F5344CB8AC3E}">
        <p14:creationId xmlns:p14="http://schemas.microsoft.com/office/powerpoint/2010/main" val="15370138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bk object 16">
            <a:extLst>
              <a:ext uri="{FF2B5EF4-FFF2-40B4-BE49-F238E27FC236}">
                <a16:creationId xmlns:a16="http://schemas.microsoft.com/office/drawing/2014/main" id="{F9970B0E-507D-0437-5EA3-3EEAC03F774E}"/>
              </a:ext>
            </a:extLst>
          </p:cNvPr>
          <p:cNvSpPr/>
          <p:nvPr/>
        </p:nvSpPr>
        <p:spPr>
          <a:xfrm>
            <a:off x="0" y="1280160"/>
            <a:ext cx="538481" cy="233674"/>
          </a:xfrm>
          <a:custGeom>
            <a:avLst/>
            <a:gdLst>
              <a:gd name="f0" fmla="val w"/>
              <a:gd name="f1" fmla="val h"/>
              <a:gd name="f2" fmla="val 0"/>
              <a:gd name="f3" fmla="val 538480"/>
              <a:gd name="f4" fmla="val 233680"/>
              <a:gd name="f5" fmla="val 233679"/>
              <a:gd name="f6" fmla="*/ f0 1 538480"/>
              <a:gd name="f7" fmla="*/ f1 1 233680"/>
              <a:gd name="f8" fmla="+- f4 0 f2"/>
              <a:gd name="f9" fmla="+- f3 0 f2"/>
              <a:gd name="f10" fmla="*/ f9 1 53848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538480" h="233680">
                <a:moveTo>
                  <a:pt x="f2" y="f5"/>
                </a:moveTo>
                <a:lnTo>
                  <a:pt x="f3" y="f5"/>
                </a:lnTo>
                <a:lnTo>
                  <a:pt x="f3" y="f2"/>
                </a:lnTo>
                <a:lnTo>
                  <a:pt x="f2" y="f2"/>
                </a:lnTo>
                <a:lnTo>
                  <a:pt x="f2" y="f5"/>
                </a:lnTo>
                <a:close/>
              </a:path>
            </a:pathLst>
          </a:custGeom>
          <a:solidFill>
            <a:srgbClr val="EA1579"/>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6" name="bk object 17">
            <a:extLst>
              <a:ext uri="{FF2B5EF4-FFF2-40B4-BE49-F238E27FC236}">
                <a16:creationId xmlns:a16="http://schemas.microsoft.com/office/drawing/2014/main" id="{FD80E0AA-E147-BC98-F4DD-2F853D82B69D}"/>
              </a:ext>
            </a:extLst>
          </p:cNvPr>
          <p:cNvSpPr/>
          <p:nvPr/>
        </p:nvSpPr>
        <p:spPr>
          <a:xfrm>
            <a:off x="589275" y="1280160"/>
            <a:ext cx="8554724" cy="233674"/>
          </a:xfrm>
          <a:custGeom>
            <a:avLst/>
            <a:gdLst>
              <a:gd name="f0" fmla="val w"/>
              <a:gd name="f1" fmla="val h"/>
              <a:gd name="f2" fmla="val 0"/>
              <a:gd name="f3" fmla="val 8554720"/>
              <a:gd name="f4" fmla="val 233680"/>
              <a:gd name="f5" fmla="val 233679"/>
              <a:gd name="f6" fmla="*/ f0 1 8554720"/>
              <a:gd name="f7" fmla="*/ f1 1 233680"/>
              <a:gd name="f8" fmla="+- f4 0 f2"/>
              <a:gd name="f9" fmla="+- f3 0 f2"/>
              <a:gd name="f10" fmla="*/ f9 1 855472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8554720" h="233680">
                <a:moveTo>
                  <a:pt x="f2" y="f5"/>
                </a:moveTo>
                <a:lnTo>
                  <a:pt x="f3" y="f5"/>
                </a:lnTo>
                <a:lnTo>
                  <a:pt x="f3" y="f2"/>
                </a:lnTo>
                <a:lnTo>
                  <a:pt x="f2" y="f2"/>
                </a:lnTo>
                <a:lnTo>
                  <a:pt x="f2" y="f5"/>
                </a:lnTo>
                <a:close/>
              </a:path>
            </a:pathLst>
          </a:custGeom>
          <a:solidFill>
            <a:srgbClr val="7ED13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 name="Holder 4">
            <a:extLst>
              <a:ext uri="{FF2B5EF4-FFF2-40B4-BE49-F238E27FC236}">
                <a16:creationId xmlns:a16="http://schemas.microsoft.com/office/drawing/2014/main" id="{57B4FDF8-2E43-A6CF-3ABE-BC8D3BBCB163}"/>
              </a:ext>
            </a:extLst>
          </p:cNvPr>
          <p:cNvSpPr txBox="1">
            <a:spLocks noGrp="1"/>
          </p:cNvSpPr>
          <p:nvPr>
            <p:ph type="ftr" sz="quarter" idx="9"/>
          </p:nvPr>
        </p:nvSpPr>
        <p:spPr>
          <a:xfrm>
            <a:off x="3108960" y="6377940"/>
            <a:ext cx="2926080" cy="342900"/>
          </a:xfrm>
        </p:spPr>
        <p:txBody>
          <a:bodyPr/>
          <a:lstStyle>
            <a:lvl1pPr>
              <a:defRPr/>
            </a:lvl1pPr>
          </a:lstStyle>
          <a:p>
            <a:pPr lvl="0"/>
            <a:r>
              <a:rPr lang="en-US"/>
              <a:t>Project Title</a:t>
            </a:r>
          </a:p>
        </p:txBody>
      </p:sp>
      <p:sp>
        <p:nvSpPr>
          <p:cNvPr id="3" name="Holder 5">
            <a:extLst>
              <a:ext uri="{FF2B5EF4-FFF2-40B4-BE49-F238E27FC236}">
                <a16:creationId xmlns:a16="http://schemas.microsoft.com/office/drawing/2014/main" id="{46219632-AE54-1415-9BE5-5C621731FFC0}"/>
              </a:ext>
            </a:extLst>
          </p:cNvPr>
          <p:cNvSpPr txBox="1">
            <a:spLocks noGrp="1"/>
          </p:cNvSpPr>
          <p:nvPr>
            <p:ph type="dt" sz="half" idx="7"/>
          </p:nvPr>
        </p:nvSpPr>
        <p:spPr>
          <a:xfrm>
            <a:off x="457200" y="6377940"/>
            <a:ext cx="2103120" cy="342900"/>
          </a:xfrm>
        </p:spPr>
        <p:txBody>
          <a:bodyPr/>
          <a:lstStyle>
            <a:lvl1pPr>
              <a:defRPr/>
            </a:lvl1pPr>
          </a:lstStyle>
          <a:p>
            <a:pPr lvl="0"/>
            <a:fld id="{138B34F9-42F5-4A5A-9E0F-463D068A23A1}" type="datetime1">
              <a:rPr lang="en-US"/>
              <a:pPr lvl="0"/>
              <a:t>9/18/2025</a:t>
            </a:fld>
            <a:endParaRPr lang="en-US"/>
          </a:p>
        </p:txBody>
      </p:sp>
      <p:sp>
        <p:nvSpPr>
          <p:cNvPr id="4" name="Holder 6">
            <a:extLst>
              <a:ext uri="{FF2B5EF4-FFF2-40B4-BE49-F238E27FC236}">
                <a16:creationId xmlns:a16="http://schemas.microsoft.com/office/drawing/2014/main" id="{EA939C3D-D4C0-F76B-70E5-E753458E473B}"/>
              </a:ext>
            </a:extLst>
          </p:cNvPr>
          <p:cNvSpPr txBox="1">
            <a:spLocks noGrp="1"/>
          </p:cNvSpPr>
          <p:nvPr>
            <p:ph type="sldNum" sz="quarter" idx="8"/>
          </p:nvPr>
        </p:nvSpPr>
        <p:spPr>
          <a:xfrm>
            <a:off x="6583680" y="6377940"/>
            <a:ext cx="2103120" cy="342900"/>
          </a:xfrm>
        </p:spPr>
        <p:txBody>
          <a:bodyPr/>
          <a:lstStyle>
            <a:lvl1pPr>
              <a:defRPr/>
            </a:lvl1pPr>
          </a:lstStyle>
          <a:p>
            <a:pPr lvl="0"/>
            <a:fld id="{1FBC1EE1-CB9C-4310-B8A5-5AF7950813B0}" type="slidenum">
              <a:rPr/>
              <a:pPr lvl="0"/>
              <a:t>‹#›</a:t>
            </a:fld>
            <a:endParaRPr lang="en-IN"/>
          </a:p>
        </p:txBody>
      </p:sp>
    </p:spTree>
    <p:extLst>
      <p:ext uri="{BB962C8B-B14F-4D97-AF65-F5344CB8AC3E}">
        <p14:creationId xmlns:p14="http://schemas.microsoft.com/office/powerpoint/2010/main" val="33815331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6" name="bk object 16">
            <a:extLst>
              <a:ext uri="{FF2B5EF4-FFF2-40B4-BE49-F238E27FC236}">
                <a16:creationId xmlns:a16="http://schemas.microsoft.com/office/drawing/2014/main" id="{E898D457-E713-7790-B5F8-36FB9FB3E1DD}"/>
              </a:ext>
            </a:extLst>
          </p:cNvPr>
          <p:cNvSpPr/>
          <p:nvPr/>
        </p:nvSpPr>
        <p:spPr>
          <a:xfrm>
            <a:off x="0" y="1280160"/>
            <a:ext cx="538481" cy="233674"/>
          </a:xfrm>
          <a:custGeom>
            <a:avLst/>
            <a:gdLst>
              <a:gd name="f0" fmla="val w"/>
              <a:gd name="f1" fmla="val h"/>
              <a:gd name="f2" fmla="val 0"/>
              <a:gd name="f3" fmla="val 538480"/>
              <a:gd name="f4" fmla="val 233680"/>
              <a:gd name="f5" fmla="val 233679"/>
              <a:gd name="f6" fmla="*/ f0 1 538480"/>
              <a:gd name="f7" fmla="*/ f1 1 233680"/>
              <a:gd name="f8" fmla="+- f4 0 f2"/>
              <a:gd name="f9" fmla="+- f3 0 f2"/>
              <a:gd name="f10" fmla="*/ f9 1 53848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538480" h="233680">
                <a:moveTo>
                  <a:pt x="f2" y="f5"/>
                </a:moveTo>
                <a:lnTo>
                  <a:pt x="f3" y="f5"/>
                </a:lnTo>
                <a:lnTo>
                  <a:pt x="f3" y="f2"/>
                </a:lnTo>
                <a:lnTo>
                  <a:pt x="f2" y="f2"/>
                </a:lnTo>
                <a:lnTo>
                  <a:pt x="f2" y="f5"/>
                </a:lnTo>
                <a:close/>
              </a:path>
            </a:pathLst>
          </a:custGeom>
          <a:solidFill>
            <a:srgbClr val="EA1579"/>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7" name="bk object 17">
            <a:extLst>
              <a:ext uri="{FF2B5EF4-FFF2-40B4-BE49-F238E27FC236}">
                <a16:creationId xmlns:a16="http://schemas.microsoft.com/office/drawing/2014/main" id="{016FC23B-ED79-8258-C507-F9B81009C099}"/>
              </a:ext>
            </a:extLst>
          </p:cNvPr>
          <p:cNvSpPr/>
          <p:nvPr/>
        </p:nvSpPr>
        <p:spPr>
          <a:xfrm>
            <a:off x="589275" y="1280160"/>
            <a:ext cx="8554724" cy="233674"/>
          </a:xfrm>
          <a:custGeom>
            <a:avLst/>
            <a:gdLst>
              <a:gd name="f0" fmla="val w"/>
              <a:gd name="f1" fmla="val h"/>
              <a:gd name="f2" fmla="val 0"/>
              <a:gd name="f3" fmla="val 8554720"/>
              <a:gd name="f4" fmla="val 233680"/>
              <a:gd name="f5" fmla="val 233679"/>
              <a:gd name="f6" fmla="*/ f0 1 8554720"/>
              <a:gd name="f7" fmla="*/ f1 1 233680"/>
              <a:gd name="f8" fmla="+- f4 0 f2"/>
              <a:gd name="f9" fmla="+- f3 0 f2"/>
              <a:gd name="f10" fmla="*/ f9 1 855472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8554720" h="233680">
                <a:moveTo>
                  <a:pt x="f2" y="f5"/>
                </a:moveTo>
                <a:lnTo>
                  <a:pt x="f3" y="f5"/>
                </a:lnTo>
                <a:lnTo>
                  <a:pt x="f3" y="f2"/>
                </a:lnTo>
                <a:lnTo>
                  <a:pt x="f2" y="f2"/>
                </a:lnTo>
                <a:lnTo>
                  <a:pt x="f2" y="f5"/>
                </a:lnTo>
                <a:close/>
              </a:path>
            </a:pathLst>
          </a:custGeom>
          <a:solidFill>
            <a:srgbClr val="7ED13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 name="Holder 4">
            <a:extLst>
              <a:ext uri="{FF2B5EF4-FFF2-40B4-BE49-F238E27FC236}">
                <a16:creationId xmlns:a16="http://schemas.microsoft.com/office/drawing/2014/main" id="{C019A6D0-1B25-F062-874C-D431ACFE26C8}"/>
              </a:ext>
            </a:extLst>
          </p:cNvPr>
          <p:cNvSpPr txBox="1">
            <a:spLocks noGrp="1"/>
          </p:cNvSpPr>
          <p:nvPr>
            <p:ph idx="1"/>
          </p:nvPr>
        </p:nvSpPr>
        <p:spPr>
          <a:xfrm>
            <a:off x="4709159" y="1577340"/>
            <a:ext cx="3977639" cy="4526280"/>
          </a:xfrm>
        </p:spPr>
        <p:txBody>
          <a:bodyPr/>
          <a:lstStyle>
            <a:lvl1pPr>
              <a:defRPr lang="en-IN"/>
            </a:lvl1pPr>
          </a:lstStyle>
          <a:p>
            <a:pPr lvl="0"/>
            <a:endParaRPr lang="en-IN"/>
          </a:p>
        </p:txBody>
      </p:sp>
      <p:sp>
        <p:nvSpPr>
          <p:cNvPr id="3" name="Holder 5">
            <a:extLst>
              <a:ext uri="{FF2B5EF4-FFF2-40B4-BE49-F238E27FC236}">
                <a16:creationId xmlns:a16="http://schemas.microsoft.com/office/drawing/2014/main" id="{02D5CAC0-0777-B498-0B1D-2C85BCB98F0D}"/>
              </a:ext>
            </a:extLst>
          </p:cNvPr>
          <p:cNvSpPr txBox="1">
            <a:spLocks noGrp="1"/>
          </p:cNvSpPr>
          <p:nvPr>
            <p:ph type="ftr" sz="quarter" idx="9"/>
          </p:nvPr>
        </p:nvSpPr>
        <p:spPr>
          <a:xfrm>
            <a:off x="3108960" y="6377940"/>
            <a:ext cx="2926080" cy="342900"/>
          </a:xfrm>
        </p:spPr>
        <p:txBody>
          <a:bodyPr/>
          <a:lstStyle>
            <a:lvl1pPr>
              <a:defRPr/>
            </a:lvl1pPr>
          </a:lstStyle>
          <a:p>
            <a:pPr lvl="0"/>
            <a:r>
              <a:rPr lang="en-US"/>
              <a:t>Project Title</a:t>
            </a:r>
          </a:p>
        </p:txBody>
      </p:sp>
      <p:sp>
        <p:nvSpPr>
          <p:cNvPr id="4" name="Holder 6">
            <a:extLst>
              <a:ext uri="{FF2B5EF4-FFF2-40B4-BE49-F238E27FC236}">
                <a16:creationId xmlns:a16="http://schemas.microsoft.com/office/drawing/2014/main" id="{2263DD2A-A427-E152-8331-E1AD76DF33E0}"/>
              </a:ext>
            </a:extLst>
          </p:cNvPr>
          <p:cNvSpPr txBox="1">
            <a:spLocks noGrp="1"/>
          </p:cNvSpPr>
          <p:nvPr>
            <p:ph type="dt" sz="half" idx="7"/>
          </p:nvPr>
        </p:nvSpPr>
        <p:spPr>
          <a:xfrm>
            <a:off x="457200" y="6377940"/>
            <a:ext cx="2103120" cy="342900"/>
          </a:xfrm>
        </p:spPr>
        <p:txBody>
          <a:bodyPr/>
          <a:lstStyle>
            <a:lvl1pPr>
              <a:defRPr/>
            </a:lvl1pPr>
          </a:lstStyle>
          <a:p>
            <a:pPr lvl="0"/>
            <a:fld id="{7F148AB9-C7F7-4AC3-BCCE-E9F16F903913}" type="datetime1">
              <a:rPr lang="en-US"/>
              <a:pPr lvl="0"/>
              <a:t>9/18/2025</a:t>
            </a:fld>
            <a:endParaRPr lang="en-US"/>
          </a:p>
        </p:txBody>
      </p:sp>
      <p:sp>
        <p:nvSpPr>
          <p:cNvPr id="5" name="Holder 7">
            <a:extLst>
              <a:ext uri="{FF2B5EF4-FFF2-40B4-BE49-F238E27FC236}">
                <a16:creationId xmlns:a16="http://schemas.microsoft.com/office/drawing/2014/main" id="{EA729D61-E7FF-7E9F-FEFE-787A95F57A78}"/>
              </a:ext>
            </a:extLst>
          </p:cNvPr>
          <p:cNvSpPr txBox="1">
            <a:spLocks noGrp="1"/>
          </p:cNvSpPr>
          <p:nvPr>
            <p:ph type="sldNum" sz="quarter" idx="8"/>
          </p:nvPr>
        </p:nvSpPr>
        <p:spPr>
          <a:xfrm>
            <a:off x="6583680" y="6377940"/>
            <a:ext cx="2103120" cy="342900"/>
          </a:xfrm>
        </p:spPr>
        <p:txBody>
          <a:bodyPr/>
          <a:lstStyle>
            <a:lvl1pPr>
              <a:defRPr/>
            </a:lvl1pPr>
          </a:lstStyle>
          <a:p>
            <a:pPr lvl="0"/>
            <a:fld id="{9161552A-6534-4280-9A6E-CBDCB785849A}" type="slidenum">
              <a:rPr/>
              <a:pPr lvl="0"/>
              <a:t>‹#›</a:t>
            </a:fld>
            <a:endParaRPr lang="en-IN"/>
          </a:p>
        </p:txBody>
      </p:sp>
    </p:spTree>
    <p:extLst>
      <p:ext uri="{BB962C8B-B14F-4D97-AF65-F5344CB8AC3E}">
        <p14:creationId xmlns:p14="http://schemas.microsoft.com/office/powerpoint/2010/main" val="4707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064C80D5-62BF-453C-4AE2-F39D984C7655}"/>
              </a:ext>
            </a:extLst>
          </p:cNvPr>
          <p:cNvSpPr/>
          <p:nvPr/>
        </p:nvSpPr>
        <p:spPr>
          <a:xfrm>
            <a:off x="0" y="1280160"/>
            <a:ext cx="538481" cy="233674"/>
          </a:xfrm>
          <a:custGeom>
            <a:avLst/>
            <a:gdLst>
              <a:gd name="f0" fmla="val w"/>
              <a:gd name="f1" fmla="val h"/>
              <a:gd name="f2" fmla="val 0"/>
              <a:gd name="f3" fmla="val 538480"/>
              <a:gd name="f4" fmla="val 233680"/>
              <a:gd name="f5" fmla="val 233679"/>
              <a:gd name="f6" fmla="*/ f0 1 538480"/>
              <a:gd name="f7" fmla="*/ f1 1 233680"/>
              <a:gd name="f8" fmla="+- f4 0 f2"/>
              <a:gd name="f9" fmla="+- f3 0 f2"/>
              <a:gd name="f10" fmla="*/ f9 1 53848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538480" h="233680">
                <a:moveTo>
                  <a:pt x="f2" y="f5"/>
                </a:moveTo>
                <a:lnTo>
                  <a:pt x="f3" y="f5"/>
                </a:lnTo>
                <a:lnTo>
                  <a:pt x="f3" y="f2"/>
                </a:lnTo>
                <a:lnTo>
                  <a:pt x="f2" y="f2"/>
                </a:lnTo>
                <a:lnTo>
                  <a:pt x="f2" y="f5"/>
                </a:lnTo>
                <a:close/>
              </a:path>
            </a:pathLst>
          </a:custGeom>
          <a:solidFill>
            <a:srgbClr val="EA1579"/>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5" name="bk object 17">
            <a:extLst>
              <a:ext uri="{FF2B5EF4-FFF2-40B4-BE49-F238E27FC236}">
                <a16:creationId xmlns:a16="http://schemas.microsoft.com/office/drawing/2014/main" id="{305F441F-3F2C-49E7-0C34-38A14B5E4068}"/>
              </a:ext>
            </a:extLst>
          </p:cNvPr>
          <p:cNvSpPr/>
          <p:nvPr/>
        </p:nvSpPr>
        <p:spPr>
          <a:xfrm>
            <a:off x="589275" y="1280160"/>
            <a:ext cx="8554724" cy="233674"/>
          </a:xfrm>
          <a:custGeom>
            <a:avLst/>
            <a:gdLst>
              <a:gd name="f0" fmla="val w"/>
              <a:gd name="f1" fmla="val h"/>
              <a:gd name="f2" fmla="val 0"/>
              <a:gd name="f3" fmla="val 8554720"/>
              <a:gd name="f4" fmla="val 233680"/>
              <a:gd name="f5" fmla="val 233679"/>
              <a:gd name="f6" fmla="*/ f0 1 8554720"/>
              <a:gd name="f7" fmla="*/ f1 1 233680"/>
              <a:gd name="f8" fmla="+- f4 0 f2"/>
              <a:gd name="f9" fmla="+- f3 0 f2"/>
              <a:gd name="f10" fmla="*/ f9 1 855472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8554720" h="233680">
                <a:moveTo>
                  <a:pt x="f2" y="f5"/>
                </a:moveTo>
                <a:lnTo>
                  <a:pt x="f3" y="f5"/>
                </a:lnTo>
                <a:lnTo>
                  <a:pt x="f3" y="f2"/>
                </a:lnTo>
                <a:lnTo>
                  <a:pt x="f2" y="f2"/>
                </a:lnTo>
                <a:lnTo>
                  <a:pt x="f2" y="f5"/>
                </a:lnTo>
                <a:close/>
              </a:path>
            </a:pathLst>
          </a:custGeom>
          <a:solidFill>
            <a:srgbClr val="7ED13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 name="Holder 4">
            <a:extLst>
              <a:ext uri="{FF2B5EF4-FFF2-40B4-BE49-F238E27FC236}">
                <a16:creationId xmlns:a16="http://schemas.microsoft.com/office/drawing/2014/main" id="{CA7E2BD8-2109-2EC9-A1E8-9C4B62C0D317}"/>
              </a:ext>
            </a:extLst>
          </p:cNvPr>
          <p:cNvSpPr txBox="1">
            <a:spLocks noGrp="1"/>
          </p:cNvSpPr>
          <p:nvPr>
            <p:ph type="dt" sz="half" idx="7"/>
          </p:nvPr>
        </p:nvSpPr>
        <p:spPr>
          <a:xfrm>
            <a:off x="457200" y="6377940"/>
            <a:ext cx="2103120" cy="342900"/>
          </a:xfrm>
        </p:spPr>
        <p:txBody>
          <a:bodyPr/>
          <a:lstStyle>
            <a:lvl1pPr>
              <a:defRPr/>
            </a:lvl1pPr>
          </a:lstStyle>
          <a:p>
            <a:pPr lvl="0"/>
            <a:fld id="{C0C29644-A382-48DA-8658-F8EC8DD03D5E}" type="datetime1">
              <a:rPr lang="en-US"/>
              <a:pPr lvl="0"/>
              <a:t>9/18/2025</a:t>
            </a:fld>
            <a:endParaRPr lang="en-US"/>
          </a:p>
        </p:txBody>
      </p:sp>
      <p:sp>
        <p:nvSpPr>
          <p:cNvPr id="3" name="Holder 5">
            <a:extLst>
              <a:ext uri="{FF2B5EF4-FFF2-40B4-BE49-F238E27FC236}">
                <a16:creationId xmlns:a16="http://schemas.microsoft.com/office/drawing/2014/main" id="{36127841-EA5B-66A6-1CA1-D47551348CF8}"/>
              </a:ext>
            </a:extLst>
          </p:cNvPr>
          <p:cNvSpPr txBox="1">
            <a:spLocks noGrp="1"/>
          </p:cNvSpPr>
          <p:nvPr>
            <p:ph type="sldNum" sz="quarter" idx="8"/>
          </p:nvPr>
        </p:nvSpPr>
        <p:spPr>
          <a:xfrm>
            <a:off x="6583680" y="6377940"/>
            <a:ext cx="2103120" cy="342900"/>
          </a:xfrm>
        </p:spPr>
        <p:txBody>
          <a:bodyPr/>
          <a:lstStyle>
            <a:lvl1pPr>
              <a:defRPr/>
            </a:lvl1pPr>
          </a:lstStyle>
          <a:p>
            <a:pPr lvl="0"/>
            <a:fld id="{BDEA8D6D-7216-4FB7-B97C-2FBA4B89B2A9}" type="slidenum">
              <a:rPr/>
              <a:pPr lvl="0"/>
              <a:t>‹#›</a:t>
            </a:fld>
            <a:endParaRPr lang="en-IN"/>
          </a:p>
        </p:txBody>
      </p:sp>
    </p:spTree>
    <p:extLst>
      <p:ext uri="{BB962C8B-B14F-4D97-AF65-F5344CB8AC3E}">
        <p14:creationId xmlns:p14="http://schemas.microsoft.com/office/powerpoint/2010/main" val="364097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bk object 16">
            <a:extLst>
              <a:ext uri="{FF2B5EF4-FFF2-40B4-BE49-F238E27FC236}">
                <a16:creationId xmlns:a16="http://schemas.microsoft.com/office/drawing/2014/main" id="{33AEEEA7-0C1D-3EB3-F01E-8FE66336BB78}"/>
              </a:ext>
            </a:extLst>
          </p:cNvPr>
          <p:cNvSpPr/>
          <p:nvPr/>
        </p:nvSpPr>
        <p:spPr>
          <a:xfrm>
            <a:off x="0" y="1280160"/>
            <a:ext cx="538481" cy="233674"/>
          </a:xfrm>
          <a:custGeom>
            <a:avLst/>
            <a:gdLst>
              <a:gd name="f0" fmla="val w"/>
              <a:gd name="f1" fmla="val h"/>
              <a:gd name="f2" fmla="val 0"/>
              <a:gd name="f3" fmla="val 538480"/>
              <a:gd name="f4" fmla="val 233680"/>
              <a:gd name="f5" fmla="val 233679"/>
              <a:gd name="f6" fmla="*/ f0 1 538480"/>
              <a:gd name="f7" fmla="*/ f1 1 233680"/>
              <a:gd name="f8" fmla="+- f4 0 f2"/>
              <a:gd name="f9" fmla="+- f3 0 f2"/>
              <a:gd name="f10" fmla="*/ f9 1 53848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538480" h="233680">
                <a:moveTo>
                  <a:pt x="f2" y="f5"/>
                </a:moveTo>
                <a:lnTo>
                  <a:pt x="f3" y="f5"/>
                </a:lnTo>
                <a:lnTo>
                  <a:pt x="f3" y="f2"/>
                </a:lnTo>
                <a:lnTo>
                  <a:pt x="f2" y="f2"/>
                </a:lnTo>
                <a:lnTo>
                  <a:pt x="f2" y="f5"/>
                </a:lnTo>
                <a:close/>
              </a:path>
            </a:pathLst>
          </a:custGeom>
          <a:solidFill>
            <a:srgbClr val="EA1579"/>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4" name="bk object 17">
            <a:extLst>
              <a:ext uri="{FF2B5EF4-FFF2-40B4-BE49-F238E27FC236}">
                <a16:creationId xmlns:a16="http://schemas.microsoft.com/office/drawing/2014/main" id="{F6C1BD12-BD4C-233B-5DF9-0C96628A3297}"/>
              </a:ext>
            </a:extLst>
          </p:cNvPr>
          <p:cNvSpPr/>
          <p:nvPr/>
        </p:nvSpPr>
        <p:spPr>
          <a:xfrm>
            <a:off x="589275" y="1280160"/>
            <a:ext cx="8554724" cy="233674"/>
          </a:xfrm>
          <a:custGeom>
            <a:avLst/>
            <a:gdLst>
              <a:gd name="f0" fmla="val w"/>
              <a:gd name="f1" fmla="val h"/>
              <a:gd name="f2" fmla="val 0"/>
              <a:gd name="f3" fmla="val 8554720"/>
              <a:gd name="f4" fmla="val 233680"/>
              <a:gd name="f5" fmla="val 233679"/>
              <a:gd name="f6" fmla="*/ f0 1 8554720"/>
              <a:gd name="f7" fmla="*/ f1 1 233680"/>
              <a:gd name="f8" fmla="+- f4 0 f2"/>
              <a:gd name="f9" fmla="+- f3 0 f2"/>
              <a:gd name="f10" fmla="*/ f9 1 855472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8554720" h="233680">
                <a:moveTo>
                  <a:pt x="f2" y="f5"/>
                </a:moveTo>
                <a:lnTo>
                  <a:pt x="f3" y="f5"/>
                </a:lnTo>
                <a:lnTo>
                  <a:pt x="f3" y="f2"/>
                </a:lnTo>
                <a:lnTo>
                  <a:pt x="f2" y="f2"/>
                </a:lnTo>
                <a:lnTo>
                  <a:pt x="f2" y="f5"/>
                </a:lnTo>
                <a:close/>
              </a:path>
            </a:pathLst>
          </a:custGeom>
          <a:solidFill>
            <a:srgbClr val="7ED13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2" name="Holder 4">
            <a:extLst>
              <a:ext uri="{FF2B5EF4-FFF2-40B4-BE49-F238E27FC236}">
                <a16:creationId xmlns:a16="http://schemas.microsoft.com/office/drawing/2014/main" id="{3978EE10-12FF-30A5-5833-1E363EFBED54}"/>
              </a:ext>
            </a:extLst>
          </p:cNvPr>
          <p:cNvSpPr txBox="1">
            <a:spLocks noGrp="1"/>
          </p:cNvSpPr>
          <p:nvPr>
            <p:ph type="sldNum" sz="quarter" idx="8"/>
          </p:nvPr>
        </p:nvSpPr>
        <p:spPr>
          <a:xfrm>
            <a:off x="6583680" y="6377940"/>
            <a:ext cx="2103120" cy="342900"/>
          </a:xfrm>
        </p:spPr>
        <p:txBody>
          <a:bodyPr/>
          <a:lstStyle>
            <a:lvl1pPr>
              <a:defRPr/>
            </a:lvl1pPr>
          </a:lstStyle>
          <a:p>
            <a:pPr lvl="0"/>
            <a:fld id="{CDC5999A-9CC8-48EF-802E-673D2E96E0A9}" type="slidenum">
              <a:rPr/>
              <a:pPr lvl="0"/>
              <a:t>‹#›</a:t>
            </a:fld>
            <a:endParaRPr lang="en-IN"/>
          </a:p>
        </p:txBody>
      </p:sp>
    </p:spTree>
    <p:extLst>
      <p:ext uri="{BB962C8B-B14F-4D97-AF65-F5344CB8AC3E}">
        <p14:creationId xmlns:p14="http://schemas.microsoft.com/office/powerpoint/2010/main" val="13074916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k object 16">
            <a:extLst>
              <a:ext uri="{FF2B5EF4-FFF2-40B4-BE49-F238E27FC236}">
                <a16:creationId xmlns:a16="http://schemas.microsoft.com/office/drawing/2014/main" id="{159ADD1E-6773-3DB8-96B7-3573B926D7F3}"/>
              </a:ext>
            </a:extLst>
          </p:cNvPr>
          <p:cNvSpPr/>
          <p:nvPr/>
        </p:nvSpPr>
        <p:spPr>
          <a:xfrm>
            <a:off x="0" y="1280160"/>
            <a:ext cx="538481" cy="233674"/>
          </a:xfrm>
          <a:custGeom>
            <a:avLst/>
            <a:gdLst>
              <a:gd name="f0" fmla="val w"/>
              <a:gd name="f1" fmla="val h"/>
              <a:gd name="f2" fmla="val 0"/>
              <a:gd name="f3" fmla="val 538480"/>
              <a:gd name="f4" fmla="val 233680"/>
              <a:gd name="f5" fmla="val 233679"/>
              <a:gd name="f6" fmla="*/ f0 1 538480"/>
              <a:gd name="f7" fmla="*/ f1 1 233680"/>
              <a:gd name="f8" fmla="+- f4 0 f2"/>
              <a:gd name="f9" fmla="+- f3 0 f2"/>
              <a:gd name="f10" fmla="*/ f9 1 53848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538480" h="233680">
                <a:moveTo>
                  <a:pt x="f2" y="f5"/>
                </a:moveTo>
                <a:lnTo>
                  <a:pt x="f3" y="f5"/>
                </a:lnTo>
                <a:lnTo>
                  <a:pt x="f3" y="f2"/>
                </a:lnTo>
                <a:lnTo>
                  <a:pt x="f2" y="f2"/>
                </a:lnTo>
                <a:lnTo>
                  <a:pt x="f2" y="f5"/>
                </a:lnTo>
                <a:close/>
              </a:path>
            </a:pathLst>
          </a:custGeom>
          <a:solidFill>
            <a:srgbClr val="EA1579"/>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3" name="bk object 17">
            <a:extLst>
              <a:ext uri="{FF2B5EF4-FFF2-40B4-BE49-F238E27FC236}">
                <a16:creationId xmlns:a16="http://schemas.microsoft.com/office/drawing/2014/main" id="{4C4E8F2D-A4DF-7C2E-E886-C236BCC56F03}"/>
              </a:ext>
            </a:extLst>
          </p:cNvPr>
          <p:cNvSpPr/>
          <p:nvPr/>
        </p:nvSpPr>
        <p:spPr>
          <a:xfrm>
            <a:off x="589275" y="1280160"/>
            <a:ext cx="8554724" cy="233674"/>
          </a:xfrm>
          <a:custGeom>
            <a:avLst/>
            <a:gdLst>
              <a:gd name="f0" fmla="val w"/>
              <a:gd name="f1" fmla="val h"/>
              <a:gd name="f2" fmla="val 0"/>
              <a:gd name="f3" fmla="val 8554720"/>
              <a:gd name="f4" fmla="val 233680"/>
              <a:gd name="f5" fmla="val 233679"/>
              <a:gd name="f6" fmla="*/ f0 1 8554720"/>
              <a:gd name="f7" fmla="*/ f1 1 233680"/>
              <a:gd name="f8" fmla="+- f4 0 f2"/>
              <a:gd name="f9" fmla="+- f3 0 f2"/>
              <a:gd name="f10" fmla="*/ f9 1 8554720"/>
              <a:gd name="f11" fmla="*/ f8 1 233680"/>
              <a:gd name="f12" fmla="*/ f2 1 f10"/>
              <a:gd name="f13" fmla="*/ f3 1 f10"/>
              <a:gd name="f14" fmla="*/ f2 1 f11"/>
              <a:gd name="f15" fmla="*/ f4 1 f11"/>
              <a:gd name="f16" fmla="*/ f12 f6 1"/>
              <a:gd name="f17" fmla="*/ f13 f6 1"/>
              <a:gd name="f18" fmla="*/ f15 f7 1"/>
              <a:gd name="f19" fmla="*/ f14 f7 1"/>
            </a:gdLst>
            <a:ahLst/>
            <a:cxnLst>
              <a:cxn ang="3cd4">
                <a:pos x="hc" y="t"/>
              </a:cxn>
              <a:cxn ang="0">
                <a:pos x="r" y="vc"/>
              </a:cxn>
              <a:cxn ang="cd4">
                <a:pos x="hc" y="b"/>
              </a:cxn>
              <a:cxn ang="cd2">
                <a:pos x="l" y="vc"/>
              </a:cxn>
            </a:cxnLst>
            <a:rect l="f16" t="f19" r="f17" b="f18"/>
            <a:pathLst>
              <a:path w="8554720" h="233680">
                <a:moveTo>
                  <a:pt x="f2" y="f5"/>
                </a:moveTo>
                <a:lnTo>
                  <a:pt x="f3" y="f5"/>
                </a:lnTo>
                <a:lnTo>
                  <a:pt x="f3" y="f2"/>
                </a:lnTo>
                <a:lnTo>
                  <a:pt x="f2" y="f2"/>
                </a:lnTo>
                <a:lnTo>
                  <a:pt x="f2" y="f5"/>
                </a:lnTo>
                <a:close/>
              </a:path>
            </a:pathLst>
          </a:custGeom>
          <a:solidFill>
            <a:srgbClr val="7ED13A"/>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Calibri"/>
            </a:endParaRPr>
          </a:p>
        </p:txBody>
      </p:sp>
      <p:sp>
        <p:nvSpPr>
          <p:cNvPr id="4" name="Holder 2">
            <a:extLst>
              <a:ext uri="{FF2B5EF4-FFF2-40B4-BE49-F238E27FC236}">
                <a16:creationId xmlns:a16="http://schemas.microsoft.com/office/drawing/2014/main" id="{1AB7A79D-63A0-5E71-8ACA-97D27DDD6811}"/>
              </a:ext>
            </a:extLst>
          </p:cNvPr>
          <p:cNvSpPr txBox="1">
            <a:spLocks noGrp="1"/>
          </p:cNvSpPr>
          <p:nvPr>
            <p:ph type="title"/>
          </p:nvPr>
        </p:nvSpPr>
        <p:spPr>
          <a:xfrm>
            <a:off x="2762887" y="1625538"/>
            <a:ext cx="3618225" cy="391792"/>
          </a:xfrm>
          <a:prstGeom prst="rect">
            <a:avLst/>
          </a:prstGeom>
          <a:noFill/>
          <a:ln>
            <a:noFill/>
          </a:ln>
        </p:spPr>
        <p:txBody>
          <a:bodyPr vert="horz" wrap="square" lIns="0" tIns="0" rIns="0" bIns="0" anchor="t" anchorCtr="0" compatLnSpc="1">
            <a:spAutoFit/>
          </a:bodyPr>
          <a:lstStyle/>
          <a:p>
            <a:pPr lvl="0"/>
            <a:endParaRPr lang="en-IN"/>
          </a:p>
        </p:txBody>
      </p:sp>
      <p:sp>
        <p:nvSpPr>
          <p:cNvPr id="5" name="Holder 3">
            <a:extLst>
              <a:ext uri="{FF2B5EF4-FFF2-40B4-BE49-F238E27FC236}">
                <a16:creationId xmlns:a16="http://schemas.microsoft.com/office/drawing/2014/main" id="{D7F63846-8787-1391-ADB9-90D488210C5B}"/>
              </a:ext>
            </a:extLst>
          </p:cNvPr>
          <p:cNvSpPr txBox="1">
            <a:spLocks noGrp="1"/>
          </p:cNvSpPr>
          <p:nvPr>
            <p:ph type="body" idx="1"/>
          </p:nvPr>
        </p:nvSpPr>
        <p:spPr>
          <a:xfrm>
            <a:off x="447041" y="2836477"/>
            <a:ext cx="8249917" cy="2772405"/>
          </a:xfrm>
          <a:prstGeom prst="rect">
            <a:avLst/>
          </a:prstGeom>
          <a:noFill/>
          <a:ln>
            <a:noFill/>
          </a:ln>
        </p:spPr>
        <p:txBody>
          <a:bodyPr vert="horz" wrap="square" lIns="0" tIns="0" rIns="0" bIns="0" anchor="t" anchorCtr="0" compatLnSpc="1">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Holder 4">
            <a:extLst>
              <a:ext uri="{FF2B5EF4-FFF2-40B4-BE49-F238E27FC236}">
                <a16:creationId xmlns:a16="http://schemas.microsoft.com/office/drawing/2014/main" id="{1EA2D2D9-E8BB-9E04-59CC-A818D0FCC4F6}"/>
              </a:ext>
            </a:extLst>
          </p:cNvPr>
          <p:cNvSpPr txBox="1">
            <a:spLocks noGrp="1"/>
          </p:cNvSpPr>
          <p:nvPr>
            <p:ph type="ftr" sz="quarter" idx="3"/>
          </p:nvPr>
        </p:nvSpPr>
        <p:spPr>
          <a:xfrm>
            <a:off x="3108960" y="6377940"/>
            <a:ext cx="2926080"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r>
              <a:rPr lang="en-US"/>
              <a:t>Project Title</a:t>
            </a:r>
          </a:p>
        </p:txBody>
      </p:sp>
      <p:sp>
        <p:nvSpPr>
          <p:cNvPr id="7" name="Holder 5">
            <a:extLst>
              <a:ext uri="{FF2B5EF4-FFF2-40B4-BE49-F238E27FC236}">
                <a16:creationId xmlns:a16="http://schemas.microsoft.com/office/drawing/2014/main" id="{88F190FB-755C-274A-1728-4E628F09A621}"/>
              </a:ext>
            </a:extLst>
          </p:cNvPr>
          <p:cNvSpPr txBox="1">
            <a:spLocks noGrp="1"/>
          </p:cNvSpPr>
          <p:nvPr>
            <p:ph type="dt" sz="half" idx="2"/>
          </p:nvPr>
        </p:nvSpPr>
        <p:spPr>
          <a:xfrm>
            <a:off x="457200" y="6377940"/>
            <a:ext cx="2103120"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2C7237C1-CCE4-4F8A-A6EF-DC8F312BB636}" type="datetime1">
              <a:rPr lang="en-US"/>
              <a:pPr lvl="0"/>
              <a:t>9/18/2025</a:t>
            </a:fld>
            <a:endParaRPr lang="en-US"/>
          </a:p>
        </p:txBody>
      </p:sp>
      <p:sp>
        <p:nvSpPr>
          <p:cNvPr id="8" name="Holder 6">
            <a:extLst>
              <a:ext uri="{FF2B5EF4-FFF2-40B4-BE49-F238E27FC236}">
                <a16:creationId xmlns:a16="http://schemas.microsoft.com/office/drawing/2014/main" id="{54DD6379-17CB-FF6F-33CD-E8751E640326}"/>
              </a:ext>
            </a:extLst>
          </p:cNvPr>
          <p:cNvSpPr txBox="1">
            <a:spLocks noGrp="1"/>
          </p:cNvSpPr>
          <p:nvPr>
            <p:ph type="sldNum" sz="quarter" idx="4"/>
          </p:nvPr>
        </p:nvSpPr>
        <p:spPr>
          <a:xfrm>
            <a:off x="6583680" y="6377940"/>
            <a:ext cx="2103120" cy="342900"/>
          </a:xfrm>
          <a:prstGeom prst="rect">
            <a:avLst/>
          </a:prstGeom>
          <a:noFill/>
          <a:ln>
            <a:noFill/>
          </a:ln>
        </p:spPr>
        <p:txBody>
          <a:bodyPr vert="horz" wrap="square" lIns="0" tIns="0" rIns="0" bIns="0" anchor="t" anchorCtr="0" compatLnSpc="1">
            <a:spAutoFit/>
          </a:bodyPr>
          <a:lstStyle>
            <a:lvl1pPr marL="0" marR="0" lvl="0" indent="0" algn="r" defTabSz="914400" rtl="0" fontAlgn="auto" hangingPunct="1">
              <a:lnSpc>
                <a:spcPct val="100000"/>
              </a:lnSpc>
              <a:spcBef>
                <a:spcPts val="0"/>
              </a:spcBef>
              <a:spcAft>
                <a:spcPts val="0"/>
              </a:spcAft>
              <a:buNone/>
              <a:tabLst/>
              <a:defRPr lang="en-IN" sz="1800" b="0" i="0" u="none" strike="noStrike" kern="1200" cap="none" spc="0" baseline="0">
                <a:solidFill>
                  <a:srgbClr val="898989"/>
                </a:solidFill>
                <a:uFillTx/>
                <a:latin typeface="Calibri"/>
              </a:defRPr>
            </a:lvl1pPr>
          </a:lstStyle>
          <a:p>
            <a:pPr lvl="0"/>
            <a:fld id="{698AFBBB-26EB-4C2F-A112-C9C1B85091B5}" type="slidenum">
              <a:rPr/>
              <a:pPr lvl="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IN" sz="2400" b="1" i="0" u="none" strike="noStrike" kern="0" cap="none" spc="0" baseline="0">
          <a:solidFill>
            <a:srgbClr val="C00000"/>
          </a:solidFill>
          <a:uFillTx/>
          <a:latin typeface="Bookman Old Style"/>
          <a:cs typeface="Bookman Old Style"/>
        </a:defRPr>
      </a:lvl1pPr>
    </p:titleStyle>
    <p:bodyStyle>
      <a:lvl1pPr marL="0" marR="0" lvl="0" indent="0" defTabSz="914400" rtl="0" fontAlgn="auto" hangingPunct="1">
        <a:lnSpc>
          <a:spcPct val="100000"/>
        </a:lnSpc>
        <a:spcBef>
          <a:spcPts val="0"/>
        </a:spcBef>
        <a:spcAft>
          <a:spcPts val="0"/>
        </a:spcAft>
        <a:buNone/>
        <a:tabLst/>
        <a:defRPr lang="en-GB" sz="2800" b="0" i="0" u="none" strike="noStrike" kern="0" cap="none" spc="0" baseline="0">
          <a:solidFill>
            <a:srgbClr val="000000"/>
          </a:solidFill>
          <a:uFillTx/>
          <a:latin typeface="Times New Roman"/>
          <a:cs typeface="Times New Roman"/>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GB"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GB"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GB"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E0ABDFB-5359-95CC-B34A-BF597A63449C}"/>
              </a:ext>
            </a:extLst>
          </p:cNvPr>
          <p:cNvPicPr>
            <a:picLocks noChangeAspect="1"/>
          </p:cNvPicPr>
          <p:nvPr/>
        </p:nvPicPr>
        <p:blipFill>
          <a:blip r:embed="rId2" cstate="print"/>
          <a:srcRect/>
          <a:stretch>
            <a:fillRect/>
          </a:stretch>
        </p:blipFill>
        <p:spPr>
          <a:xfrm>
            <a:off x="482007" y="59262"/>
            <a:ext cx="838203" cy="842281"/>
          </a:xfrm>
          <a:prstGeom prst="rect">
            <a:avLst/>
          </a:prstGeom>
          <a:noFill/>
          <a:ln cap="flat">
            <a:noFill/>
          </a:ln>
        </p:spPr>
      </p:pic>
      <p:pic>
        <p:nvPicPr>
          <p:cNvPr id="3" name="Picture 8">
            <a:extLst>
              <a:ext uri="{FF2B5EF4-FFF2-40B4-BE49-F238E27FC236}">
                <a16:creationId xmlns:a16="http://schemas.microsoft.com/office/drawing/2014/main" id="{4826D7DA-4855-D5B1-7F6C-91F3F9CAC068}"/>
              </a:ext>
            </a:extLst>
          </p:cNvPr>
          <p:cNvPicPr>
            <a:picLocks noChangeAspect="1"/>
          </p:cNvPicPr>
          <p:nvPr/>
        </p:nvPicPr>
        <p:blipFill>
          <a:blip r:embed="rId3"/>
          <a:stretch>
            <a:fillRect/>
          </a:stretch>
        </p:blipFill>
        <p:spPr>
          <a:xfrm>
            <a:off x="5638803" y="954185"/>
            <a:ext cx="301194" cy="237716"/>
          </a:xfrm>
          <a:prstGeom prst="rect">
            <a:avLst/>
          </a:prstGeom>
          <a:noFill/>
          <a:ln cap="flat">
            <a:noFill/>
          </a:ln>
        </p:spPr>
      </p:pic>
      <p:pic>
        <p:nvPicPr>
          <p:cNvPr id="4" name="Picture 10">
            <a:extLst>
              <a:ext uri="{FF2B5EF4-FFF2-40B4-BE49-F238E27FC236}">
                <a16:creationId xmlns:a16="http://schemas.microsoft.com/office/drawing/2014/main" id="{6242A635-D985-C421-81FF-BF03D1BBB048}"/>
              </a:ext>
            </a:extLst>
          </p:cNvPr>
          <p:cNvPicPr>
            <a:picLocks noChangeAspect="1"/>
          </p:cNvPicPr>
          <p:nvPr/>
        </p:nvPicPr>
        <p:blipFill>
          <a:blip r:embed="rId4" cstate="print"/>
          <a:stretch>
            <a:fillRect/>
          </a:stretch>
        </p:blipFill>
        <p:spPr>
          <a:xfrm>
            <a:off x="7689262" y="59262"/>
            <a:ext cx="1132630" cy="1132630"/>
          </a:xfrm>
          <a:prstGeom prst="rect">
            <a:avLst/>
          </a:prstGeom>
          <a:noFill/>
          <a:ln cap="flat">
            <a:noFill/>
          </a:ln>
        </p:spPr>
      </p:pic>
      <p:pic>
        <p:nvPicPr>
          <p:cNvPr id="5" name="Picture 16">
            <a:extLst>
              <a:ext uri="{FF2B5EF4-FFF2-40B4-BE49-F238E27FC236}">
                <a16:creationId xmlns:a16="http://schemas.microsoft.com/office/drawing/2014/main" id="{24724A13-32EB-088C-C9B5-283EDFBE67E3}"/>
              </a:ext>
            </a:extLst>
          </p:cNvPr>
          <p:cNvPicPr>
            <a:picLocks noChangeAspect="1"/>
          </p:cNvPicPr>
          <p:nvPr/>
        </p:nvPicPr>
        <p:blipFill>
          <a:blip r:embed="rId5"/>
          <a:stretch>
            <a:fillRect/>
          </a:stretch>
        </p:blipFill>
        <p:spPr>
          <a:xfrm>
            <a:off x="336288" y="1707824"/>
            <a:ext cx="1340117" cy="1381557"/>
          </a:xfrm>
          <a:prstGeom prst="rect">
            <a:avLst/>
          </a:prstGeom>
          <a:noFill/>
          <a:ln cap="flat">
            <a:noFill/>
          </a:ln>
        </p:spPr>
      </p:pic>
      <p:sp>
        <p:nvSpPr>
          <p:cNvPr id="6" name="object 3">
            <a:extLst>
              <a:ext uri="{FF2B5EF4-FFF2-40B4-BE49-F238E27FC236}">
                <a16:creationId xmlns:a16="http://schemas.microsoft.com/office/drawing/2014/main" id="{DECF1608-6B83-C75B-63B6-FA2A8A65E415}"/>
              </a:ext>
            </a:extLst>
          </p:cNvPr>
          <p:cNvSpPr txBox="1"/>
          <p:nvPr/>
        </p:nvSpPr>
        <p:spPr>
          <a:xfrm>
            <a:off x="1371600" y="1828800"/>
            <a:ext cx="7086600" cy="702752"/>
          </a:xfrm>
          <a:prstGeom prst="rect">
            <a:avLst/>
          </a:prstGeom>
          <a:noFill/>
          <a:ln cap="flat">
            <a:noFill/>
          </a:ln>
        </p:spPr>
        <p:txBody>
          <a:bodyPr vert="horz" wrap="square" lIns="0" tIns="12701" rIns="0" bIns="0" anchor="t" anchorCtr="1" compatLnSpc="1">
            <a:spAutoFit/>
          </a:bodyPr>
          <a:lstStyle/>
          <a:p>
            <a:pPr marL="0" marR="411480" lvl="0" indent="0" algn="ctr" defTabSz="914400" rtl="0" fontAlgn="auto" hangingPunct="1">
              <a:lnSpc>
                <a:spcPct val="100000"/>
              </a:lnSpc>
              <a:spcBef>
                <a:spcPts val="110"/>
              </a:spcBef>
              <a:spcAft>
                <a:spcPts val="0"/>
              </a:spcAft>
              <a:buNone/>
              <a:tabLst/>
              <a:defRPr sz="1800" b="0" i="0" u="none" strike="noStrike" kern="0" cap="none" spc="0" baseline="0">
                <a:solidFill>
                  <a:srgbClr val="000000"/>
                </a:solidFill>
                <a:uFillTx/>
              </a:defRPr>
            </a:pPr>
            <a:r>
              <a:rPr lang="en-US" sz="2200" b="1" i="0" u="none" strike="noStrike" kern="1200" cap="none" spc="0" baseline="0">
                <a:solidFill>
                  <a:srgbClr val="000000"/>
                </a:solidFill>
                <a:uFillTx/>
                <a:latin typeface="Tw Cen MT"/>
                <a:cs typeface="Tw Cen MT"/>
              </a:rPr>
              <a:t>First Phase Project Presentation</a:t>
            </a:r>
          </a:p>
          <a:p>
            <a:pPr marL="0" marR="411480" lvl="0" indent="0" algn="ctr" defTabSz="914400" rtl="0" fontAlgn="auto" hangingPunct="1">
              <a:lnSpc>
                <a:spcPct val="100000"/>
              </a:lnSpc>
              <a:spcBef>
                <a:spcPts val="110"/>
              </a:spcBef>
              <a:spcAft>
                <a:spcPts val="0"/>
              </a:spcAft>
              <a:buNone/>
              <a:tabLst/>
              <a:defRPr sz="1800" b="0" i="0" u="none" strike="noStrike" kern="0" cap="none" spc="0" baseline="0">
                <a:solidFill>
                  <a:srgbClr val="000000"/>
                </a:solidFill>
                <a:uFillTx/>
              </a:defRPr>
            </a:pPr>
            <a:r>
              <a:rPr lang="en-US" sz="2200" b="1" i="0" u="none" strike="noStrike" kern="1200" cap="none" spc="-25" baseline="0">
                <a:solidFill>
                  <a:srgbClr val="000000"/>
                </a:solidFill>
                <a:uFillTx/>
                <a:latin typeface="Tw Cen MT"/>
                <a:cs typeface="Tw Cen MT"/>
              </a:rPr>
              <a:t>On</a:t>
            </a:r>
          </a:p>
        </p:txBody>
      </p:sp>
      <p:sp>
        <p:nvSpPr>
          <p:cNvPr id="7" name="Date Placeholder 27">
            <a:extLst>
              <a:ext uri="{FF2B5EF4-FFF2-40B4-BE49-F238E27FC236}">
                <a16:creationId xmlns:a16="http://schemas.microsoft.com/office/drawing/2014/main" id="{8C6C23D8-8056-C5B4-B724-13C906C1F0BD}"/>
              </a:ext>
            </a:extLst>
          </p:cNvPr>
          <p:cNvSpPr txBox="1"/>
          <p:nvPr/>
        </p:nvSpPr>
        <p:spPr>
          <a:xfrm>
            <a:off x="457200" y="6377940"/>
            <a:ext cx="2103120" cy="246220"/>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898989"/>
                </a:solidFill>
                <a:uFillTx/>
                <a:latin typeface="Calibri" pitchFamily="34"/>
              </a:rPr>
              <a:t>19/09/2025</a:t>
            </a:r>
            <a:endParaRPr lang="en-IN" sz="1400" b="0" i="0" u="none" strike="noStrike" kern="1200" cap="none" spc="0" baseline="0" dirty="0">
              <a:solidFill>
                <a:srgbClr val="898989"/>
              </a:solidFill>
              <a:uFillTx/>
              <a:latin typeface="Calibri"/>
            </a:endParaRPr>
          </a:p>
        </p:txBody>
      </p:sp>
      <p:sp>
        <p:nvSpPr>
          <p:cNvPr id="8" name="Slide Number Placeholder 29">
            <a:extLst>
              <a:ext uri="{FF2B5EF4-FFF2-40B4-BE49-F238E27FC236}">
                <a16:creationId xmlns:a16="http://schemas.microsoft.com/office/drawing/2014/main" id="{44A46AD5-4D84-F52E-2204-46D76DEC8AAC}"/>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B6A0257-6084-4BD4-9230-C6B3B9F9AF6A}"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a:t>
            </a:fld>
            <a:endParaRPr lang="en-US" sz="1600" b="0" i="0" u="none" strike="noStrike" kern="1200" cap="none" spc="0" baseline="0">
              <a:solidFill>
                <a:srgbClr val="898989"/>
              </a:solidFill>
              <a:uFillTx/>
              <a:latin typeface="Calibri"/>
            </a:endParaRPr>
          </a:p>
        </p:txBody>
      </p:sp>
      <p:sp>
        <p:nvSpPr>
          <p:cNvPr id="9" name="object 3">
            <a:extLst>
              <a:ext uri="{FF2B5EF4-FFF2-40B4-BE49-F238E27FC236}">
                <a16:creationId xmlns:a16="http://schemas.microsoft.com/office/drawing/2014/main" id="{389360BB-DB30-024E-94AA-E7D36EAA0D83}"/>
              </a:ext>
            </a:extLst>
          </p:cNvPr>
          <p:cNvSpPr txBox="1"/>
          <p:nvPr/>
        </p:nvSpPr>
        <p:spPr>
          <a:xfrm>
            <a:off x="1320210" y="2521622"/>
            <a:ext cx="7086600" cy="505270"/>
          </a:xfrm>
          <a:prstGeom prst="rect">
            <a:avLst/>
          </a:prstGeom>
          <a:noFill/>
          <a:ln cap="flat">
            <a:noFill/>
          </a:ln>
        </p:spPr>
        <p:txBody>
          <a:bodyPr vert="horz" wrap="square" lIns="0" tIns="12701" rIns="0" bIns="0" anchor="t" anchorCtr="1" compatLnSpc="1">
            <a:spAutoFit/>
          </a:bodyPr>
          <a:lstStyle/>
          <a:p>
            <a:pPr marL="0" marR="392433" lvl="0" indent="0" algn="ctr" defTabSz="914400" rtl="0" fontAlgn="auto" hangingPunct="1">
              <a:lnSpc>
                <a:spcPct val="100000"/>
              </a:lnSpc>
              <a:spcBef>
                <a:spcPts val="5"/>
              </a:spcBef>
              <a:spcAft>
                <a:spcPts val="0"/>
              </a:spcAft>
              <a:buNone/>
              <a:tabLst/>
              <a:defRPr sz="1800" b="0" i="0" u="none" strike="noStrike" kern="0" cap="none" spc="0" baseline="0">
                <a:solidFill>
                  <a:srgbClr val="000000"/>
                </a:solidFill>
                <a:uFillTx/>
              </a:defRPr>
            </a:pPr>
            <a:r>
              <a:rPr lang="en-US" sz="3200" b="1" i="0" u="none" strike="noStrike" kern="1200" cap="none" spc="0" baseline="0">
                <a:solidFill>
                  <a:srgbClr val="EA1579"/>
                </a:solidFill>
                <a:uFillTx/>
                <a:latin typeface="Sitka Banner" pitchFamily="2"/>
                <a:cs typeface="Tw Cen MT"/>
              </a:rPr>
              <a:t>“LoRa-Based Envi-Rover</a:t>
            </a:r>
            <a:r>
              <a:rPr lang="en-US" sz="3200" b="1" i="0" u="none" strike="noStrike" kern="1200" cap="none" spc="-15" baseline="0">
                <a:solidFill>
                  <a:srgbClr val="EA1579"/>
                </a:solidFill>
                <a:uFillTx/>
                <a:latin typeface="Sitka Banner" pitchFamily="2"/>
                <a:cs typeface="Tw Cen MT"/>
              </a:rPr>
              <a:t>"</a:t>
            </a:r>
            <a:endParaRPr lang="en-US" sz="3200" b="0" i="0" u="none" strike="noStrike" kern="1200" cap="none" spc="0" baseline="0">
              <a:solidFill>
                <a:srgbClr val="000000"/>
              </a:solidFill>
              <a:uFillTx/>
              <a:latin typeface="Sitka Banner" pitchFamily="2"/>
              <a:cs typeface="Tw Cen MT"/>
            </a:endParaRPr>
          </a:p>
        </p:txBody>
      </p:sp>
      <p:graphicFrame>
        <p:nvGraphicFramePr>
          <p:cNvPr id="10" name="Table 4">
            <a:extLst>
              <a:ext uri="{FF2B5EF4-FFF2-40B4-BE49-F238E27FC236}">
                <a16:creationId xmlns:a16="http://schemas.microsoft.com/office/drawing/2014/main" id="{7535C6AE-549F-5DA0-C394-30B4C28E1CAB}"/>
              </a:ext>
            </a:extLst>
          </p:cNvPr>
          <p:cNvGraphicFramePr>
            <a:graphicFrameLocks noGrp="1"/>
          </p:cNvGraphicFramePr>
          <p:nvPr/>
        </p:nvGraphicFramePr>
        <p:xfrm>
          <a:off x="336288" y="84069"/>
          <a:ext cx="7281942" cy="1152652"/>
        </p:xfrm>
        <a:graphic>
          <a:graphicData uri="http://schemas.openxmlformats.org/drawingml/2006/table">
            <a:tbl>
              <a:tblPr firstRow="1" firstCol="1" bandRow="1">
                <a:effectLst/>
              </a:tblPr>
              <a:tblGrid>
                <a:gridCol w="1150946">
                  <a:extLst>
                    <a:ext uri="{9D8B030D-6E8A-4147-A177-3AD203B41FA5}">
                      <a16:colId xmlns:a16="http://schemas.microsoft.com/office/drawing/2014/main" val="439317998"/>
                    </a:ext>
                  </a:extLst>
                </a:gridCol>
                <a:gridCol w="4066693">
                  <a:extLst>
                    <a:ext uri="{9D8B030D-6E8A-4147-A177-3AD203B41FA5}">
                      <a16:colId xmlns:a16="http://schemas.microsoft.com/office/drawing/2014/main" val="3909845795"/>
                    </a:ext>
                  </a:extLst>
                </a:gridCol>
                <a:gridCol w="2064303">
                  <a:extLst>
                    <a:ext uri="{9D8B030D-6E8A-4147-A177-3AD203B41FA5}">
                      <a16:colId xmlns:a16="http://schemas.microsoft.com/office/drawing/2014/main" val="1567102074"/>
                    </a:ext>
                  </a:extLst>
                </a:gridCol>
              </a:tblGrid>
              <a:tr h="632810">
                <a:tc rowSpan="2">
                  <a:txBody>
                    <a:bodyPr/>
                    <a:lstStyle/>
                    <a:p>
                      <a:pPr marL="0" marR="0" lvl="0" algn="ctr">
                        <a:lnSpc>
                          <a:spcPct val="115000"/>
                        </a:lnSpc>
                        <a:spcBef>
                          <a:spcPts val="0"/>
                        </a:spcBef>
                        <a:spcAft>
                          <a:spcPts val="0"/>
                        </a:spcAft>
                      </a:pPr>
                      <a:endParaRPr lang="en-US" sz="1000" b="1" i="1">
                        <a:latin typeface="Times New Roman" pitchFamily="18"/>
                        <a:ea typeface="Calibri" pitchFamily="34"/>
                        <a:cs typeface="Times New Roman" pitchFamily="18"/>
                      </a:endParaRPr>
                    </a:p>
                    <a:p>
                      <a:pPr marL="0" marR="0" lvl="0" algn="ctr">
                        <a:lnSpc>
                          <a:spcPct val="115000"/>
                        </a:lnSpc>
                        <a:spcBef>
                          <a:spcPts val="0"/>
                        </a:spcBef>
                        <a:spcAft>
                          <a:spcPts val="0"/>
                        </a:spcAft>
                      </a:pPr>
                      <a:endParaRPr lang="en-US" sz="1000" b="1" i="1">
                        <a:latin typeface="Times New Roman" pitchFamily="18"/>
                        <a:ea typeface="Calibri" pitchFamily="34"/>
                        <a:cs typeface="Times New Roman" pitchFamily="18"/>
                      </a:endParaRPr>
                    </a:p>
                    <a:p>
                      <a:pPr marL="0" marR="0" lvl="0" algn="ctr">
                        <a:lnSpc>
                          <a:spcPct val="115000"/>
                        </a:lnSpc>
                        <a:spcBef>
                          <a:spcPts val="0"/>
                        </a:spcBef>
                        <a:spcAft>
                          <a:spcPts val="0"/>
                        </a:spcAft>
                      </a:pPr>
                      <a:endParaRPr lang="en-US" sz="1000" b="1" i="1">
                        <a:latin typeface="Times New Roman" pitchFamily="18"/>
                        <a:ea typeface="Calibri" pitchFamily="34"/>
                        <a:cs typeface="Times New Roman" pitchFamily="18"/>
                      </a:endParaRPr>
                    </a:p>
                    <a:p>
                      <a:pPr marL="0" marR="0" lvl="0" algn="ctr">
                        <a:lnSpc>
                          <a:spcPct val="115000"/>
                        </a:lnSpc>
                        <a:spcBef>
                          <a:spcPts val="0"/>
                        </a:spcBef>
                        <a:spcAft>
                          <a:spcPts val="0"/>
                        </a:spcAft>
                      </a:pPr>
                      <a:endParaRPr lang="en-US" sz="1000" b="1" i="1">
                        <a:latin typeface="Times New Roman" pitchFamily="18"/>
                        <a:ea typeface="Calibri" pitchFamily="34"/>
                        <a:cs typeface="Times New Roman" pitchFamily="18"/>
                      </a:endParaRPr>
                    </a:p>
                    <a:p>
                      <a:pPr marL="0" marR="0" lvl="0" algn="ctr">
                        <a:lnSpc>
                          <a:spcPct val="115000"/>
                        </a:lnSpc>
                        <a:spcBef>
                          <a:spcPts val="0"/>
                        </a:spcBef>
                        <a:spcAft>
                          <a:spcPts val="0"/>
                        </a:spcAft>
                      </a:pPr>
                      <a:endParaRPr lang="en-US" sz="600" b="1" i="1">
                        <a:latin typeface="Times New Roman" pitchFamily="18"/>
                        <a:ea typeface="Calibri" pitchFamily="34"/>
                        <a:cs typeface="Times New Roman" pitchFamily="18"/>
                      </a:endParaRPr>
                    </a:p>
                    <a:p>
                      <a:pPr marL="0" marR="0" lvl="0" algn="ctr">
                        <a:lnSpc>
                          <a:spcPct val="115000"/>
                        </a:lnSpc>
                        <a:spcBef>
                          <a:spcPts val="0"/>
                        </a:spcBef>
                        <a:spcAft>
                          <a:spcPts val="0"/>
                        </a:spcAft>
                      </a:pPr>
                      <a:r>
                        <a:rPr lang="en-US" sz="1000" b="1" i="1">
                          <a:latin typeface="Times New Roman" pitchFamily="18"/>
                          <a:ea typeface="Calibri" pitchFamily="34"/>
                          <a:cs typeface="Times New Roman" pitchFamily="18"/>
                        </a:rPr>
                        <a:t>An ISO 21001:2018 certified institution</a:t>
                      </a:r>
                      <a:endParaRPr lang="en-US" sz="1000">
                        <a:latin typeface="Times New Roman" pitchFamily="18"/>
                        <a:ea typeface="Calibri" pitchFamily="34"/>
                        <a:cs typeface="Times New Roman" pitchFamily="18"/>
                      </a:endParaRPr>
                    </a:p>
                  </a:txBody>
                  <a:tcPr marL="19952" marR="19952" marT="0" marB="0">
                    <a:lnB w="12701" cap="flat" cmpd="sng" algn="ctr">
                      <a:solidFill>
                        <a:srgbClr val="000000"/>
                      </a:solidFill>
                      <a:prstDash val="solid"/>
                      <a:round/>
                      <a:headEnd type="none" w="med" len="med"/>
                      <a:tailEnd type="none" w="med" len="med"/>
                    </a:lnB>
                  </a:tcPr>
                </a:tc>
                <a:tc gridSpan="2">
                  <a:txBody>
                    <a:bodyPr/>
                    <a:lstStyle/>
                    <a:p>
                      <a:pPr marL="0" marR="0" lvl="0">
                        <a:lnSpc>
                          <a:spcPct val="115000"/>
                        </a:lnSpc>
                        <a:spcBef>
                          <a:spcPts val="0"/>
                        </a:spcBef>
                        <a:spcAft>
                          <a:spcPts val="0"/>
                        </a:spcAft>
                      </a:pPr>
                      <a:r>
                        <a:rPr lang="en-US" sz="900" b="1">
                          <a:latin typeface="Times New Roman" pitchFamily="18"/>
                          <a:ea typeface="Calibri" pitchFamily="34"/>
                          <a:cs typeface="Times New Roman" pitchFamily="18"/>
                        </a:rPr>
                        <a:t>S. S. Education Trust’s                                                                                            CET Code: E-175 (UG)/T-942 (PG)</a:t>
                      </a:r>
                      <a:endParaRPr lang="en-US" sz="900">
                        <a:latin typeface="Times New Roman" pitchFamily="18"/>
                        <a:ea typeface="Calibri" pitchFamily="34"/>
                        <a:cs typeface="Times New Roman" pitchFamily="18"/>
                      </a:endParaRPr>
                    </a:p>
                    <a:p>
                      <a:pPr marL="0" marR="0" lvl="0">
                        <a:lnSpc>
                          <a:spcPct val="107000"/>
                        </a:lnSpc>
                        <a:spcBef>
                          <a:spcPts val="0"/>
                        </a:spcBef>
                        <a:spcAft>
                          <a:spcPts val="0"/>
                        </a:spcAft>
                      </a:pPr>
                      <a:r>
                        <a:rPr lang="en-US" sz="1800" b="1">
                          <a:latin typeface="Times New Roman" pitchFamily="18"/>
                          <a:ea typeface="Calibri" pitchFamily="34"/>
                          <a:cs typeface="Times New Roman" pitchFamily="18"/>
                        </a:rPr>
                        <a:t>S. G. BALEKUNDRI INSTITUTE OF TECHNOLOGY</a:t>
                      </a:r>
                      <a:endParaRPr lang="en-US" sz="1800">
                        <a:latin typeface="Times New Roman" pitchFamily="18"/>
                        <a:ea typeface="Calibri" pitchFamily="34"/>
                        <a:cs typeface="Times New Roman" pitchFamily="18"/>
                      </a:endParaRPr>
                    </a:p>
                    <a:p>
                      <a:pPr marL="0" marR="0" lvl="0">
                        <a:lnSpc>
                          <a:spcPct val="115000"/>
                        </a:lnSpc>
                        <a:spcBef>
                          <a:spcPts val="0"/>
                        </a:spcBef>
                        <a:spcAft>
                          <a:spcPts val="0"/>
                        </a:spcAft>
                      </a:pPr>
                      <a:r>
                        <a:rPr lang="en-US" sz="1000" b="1">
                          <a:latin typeface="Times New Roman" pitchFamily="18"/>
                          <a:ea typeface="Calibri" pitchFamily="34"/>
                          <a:cs typeface="Times New Roman" pitchFamily="18"/>
                        </a:rPr>
                        <a:t>Shivabasavanagar, Belagavi- 590 010, Karnataka- India</a:t>
                      </a:r>
                      <a:endParaRPr lang="en-US" sz="1000">
                        <a:latin typeface="Times New Roman" pitchFamily="18"/>
                        <a:ea typeface="Calibri" pitchFamily="34"/>
                        <a:cs typeface="Times New Roman" pitchFamily="18"/>
                      </a:endParaRPr>
                    </a:p>
                    <a:p>
                      <a:pPr marL="0" marR="0" lvl="0" indent="0">
                        <a:lnSpc>
                          <a:spcPct val="115000"/>
                        </a:lnSpc>
                        <a:spcBef>
                          <a:spcPts val="0"/>
                        </a:spcBef>
                        <a:spcAft>
                          <a:spcPts val="0"/>
                        </a:spcAft>
                        <a:buNone/>
                      </a:pPr>
                      <a:r>
                        <a:rPr lang="en-US" sz="900">
                          <a:latin typeface="Times New Roman" pitchFamily="18"/>
                          <a:ea typeface="Calibri" pitchFamily="34"/>
                          <a:cs typeface="Times New Roman" pitchFamily="18"/>
                        </a:rPr>
                        <a:t>• Approved by AICTE New Delhi              • Recognised by Govt. of Karnataka                 • Affiliated to V T U, Belagavi</a:t>
                      </a:r>
                    </a:p>
                    <a:p>
                      <a:pPr marL="0" marR="0" lvl="0">
                        <a:lnSpc>
                          <a:spcPct val="115000"/>
                        </a:lnSpc>
                        <a:spcBef>
                          <a:spcPts val="0"/>
                        </a:spcBef>
                        <a:spcAft>
                          <a:spcPts val="0"/>
                        </a:spcAft>
                      </a:pPr>
                      <a:endParaRPr lang="en-US" sz="300">
                        <a:latin typeface="Times New Roman" pitchFamily="18"/>
                        <a:ea typeface="Calibri" pitchFamily="34"/>
                        <a:cs typeface="Times New Roman" pitchFamily="18"/>
                      </a:endParaRPr>
                    </a:p>
                  </a:txBody>
                  <a:tcPr marL="19952" marR="19952" marT="0" marB="0">
                    <a:lnB w="12701"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521179367"/>
                  </a:ext>
                </a:extLst>
              </a:tr>
              <a:tr h="278928">
                <a:tc vMerge="1">
                  <a:txBody>
                    <a:bodyPr/>
                    <a:lstStyle/>
                    <a:p>
                      <a:endParaRPr lang="en-US"/>
                    </a:p>
                  </a:txBody>
                  <a:tcPr/>
                </a:tc>
                <a:tc>
                  <a:txBody>
                    <a:bodyPr/>
                    <a:lstStyle/>
                    <a:p>
                      <a:pPr marL="0" marR="0" lvl="0" algn="ctr">
                        <a:lnSpc>
                          <a:spcPct val="100000"/>
                        </a:lnSpc>
                        <a:spcBef>
                          <a:spcPts val="0"/>
                        </a:spcBef>
                        <a:spcAft>
                          <a:spcPts val="0"/>
                        </a:spcAft>
                      </a:pPr>
                      <a:r>
                        <a:rPr lang="en-US" sz="1200" b="1">
                          <a:latin typeface="Times New Roman" pitchFamily="18"/>
                          <a:ea typeface="Calibri" pitchFamily="34"/>
                          <a:cs typeface="Times New Roman" pitchFamily="18"/>
                        </a:rPr>
                        <a:t>Department of  Electronics &amp; Communication Engineering</a:t>
                      </a:r>
                    </a:p>
                    <a:p>
                      <a:pPr marL="0" marR="0" lvl="0" algn="ctr">
                        <a:lnSpc>
                          <a:spcPct val="100000"/>
                        </a:lnSpc>
                        <a:spcBef>
                          <a:spcPts val="0"/>
                        </a:spcBef>
                        <a:spcAft>
                          <a:spcPts val="0"/>
                        </a:spcAft>
                      </a:pPr>
                      <a:r>
                        <a:rPr lang="en-US" sz="900">
                          <a:latin typeface="Times New Roman" pitchFamily="18"/>
                          <a:ea typeface="Calibri" pitchFamily="34"/>
                          <a:cs typeface="Times New Roman" pitchFamily="18"/>
                        </a:rPr>
                        <a:t>Email: hod-ec@sgbit.edu.in, Dept. Extn.: 520</a:t>
                      </a:r>
                    </a:p>
                  </a:txBody>
                  <a:tcPr marL="19952" marR="19952" marT="0" marB="0" anchor="ctr">
                    <a:lnR w="12701" cap="flat" cmpd="sng" algn="ctr">
                      <a:solidFill>
                        <a:srgbClr val="000000"/>
                      </a:solidFill>
                      <a:prstDash val="solid"/>
                      <a:round/>
                      <a:headEnd type="none" w="med" len="med"/>
                      <a:tailEnd type="none" w="med" len="med"/>
                    </a:lnR>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tc>
                  <a:txBody>
                    <a:bodyPr/>
                    <a:lstStyle/>
                    <a:p>
                      <a:pPr marL="0" marR="0" lvl="0" algn="r">
                        <a:lnSpc>
                          <a:spcPct val="115000"/>
                        </a:lnSpc>
                        <a:spcBef>
                          <a:spcPts val="0"/>
                        </a:spcBef>
                        <a:spcAft>
                          <a:spcPts val="0"/>
                        </a:spcAft>
                      </a:pPr>
                      <a:r>
                        <a:rPr lang="en-US" sz="1000">
                          <a:latin typeface="Times New Roman" pitchFamily="18"/>
                          <a:ea typeface="Calibri" pitchFamily="34"/>
                          <a:cs typeface="Times New Roman" pitchFamily="18"/>
                        </a:rPr>
                        <a:t>Accredited by NBA, New Delhi</a:t>
                      </a:r>
                    </a:p>
                  </a:txBody>
                  <a:tcPr marL="19952" marR="19952" marT="0" marB="0" anchor="ctr">
                    <a:lnL w="12701" cap="flat" cmpd="sng" algn="ctr">
                      <a:solidFill>
                        <a:srgbClr val="000000"/>
                      </a:solidFill>
                      <a:prstDash val="solid"/>
                      <a:round/>
                      <a:headEnd type="none" w="med" len="med"/>
                      <a:tailEnd type="none" w="med" len="med"/>
                    </a:lnL>
                    <a:lnT w="12701" cap="flat" cmpd="sng" algn="ctr">
                      <a:solidFill>
                        <a:srgbClr val="000000"/>
                      </a:solidFill>
                      <a:prstDash val="solid"/>
                      <a:round/>
                      <a:headEnd type="none" w="med" len="med"/>
                      <a:tailEnd type="none" w="med" len="med"/>
                    </a:lnT>
                    <a:lnB w="12701"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1411272"/>
                  </a:ext>
                </a:extLst>
              </a:tr>
            </a:tbl>
          </a:graphicData>
        </a:graphic>
      </p:graphicFrame>
      <p:graphicFrame>
        <p:nvGraphicFramePr>
          <p:cNvPr id="11" name="object 5">
            <a:extLst>
              <a:ext uri="{FF2B5EF4-FFF2-40B4-BE49-F238E27FC236}">
                <a16:creationId xmlns:a16="http://schemas.microsoft.com/office/drawing/2014/main" id="{1C43EC50-15A4-A5E9-AF85-30FA712C2A9C}"/>
              </a:ext>
            </a:extLst>
          </p:cNvPr>
          <p:cNvGraphicFramePr>
            <a:graphicFrameLocks noGrp="1"/>
          </p:cNvGraphicFramePr>
          <p:nvPr/>
        </p:nvGraphicFramePr>
        <p:xfrm>
          <a:off x="532766" y="3212954"/>
          <a:ext cx="8078456" cy="2971807"/>
        </p:xfrm>
        <a:graphic>
          <a:graphicData uri="http://schemas.openxmlformats.org/drawingml/2006/table">
            <a:tbl>
              <a:tblPr firstRow="1" bandRow="1">
                <a:effectLst/>
                <a:tableStyleId>{2D5ABB26-0587-4C30-8999-92F81FD0307C}</a:tableStyleId>
              </a:tblPr>
              <a:tblGrid>
                <a:gridCol w="932175">
                  <a:extLst>
                    <a:ext uri="{9D8B030D-6E8A-4147-A177-3AD203B41FA5}">
                      <a16:colId xmlns:a16="http://schemas.microsoft.com/office/drawing/2014/main" val="3870114463"/>
                    </a:ext>
                  </a:extLst>
                </a:gridCol>
                <a:gridCol w="4349745">
                  <a:extLst>
                    <a:ext uri="{9D8B030D-6E8A-4147-A177-3AD203B41FA5}">
                      <a16:colId xmlns:a16="http://schemas.microsoft.com/office/drawing/2014/main" val="81626648"/>
                    </a:ext>
                  </a:extLst>
                </a:gridCol>
                <a:gridCol w="2796536">
                  <a:extLst>
                    <a:ext uri="{9D8B030D-6E8A-4147-A177-3AD203B41FA5}">
                      <a16:colId xmlns:a16="http://schemas.microsoft.com/office/drawing/2014/main" val="3824363701"/>
                    </a:ext>
                  </a:extLst>
                </a:gridCol>
              </a:tblGrid>
              <a:tr h="356195">
                <a:tc rowSpan="6">
                  <a:txBody>
                    <a:bodyPr/>
                    <a:lstStyle/>
                    <a:p>
                      <a:pPr lvl="0">
                        <a:lnSpc>
                          <a:spcPct val="100000"/>
                        </a:lnSpc>
                      </a:pPr>
                      <a:endParaRPr lang="en-IN" sz="2000">
                        <a:latin typeface="Times New Roman"/>
                        <a:cs typeface="Times New Roman"/>
                      </a:endParaRPr>
                    </a:p>
                    <a:p>
                      <a:pPr lvl="0">
                        <a:lnSpc>
                          <a:spcPct val="100000"/>
                        </a:lnSpc>
                      </a:pPr>
                      <a:endParaRPr lang="en-IN" sz="2000">
                        <a:latin typeface="Times New Roman"/>
                        <a:cs typeface="Times New Roman"/>
                      </a:endParaRPr>
                    </a:p>
                    <a:p>
                      <a:pPr lvl="0">
                        <a:lnSpc>
                          <a:spcPct val="100000"/>
                        </a:lnSpc>
                        <a:spcBef>
                          <a:spcPts val="5"/>
                        </a:spcBef>
                      </a:pPr>
                      <a:endParaRPr lang="en-IN" sz="1950">
                        <a:latin typeface="Times New Roman"/>
                        <a:cs typeface="Times New Roman"/>
                      </a:endParaRPr>
                    </a:p>
                    <a:p>
                      <a:pPr marL="92070" marR="137790" lvl="0" algn="just">
                        <a:lnSpc>
                          <a:spcPts val="2160"/>
                        </a:lnSpc>
                      </a:pPr>
                      <a:r>
                        <a:rPr lang="en-IN" sz="1850" b="1" spc="-15">
                          <a:solidFill>
                            <a:srgbClr val="FFFFFF"/>
                          </a:solidFill>
                          <a:latin typeface="Tw Cen MT"/>
                          <a:cs typeface="Tw Cen MT"/>
                        </a:rPr>
                        <a:t>Group  </a:t>
                      </a:r>
                      <a:r>
                        <a:rPr lang="en-IN" sz="1850" b="1" spc="-35">
                          <a:solidFill>
                            <a:srgbClr val="FFFFFF"/>
                          </a:solidFill>
                          <a:latin typeface="Tw Cen MT"/>
                          <a:cs typeface="Tw Cen MT"/>
                        </a:rPr>
                        <a:t>No.</a:t>
                      </a:r>
                      <a:r>
                        <a:rPr lang="en-IN" sz="1850" b="1" spc="-135">
                          <a:solidFill>
                            <a:srgbClr val="FFFFFF"/>
                          </a:solidFill>
                          <a:latin typeface="Tw Cen MT"/>
                          <a:cs typeface="Tw Cen MT"/>
                        </a:rPr>
                        <a:t> </a:t>
                      </a:r>
                      <a:r>
                        <a:rPr lang="en-IN" sz="1850" b="1" spc="-135">
                          <a:solidFill>
                            <a:srgbClr val="FFFFFF"/>
                          </a:solidFill>
                          <a:latin typeface="Calibri"/>
                          <a:cs typeface="Tahoma" pitchFamily="34"/>
                        </a:rPr>
                        <a:t>07</a:t>
                      </a:r>
                      <a:endParaRPr lang="en-IN" sz="1850">
                        <a:latin typeface="Calibri"/>
                        <a:cs typeface="Tahoma" pitchFamily="34"/>
                      </a:endParaRPr>
                    </a:p>
                  </a:txBody>
                  <a:tcPr marL="0" marR="0" marT="0" marB="0">
                    <a:lnL w="12701" cap="flat" cmpd="sng" algn="ctr">
                      <a:solidFill>
                        <a:srgbClr val="FFFFFF"/>
                      </a:solidFill>
                      <a:prstDash val="solid"/>
                      <a:round/>
                      <a:headEnd type="none" w="med" len="med"/>
                      <a:tailEnd type="none" w="med" len="med"/>
                    </a:lnL>
                    <a:lnR w="38103"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38103" cap="flat" cmpd="sng" algn="ctr">
                      <a:solidFill>
                        <a:srgbClr val="FFFFFF"/>
                      </a:solidFill>
                      <a:prstDash val="solid"/>
                      <a:round/>
                      <a:headEnd type="none" w="med" len="med"/>
                      <a:tailEnd type="none" w="med" len="med"/>
                    </a:lnB>
                    <a:solidFill>
                      <a:srgbClr val="C00000"/>
                    </a:solidFill>
                  </a:tcPr>
                </a:tc>
                <a:tc>
                  <a:txBody>
                    <a:bodyPr/>
                    <a:lstStyle/>
                    <a:p>
                      <a:pPr marL="1191892" lvl="0">
                        <a:lnSpc>
                          <a:spcPct val="100000"/>
                        </a:lnSpc>
                        <a:spcBef>
                          <a:spcPts val="235"/>
                        </a:spcBef>
                      </a:pPr>
                      <a:r>
                        <a:rPr lang="en-IN" sz="1850" b="1" spc="-15">
                          <a:solidFill>
                            <a:srgbClr val="FFFFFF"/>
                          </a:solidFill>
                          <a:latin typeface="Tw Cen MT"/>
                          <a:cs typeface="Tw Cen MT"/>
                        </a:rPr>
                        <a:t>Name of </a:t>
                      </a:r>
                      <a:r>
                        <a:rPr lang="en-IN" sz="1850" b="1" spc="-10">
                          <a:solidFill>
                            <a:srgbClr val="FFFFFF"/>
                          </a:solidFill>
                          <a:latin typeface="Tw Cen MT"/>
                          <a:cs typeface="Tw Cen MT"/>
                        </a:rPr>
                        <a:t>the</a:t>
                      </a:r>
                      <a:r>
                        <a:rPr lang="en-IN" sz="1850" b="1" spc="-50">
                          <a:solidFill>
                            <a:srgbClr val="FFFFFF"/>
                          </a:solidFill>
                          <a:latin typeface="Tw Cen MT"/>
                          <a:cs typeface="Tw Cen MT"/>
                        </a:rPr>
                        <a:t> </a:t>
                      </a:r>
                      <a:r>
                        <a:rPr lang="en-IN" sz="1850" b="1" spc="-15">
                          <a:solidFill>
                            <a:srgbClr val="FFFFFF"/>
                          </a:solidFill>
                          <a:latin typeface="Tw Cen MT"/>
                          <a:cs typeface="Tw Cen MT"/>
                        </a:rPr>
                        <a:t>Student</a:t>
                      </a:r>
                      <a:endParaRPr lang="en-IN" sz="1850">
                        <a:latin typeface="Tw Cen MT"/>
                        <a:cs typeface="Tw Cen MT"/>
                      </a:endParaRPr>
                    </a:p>
                  </a:txBody>
                  <a:tcPr marL="0" marR="0" marT="29846" marB="0">
                    <a:lnL w="38103"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38103" cap="flat" cmpd="sng" algn="ctr">
                      <a:solidFill>
                        <a:srgbClr val="FFFFFF"/>
                      </a:solidFill>
                      <a:prstDash val="solid"/>
                      <a:round/>
                      <a:headEnd type="none" w="med" len="med"/>
                      <a:tailEnd type="none" w="med" len="med"/>
                    </a:lnB>
                    <a:solidFill>
                      <a:srgbClr val="006FC0"/>
                    </a:solidFill>
                  </a:tcPr>
                </a:tc>
                <a:tc>
                  <a:txBody>
                    <a:bodyPr/>
                    <a:lstStyle/>
                    <a:p>
                      <a:pPr marL="97155" lvl="0">
                        <a:lnSpc>
                          <a:spcPct val="100000"/>
                        </a:lnSpc>
                        <a:spcBef>
                          <a:spcPts val="235"/>
                        </a:spcBef>
                      </a:pPr>
                      <a:r>
                        <a:rPr lang="en-IN" sz="1850" b="1" spc="-5">
                          <a:solidFill>
                            <a:srgbClr val="FFFFFF"/>
                          </a:solidFill>
                          <a:latin typeface="Tw Cen MT"/>
                          <a:cs typeface="Tw Cen MT"/>
                        </a:rPr>
                        <a:t>University </a:t>
                      </a:r>
                      <a:r>
                        <a:rPr lang="en-IN" sz="1850" b="1" spc="-10">
                          <a:solidFill>
                            <a:srgbClr val="FFFFFF"/>
                          </a:solidFill>
                          <a:latin typeface="Tw Cen MT"/>
                          <a:cs typeface="Tw Cen MT"/>
                        </a:rPr>
                        <a:t>Seat</a:t>
                      </a:r>
                      <a:r>
                        <a:rPr lang="en-IN" sz="1850" b="1" spc="-300">
                          <a:solidFill>
                            <a:srgbClr val="FFFFFF"/>
                          </a:solidFill>
                          <a:latin typeface="Tw Cen MT"/>
                          <a:cs typeface="Tw Cen MT"/>
                        </a:rPr>
                        <a:t> </a:t>
                      </a:r>
                      <a:r>
                        <a:rPr lang="en-IN" sz="1850" b="1" spc="-15">
                          <a:solidFill>
                            <a:srgbClr val="FFFFFF"/>
                          </a:solidFill>
                          <a:latin typeface="Tw Cen MT"/>
                          <a:cs typeface="Tw Cen MT"/>
                        </a:rPr>
                        <a:t>Number</a:t>
                      </a:r>
                      <a:endParaRPr lang="en-IN" sz="1850">
                        <a:latin typeface="Tw Cen MT"/>
                        <a:cs typeface="Tw Cen MT"/>
                      </a:endParaRPr>
                    </a:p>
                  </a:txBody>
                  <a:tcPr marL="0" marR="0" marT="29846" marB="0">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38103" cap="flat" cmpd="sng" algn="ctr">
                      <a:solidFill>
                        <a:srgbClr val="FFFFFF"/>
                      </a:solidFill>
                      <a:prstDash val="solid"/>
                      <a:round/>
                      <a:headEnd type="none" w="med" len="med"/>
                      <a:tailEnd type="none" w="med" len="med"/>
                    </a:lnB>
                    <a:solidFill>
                      <a:srgbClr val="006FC0"/>
                    </a:solidFill>
                  </a:tcPr>
                </a:tc>
                <a:extLst>
                  <a:ext uri="{0D108BD9-81ED-4DB2-BD59-A6C34878D82A}">
                    <a16:rowId xmlns:a16="http://schemas.microsoft.com/office/drawing/2014/main" val="932529282"/>
                  </a:ext>
                </a:extLst>
              </a:tr>
              <a:tr h="356195">
                <a:tc vMerge="1">
                  <a:txBody>
                    <a:bodyPr/>
                    <a:lstStyle/>
                    <a:p>
                      <a:endParaRPr lang="en-US"/>
                    </a:p>
                  </a:txBody>
                  <a:tcPr/>
                </a:tc>
                <a:tc>
                  <a:txBody>
                    <a:bodyPr/>
                    <a:lstStyle/>
                    <a:p>
                      <a:pPr marL="779141" marR="0" lvl="0" indent="0" algn="l" defTabSz="914400" fontAlgn="ctr" hangingPunct="1">
                        <a:lnSpc>
                          <a:spcPct val="100000"/>
                        </a:lnSpc>
                        <a:spcBef>
                          <a:spcPts val="240"/>
                        </a:spcBef>
                        <a:spcAft>
                          <a:spcPts val="0"/>
                        </a:spcAft>
                        <a:buNone/>
                        <a:tabLst/>
                      </a:pPr>
                      <a:r>
                        <a:rPr lang="en-IN">
                          <a:solidFill>
                            <a:srgbClr val="FFFFFF"/>
                          </a:solidFill>
                        </a:rPr>
                        <a:t>Harish B Patil</a:t>
                      </a:r>
                      <a:endParaRPr lang="en-IN" sz="2000">
                        <a:solidFill>
                          <a:srgbClr val="FFFFFF"/>
                        </a:solidFill>
                      </a:endParaRPr>
                    </a:p>
                  </a:txBody>
                  <a:tcPr marL="0" marR="0" marT="0" marB="0" anchor="ctr">
                    <a:lnL w="38103"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8103" cap="flat" cmpd="sng" algn="ctr">
                      <a:solidFill>
                        <a:srgbClr val="FFFFFF"/>
                      </a:solidFill>
                      <a:prstDash val="solid"/>
                      <a:round/>
                      <a:headEnd type="none" w="med" len="med"/>
                      <a:tailEnd type="none" w="med" len="med"/>
                    </a:lnT>
                    <a:lnB w="12701" cap="flat" cmpd="sng" algn="ctr">
                      <a:solidFill>
                        <a:srgbClr val="FFFFFF"/>
                      </a:solidFill>
                      <a:prstDash val="solid"/>
                      <a:round/>
                      <a:headEnd type="none" w="med" len="med"/>
                      <a:tailEnd type="none" w="med" len="med"/>
                    </a:lnB>
                    <a:solidFill>
                      <a:srgbClr val="0D5A50"/>
                    </a:solidFill>
                  </a:tcPr>
                </a:tc>
                <a:tc>
                  <a:txBody>
                    <a:bodyPr/>
                    <a:lstStyle/>
                    <a:p>
                      <a:pPr marL="779141" lvl="0" algn="l" fontAlgn="ctr">
                        <a:lnSpc>
                          <a:spcPct val="100000"/>
                        </a:lnSpc>
                        <a:spcBef>
                          <a:spcPts val="240"/>
                        </a:spcBef>
                      </a:pPr>
                      <a:r>
                        <a:rPr lang="en-IN" sz="1800">
                          <a:solidFill>
                            <a:srgbClr val="FFFFFF"/>
                          </a:solidFill>
                        </a:rPr>
                        <a:t>2BU22EC035</a:t>
                      </a:r>
                      <a:endParaRPr lang="en-US" sz="1850" b="1" spc="-20">
                        <a:solidFill>
                          <a:srgbClr val="FFFFFF"/>
                        </a:solidFill>
                        <a:latin typeface="Tw Cen MT"/>
                        <a:cs typeface="Tw Cen MT"/>
                      </a:endParaRPr>
                    </a:p>
                  </a:txBody>
                  <a:tcPr marL="0" marR="0" marT="0" marB="0"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38103" cap="flat" cmpd="sng" algn="ctr">
                      <a:solidFill>
                        <a:srgbClr val="FFFFFF"/>
                      </a:solidFill>
                      <a:prstDash val="solid"/>
                      <a:round/>
                      <a:headEnd type="none" w="med" len="med"/>
                      <a:tailEnd type="none" w="med" len="med"/>
                    </a:lnT>
                    <a:lnB w="12701" cap="flat" cmpd="sng" algn="ctr">
                      <a:solidFill>
                        <a:srgbClr val="FFFFFF"/>
                      </a:solidFill>
                      <a:prstDash val="solid"/>
                      <a:round/>
                      <a:headEnd type="none" w="med" len="med"/>
                      <a:tailEnd type="none" w="med" len="med"/>
                    </a:lnB>
                    <a:solidFill>
                      <a:srgbClr val="0D5A50"/>
                    </a:solidFill>
                  </a:tcPr>
                </a:tc>
                <a:extLst>
                  <a:ext uri="{0D108BD9-81ED-4DB2-BD59-A6C34878D82A}">
                    <a16:rowId xmlns:a16="http://schemas.microsoft.com/office/drawing/2014/main" val="2036171871"/>
                  </a:ext>
                </a:extLst>
              </a:tr>
              <a:tr h="356195">
                <a:tc vMerge="1">
                  <a:txBody>
                    <a:bodyPr/>
                    <a:lstStyle/>
                    <a:p>
                      <a:endParaRPr lang="en-US"/>
                    </a:p>
                  </a:txBody>
                  <a:tcPr/>
                </a:tc>
                <a:tc>
                  <a:txBody>
                    <a:bodyPr/>
                    <a:lstStyle/>
                    <a:p>
                      <a:pPr marL="779141" marR="0" lvl="0" indent="0" algn="l" defTabSz="914400" fontAlgn="ctr" hangingPunct="1">
                        <a:lnSpc>
                          <a:spcPct val="100000"/>
                        </a:lnSpc>
                        <a:spcBef>
                          <a:spcPts val="240"/>
                        </a:spcBef>
                        <a:spcAft>
                          <a:spcPts val="0"/>
                        </a:spcAft>
                        <a:buNone/>
                        <a:tabLst/>
                      </a:pPr>
                      <a:r>
                        <a:rPr lang="en-IN">
                          <a:solidFill>
                            <a:srgbClr val="FFFFFF"/>
                          </a:solidFill>
                        </a:rPr>
                        <a:t>Murali V Vhanmani</a:t>
                      </a:r>
                      <a:endParaRPr lang="en-IN" sz="2000">
                        <a:solidFill>
                          <a:srgbClr val="FFFFFF"/>
                        </a:solidFill>
                      </a:endParaRPr>
                    </a:p>
                  </a:txBody>
                  <a:tcPr marL="0" marR="0" marT="0" marB="0" anchor="ctr">
                    <a:lnL w="38103"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12701" cap="flat" cmpd="sng" algn="ctr">
                      <a:solidFill>
                        <a:srgbClr val="FFFFFF"/>
                      </a:solidFill>
                      <a:prstDash val="solid"/>
                      <a:round/>
                      <a:headEnd type="none" w="med" len="med"/>
                      <a:tailEnd type="none" w="med" len="med"/>
                    </a:lnB>
                    <a:solidFill>
                      <a:srgbClr val="0D5A50"/>
                    </a:solidFill>
                  </a:tcPr>
                </a:tc>
                <a:tc>
                  <a:txBody>
                    <a:bodyPr/>
                    <a:lstStyle/>
                    <a:p>
                      <a:pPr marL="779141" lvl="0" algn="l" fontAlgn="ctr">
                        <a:lnSpc>
                          <a:spcPct val="100000"/>
                        </a:lnSpc>
                        <a:spcBef>
                          <a:spcPts val="240"/>
                        </a:spcBef>
                      </a:pPr>
                      <a:r>
                        <a:rPr lang="en-IN" sz="1800">
                          <a:solidFill>
                            <a:srgbClr val="FFFFFF"/>
                          </a:solidFill>
                        </a:rPr>
                        <a:t>2BU22EC052</a:t>
                      </a:r>
                      <a:endParaRPr lang="en-US" sz="1800" b="1" spc="-20">
                        <a:solidFill>
                          <a:srgbClr val="FFFFFF"/>
                        </a:solidFill>
                        <a:latin typeface="Tw Cen MT"/>
                        <a:cs typeface="Tw Cen MT"/>
                      </a:endParaRPr>
                    </a:p>
                  </a:txBody>
                  <a:tcPr marL="0" marR="0" marT="0" marB="0"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12701" cap="flat" cmpd="sng" algn="ctr">
                      <a:solidFill>
                        <a:srgbClr val="FFFFFF"/>
                      </a:solidFill>
                      <a:prstDash val="solid"/>
                      <a:round/>
                      <a:headEnd type="none" w="med" len="med"/>
                      <a:tailEnd type="none" w="med" len="med"/>
                    </a:lnB>
                    <a:solidFill>
                      <a:srgbClr val="0D5A50"/>
                    </a:solidFill>
                  </a:tcPr>
                </a:tc>
                <a:extLst>
                  <a:ext uri="{0D108BD9-81ED-4DB2-BD59-A6C34878D82A}">
                    <a16:rowId xmlns:a16="http://schemas.microsoft.com/office/drawing/2014/main" val="1793926769"/>
                  </a:ext>
                </a:extLst>
              </a:tr>
              <a:tr h="356195">
                <a:tc vMerge="1">
                  <a:txBody>
                    <a:bodyPr/>
                    <a:lstStyle/>
                    <a:p>
                      <a:endParaRPr lang="en-US"/>
                    </a:p>
                  </a:txBody>
                  <a:tcPr/>
                </a:tc>
                <a:tc>
                  <a:txBody>
                    <a:bodyPr/>
                    <a:lstStyle/>
                    <a:p>
                      <a:pPr marL="779141" marR="0" lvl="0" indent="0" algn="l" defTabSz="914400" fontAlgn="ctr" hangingPunct="1">
                        <a:lnSpc>
                          <a:spcPct val="100000"/>
                        </a:lnSpc>
                        <a:spcBef>
                          <a:spcPts val="240"/>
                        </a:spcBef>
                        <a:spcAft>
                          <a:spcPts val="0"/>
                        </a:spcAft>
                        <a:buNone/>
                        <a:tabLst/>
                      </a:pPr>
                      <a:r>
                        <a:rPr lang="en-IN">
                          <a:solidFill>
                            <a:srgbClr val="FFFFFF"/>
                          </a:solidFill>
                        </a:rPr>
                        <a:t>Narendra R Giriyappanavar</a:t>
                      </a:r>
                      <a:endParaRPr lang="en-IN" sz="2000">
                        <a:solidFill>
                          <a:srgbClr val="FFFFFF"/>
                        </a:solidFill>
                      </a:endParaRPr>
                    </a:p>
                  </a:txBody>
                  <a:tcPr marL="0" marR="0" marT="0" marB="0" anchor="ctr">
                    <a:lnL w="38103"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12701" cap="flat" cmpd="sng" algn="ctr">
                      <a:solidFill>
                        <a:srgbClr val="FFFFFF"/>
                      </a:solidFill>
                      <a:prstDash val="solid"/>
                      <a:round/>
                      <a:headEnd type="none" w="med" len="med"/>
                      <a:tailEnd type="none" w="med" len="med"/>
                    </a:lnB>
                    <a:solidFill>
                      <a:srgbClr val="0D5A50"/>
                    </a:solidFill>
                  </a:tcPr>
                </a:tc>
                <a:tc>
                  <a:txBody>
                    <a:bodyPr/>
                    <a:lstStyle/>
                    <a:p>
                      <a:pPr marL="779141" lvl="0" algn="l" fontAlgn="ctr">
                        <a:lnSpc>
                          <a:spcPct val="100000"/>
                        </a:lnSpc>
                        <a:spcBef>
                          <a:spcPts val="240"/>
                        </a:spcBef>
                      </a:pPr>
                      <a:r>
                        <a:rPr lang="en-IN" sz="1800">
                          <a:solidFill>
                            <a:srgbClr val="FFFFFF"/>
                          </a:solidFill>
                        </a:rPr>
                        <a:t>2BU22EC054</a:t>
                      </a:r>
                      <a:endParaRPr lang="en-US" sz="1800" b="1" spc="-20">
                        <a:solidFill>
                          <a:srgbClr val="FFFFFF"/>
                        </a:solidFill>
                        <a:latin typeface="Tw Cen MT"/>
                        <a:cs typeface="Tw Cen MT"/>
                      </a:endParaRPr>
                    </a:p>
                  </a:txBody>
                  <a:tcPr marL="0" marR="0" marT="0" marB="0"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12701" cap="flat" cmpd="sng" algn="ctr">
                      <a:solidFill>
                        <a:srgbClr val="FFFFFF"/>
                      </a:solidFill>
                      <a:prstDash val="solid"/>
                      <a:round/>
                      <a:headEnd type="none" w="med" len="med"/>
                      <a:tailEnd type="none" w="med" len="med"/>
                    </a:lnB>
                    <a:solidFill>
                      <a:srgbClr val="0D5A50"/>
                    </a:solidFill>
                  </a:tcPr>
                </a:tc>
                <a:extLst>
                  <a:ext uri="{0D108BD9-81ED-4DB2-BD59-A6C34878D82A}">
                    <a16:rowId xmlns:a16="http://schemas.microsoft.com/office/drawing/2014/main" val="4105237491"/>
                  </a:ext>
                </a:extLst>
              </a:tr>
              <a:tr h="356195">
                <a:tc vMerge="1">
                  <a:txBody>
                    <a:bodyPr/>
                    <a:lstStyle/>
                    <a:p>
                      <a:endParaRPr lang="en-US"/>
                    </a:p>
                  </a:txBody>
                  <a:tcPr/>
                </a:tc>
                <a:tc>
                  <a:txBody>
                    <a:bodyPr/>
                    <a:lstStyle/>
                    <a:p>
                      <a:pPr marL="779141" marR="0" lvl="0" indent="0" algn="l" defTabSz="914400" fontAlgn="ctr" hangingPunct="1">
                        <a:lnSpc>
                          <a:spcPct val="100000"/>
                        </a:lnSpc>
                        <a:spcBef>
                          <a:spcPts val="240"/>
                        </a:spcBef>
                        <a:spcAft>
                          <a:spcPts val="0"/>
                        </a:spcAft>
                        <a:buNone/>
                        <a:tabLst/>
                      </a:pPr>
                      <a:r>
                        <a:rPr lang="en-IN" sz="1800">
                          <a:solidFill>
                            <a:srgbClr val="FFFFFF"/>
                          </a:solidFill>
                        </a:rPr>
                        <a:t>Netravati M Murari</a:t>
                      </a:r>
                    </a:p>
                  </a:txBody>
                  <a:tcPr marL="0" marR="0" marT="0" marB="0" anchor="ctr">
                    <a:lnL w="38103"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12701" cap="flat" cmpd="sng" algn="ctr">
                      <a:solidFill>
                        <a:srgbClr val="FFFFFF"/>
                      </a:solidFill>
                      <a:prstDash val="solid"/>
                      <a:round/>
                      <a:headEnd type="none" w="med" len="med"/>
                      <a:tailEnd type="none" w="med" len="med"/>
                    </a:lnB>
                    <a:solidFill>
                      <a:srgbClr val="0D5A50"/>
                    </a:solidFill>
                  </a:tcPr>
                </a:tc>
                <a:tc>
                  <a:txBody>
                    <a:bodyPr/>
                    <a:lstStyle/>
                    <a:p>
                      <a:pPr marL="779141" marR="0" lvl="0" indent="0" algn="l" defTabSz="914400" fontAlgn="ctr" hangingPunct="1">
                        <a:lnSpc>
                          <a:spcPct val="100000"/>
                        </a:lnSpc>
                        <a:spcBef>
                          <a:spcPts val="240"/>
                        </a:spcBef>
                        <a:spcAft>
                          <a:spcPts val="0"/>
                        </a:spcAft>
                        <a:buNone/>
                        <a:tabLst/>
                      </a:pPr>
                      <a:r>
                        <a:rPr lang="en-IN" sz="1800">
                          <a:solidFill>
                            <a:srgbClr val="FFFFFF"/>
                          </a:solidFill>
                          <a:latin typeface="Calibri"/>
                        </a:rPr>
                        <a:t>2BU22EC056</a:t>
                      </a:r>
                      <a:endParaRPr lang="en-IN">
                        <a:solidFill>
                          <a:srgbClr val="FFFFFF"/>
                        </a:solidFill>
                      </a:endParaRPr>
                    </a:p>
                  </a:txBody>
                  <a:tcPr marL="0" marR="0" marT="0" marB="0" anchor="ctr">
                    <a:lnL w="12701"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12701" cap="flat" cmpd="sng" algn="ctr">
                      <a:solidFill>
                        <a:srgbClr val="FFFFFF"/>
                      </a:solidFill>
                      <a:prstDash val="solid"/>
                      <a:round/>
                      <a:headEnd type="none" w="med" len="med"/>
                      <a:tailEnd type="none" w="med" len="med"/>
                    </a:lnB>
                    <a:solidFill>
                      <a:srgbClr val="0D5A50"/>
                    </a:solidFill>
                  </a:tcPr>
                </a:tc>
                <a:extLst>
                  <a:ext uri="{0D108BD9-81ED-4DB2-BD59-A6C34878D82A}">
                    <a16:rowId xmlns:a16="http://schemas.microsoft.com/office/drawing/2014/main" val="131706325"/>
                  </a:ext>
                </a:extLst>
              </a:tr>
              <a:tr h="1190832">
                <a:tc vMerge="1">
                  <a:txBody>
                    <a:bodyPr/>
                    <a:lstStyle/>
                    <a:p>
                      <a:endParaRPr lang="en-US"/>
                    </a:p>
                  </a:txBody>
                  <a:tcPr/>
                </a:tc>
                <a:tc gridSpan="2">
                  <a:txBody>
                    <a:bodyPr/>
                    <a:lstStyle/>
                    <a:p>
                      <a:pPr marL="215268" lvl="0" algn="ctr">
                        <a:lnSpc>
                          <a:spcPts val="1880"/>
                        </a:lnSpc>
                        <a:spcBef>
                          <a:spcPts val="345"/>
                        </a:spcBef>
                      </a:pPr>
                      <a:r>
                        <a:rPr lang="en-US" sz="1500" i="1" spc="5">
                          <a:solidFill>
                            <a:srgbClr val="C00000"/>
                          </a:solidFill>
                          <a:latin typeface="Tw Cen MT"/>
                          <a:cs typeface="Tw Cen MT"/>
                        </a:rPr>
                        <a:t>Under </a:t>
                      </a:r>
                      <a:r>
                        <a:rPr lang="en-US" sz="1500" i="1" spc="-10">
                          <a:solidFill>
                            <a:srgbClr val="C00000"/>
                          </a:solidFill>
                          <a:latin typeface="Tw Cen MT"/>
                          <a:cs typeface="Tw Cen MT"/>
                        </a:rPr>
                        <a:t>the </a:t>
                      </a:r>
                      <a:r>
                        <a:rPr lang="en-US" sz="1500" i="1" spc="-5">
                          <a:solidFill>
                            <a:srgbClr val="C00000"/>
                          </a:solidFill>
                          <a:latin typeface="Tw Cen MT"/>
                          <a:cs typeface="Tw Cen MT"/>
                        </a:rPr>
                        <a:t>Guidance</a:t>
                      </a:r>
                      <a:r>
                        <a:rPr lang="en-US" sz="1500" i="1" spc="-70">
                          <a:solidFill>
                            <a:srgbClr val="C00000"/>
                          </a:solidFill>
                          <a:latin typeface="Tw Cen MT"/>
                          <a:cs typeface="Tw Cen MT"/>
                        </a:rPr>
                        <a:t> </a:t>
                      </a:r>
                      <a:r>
                        <a:rPr lang="en-US" sz="1500" i="1">
                          <a:solidFill>
                            <a:srgbClr val="C00000"/>
                          </a:solidFill>
                          <a:latin typeface="Tw Cen MT"/>
                          <a:cs typeface="Tw Cen MT"/>
                        </a:rPr>
                        <a:t>of</a:t>
                      </a:r>
                      <a:endParaRPr lang="en-US" sz="1500">
                        <a:latin typeface="Tw Cen MT"/>
                        <a:cs typeface="Tw Cen MT"/>
                      </a:endParaRPr>
                    </a:p>
                    <a:p>
                      <a:pPr marL="11430" lvl="0" algn="ctr">
                        <a:lnSpc>
                          <a:spcPts val="2150"/>
                        </a:lnSpc>
                      </a:pPr>
                      <a:r>
                        <a:rPr lang="en-US" sz="2000" b="1" spc="-30">
                          <a:solidFill>
                            <a:srgbClr val="001F5F"/>
                          </a:solidFill>
                          <a:latin typeface="Tw Cen MT"/>
                          <a:cs typeface="Tw Cen MT"/>
                        </a:rPr>
                        <a:t>MR. KIRAN S.NANDI</a:t>
                      </a:r>
                    </a:p>
                    <a:p>
                      <a:pPr marL="11430" lvl="0" algn="ctr">
                        <a:lnSpc>
                          <a:spcPts val="2150"/>
                        </a:lnSpc>
                      </a:pPr>
                      <a:r>
                        <a:rPr lang="en-US" sz="1600" spc="-20">
                          <a:latin typeface="Tw Cen MT"/>
                          <a:cs typeface="Tw Cen MT"/>
                        </a:rPr>
                        <a:t>Assistant Professor,</a:t>
                      </a:r>
                      <a:r>
                        <a:rPr lang="en-US" sz="1600" spc="-195">
                          <a:latin typeface="Tw Cen MT"/>
                          <a:cs typeface="Tw Cen MT"/>
                        </a:rPr>
                        <a:t> </a:t>
                      </a:r>
                      <a:r>
                        <a:rPr lang="en-US" sz="1600">
                          <a:latin typeface="Tw Cen MT"/>
                          <a:cs typeface="Tw Cen MT"/>
                        </a:rPr>
                        <a:t>Dept.</a:t>
                      </a:r>
                      <a:r>
                        <a:rPr lang="en-US" sz="1600" spc="-195">
                          <a:latin typeface="Tw Cen MT"/>
                          <a:cs typeface="Tw Cen MT"/>
                        </a:rPr>
                        <a:t> </a:t>
                      </a:r>
                      <a:r>
                        <a:rPr lang="en-US" sz="1600" spc="10">
                          <a:latin typeface="Tw Cen MT"/>
                          <a:cs typeface="Tw Cen MT"/>
                        </a:rPr>
                        <a:t>of</a:t>
                      </a:r>
                      <a:r>
                        <a:rPr lang="en-US" sz="1600" spc="-10">
                          <a:latin typeface="Tw Cen MT"/>
                          <a:cs typeface="Tw Cen MT"/>
                        </a:rPr>
                        <a:t> </a:t>
                      </a:r>
                      <a:r>
                        <a:rPr lang="en-US" sz="1600" spc="-15">
                          <a:latin typeface="Tw Cen MT"/>
                          <a:cs typeface="Tw Cen MT"/>
                        </a:rPr>
                        <a:t>E&amp;CE</a:t>
                      </a:r>
                      <a:endParaRPr lang="en-US" sz="1600" spc="0">
                        <a:latin typeface="Tw Cen MT"/>
                        <a:cs typeface="Tw Cen MT"/>
                      </a:endParaRPr>
                    </a:p>
                    <a:p>
                      <a:pPr marL="11430" lvl="0" algn="ctr">
                        <a:lnSpc>
                          <a:spcPts val="2150"/>
                        </a:lnSpc>
                      </a:pPr>
                      <a:r>
                        <a:rPr lang="en-US" sz="1600" spc="10">
                          <a:latin typeface="Tw Cen MT"/>
                          <a:cs typeface="Tw Cen MT"/>
                        </a:rPr>
                        <a:t>S.</a:t>
                      </a:r>
                      <a:r>
                        <a:rPr lang="en-US" sz="1600" spc="-110">
                          <a:latin typeface="Tw Cen MT"/>
                          <a:cs typeface="Tw Cen MT"/>
                        </a:rPr>
                        <a:t> </a:t>
                      </a:r>
                      <a:r>
                        <a:rPr lang="en-US" sz="1600" spc="-35">
                          <a:latin typeface="Tw Cen MT"/>
                          <a:cs typeface="Tw Cen MT"/>
                        </a:rPr>
                        <a:t>G. </a:t>
                      </a:r>
                      <a:r>
                        <a:rPr lang="en-US" sz="1600">
                          <a:latin typeface="Tw Cen MT"/>
                          <a:cs typeface="Tw Cen MT"/>
                        </a:rPr>
                        <a:t>Balekundri</a:t>
                      </a:r>
                      <a:r>
                        <a:rPr lang="en-US" sz="1600" spc="-195">
                          <a:latin typeface="Tw Cen MT"/>
                          <a:cs typeface="Tw Cen MT"/>
                        </a:rPr>
                        <a:t> </a:t>
                      </a:r>
                      <a:r>
                        <a:rPr lang="en-US" sz="1600" spc="-10">
                          <a:latin typeface="Tw Cen MT"/>
                          <a:cs typeface="Tw Cen MT"/>
                        </a:rPr>
                        <a:t>Institute</a:t>
                      </a:r>
                      <a:r>
                        <a:rPr lang="en-US" sz="1600" spc="-155">
                          <a:latin typeface="Tw Cen MT"/>
                          <a:cs typeface="Tw Cen MT"/>
                        </a:rPr>
                        <a:t> </a:t>
                      </a:r>
                      <a:r>
                        <a:rPr lang="en-US" sz="1600" spc="10">
                          <a:latin typeface="Tw Cen MT"/>
                          <a:cs typeface="Tw Cen MT"/>
                        </a:rPr>
                        <a:t>of</a:t>
                      </a:r>
                      <a:r>
                        <a:rPr lang="en-US" sz="1600" spc="-5">
                          <a:latin typeface="Tw Cen MT"/>
                          <a:cs typeface="Tw Cen MT"/>
                        </a:rPr>
                        <a:t> </a:t>
                      </a:r>
                      <a:r>
                        <a:rPr lang="en-US" sz="1600" spc="-20">
                          <a:latin typeface="Tw Cen MT"/>
                          <a:cs typeface="Tw Cen MT"/>
                        </a:rPr>
                        <a:t>Technology,</a:t>
                      </a:r>
                      <a:r>
                        <a:rPr lang="en-US" sz="1600" spc="-195">
                          <a:latin typeface="Tw Cen MT"/>
                          <a:cs typeface="Tw Cen MT"/>
                        </a:rPr>
                        <a:t> </a:t>
                      </a:r>
                      <a:r>
                        <a:rPr lang="en-US" sz="1600" spc="-15">
                          <a:latin typeface="Tw Cen MT"/>
                          <a:cs typeface="Tw Cen MT"/>
                        </a:rPr>
                        <a:t>Belagavi-10</a:t>
                      </a:r>
                      <a:endParaRPr lang="en-US" sz="1600">
                        <a:latin typeface="Tw Cen MT"/>
                        <a:cs typeface="Tw Cen MT"/>
                      </a:endParaRPr>
                    </a:p>
                  </a:txBody>
                  <a:tcPr marL="0" marR="0" marT="43818" marB="0">
                    <a:lnL w="38103" cap="flat" cmpd="sng" algn="ctr">
                      <a:solidFill>
                        <a:srgbClr val="FFFFFF"/>
                      </a:solidFill>
                      <a:prstDash val="solid"/>
                      <a:round/>
                      <a:headEnd type="none" w="med" len="med"/>
                      <a:tailEnd type="none" w="med" len="med"/>
                    </a:lnL>
                    <a:lnR w="12701" cap="flat" cmpd="sng" algn="ctr">
                      <a:solidFill>
                        <a:srgbClr val="FFFFFF"/>
                      </a:solidFill>
                      <a:prstDash val="solid"/>
                      <a:round/>
                      <a:headEnd type="none" w="med" len="med"/>
                      <a:tailEnd type="none" w="med" len="med"/>
                    </a:lnR>
                    <a:lnT w="12701" cap="flat" cmpd="sng" algn="ctr">
                      <a:solidFill>
                        <a:srgbClr val="FFFFFF"/>
                      </a:solidFill>
                      <a:prstDash val="solid"/>
                      <a:round/>
                      <a:headEnd type="none" w="med" len="med"/>
                      <a:tailEnd type="none" w="med" len="med"/>
                    </a:lnT>
                    <a:lnB w="12701" cap="flat" cmpd="sng" algn="ctr">
                      <a:solidFill>
                        <a:srgbClr val="FFFFFF"/>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67970359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CEFA9419-242F-CCE2-823E-8BB9D85A502A}"/>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sp>
        <p:nvSpPr>
          <p:cNvPr id="3" name="Date Placeholder 5">
            <a:extLst>
              <a:ext uri="{FF2B5EF4-FFF2-40B4-BE49-F238E27FC236}">
                <a16:creationId xmlns:a16="http://schemas.microsoft.com/office/drawing/2014/main" id="{A3AD6746-F852-94F8-3141-B54AEF5B452B}"/>
              </a:ext>
            </a:extLst>
          </p:cNvPr>
          <p:cNvSpPr txBox="1"/>
          <p:nvPr/>
        </p:nvSpPr>
        <p:spPr>
          <a:xfrm>
            <a:off x="457200" y="6377940"/>
            <a:ext cx="2103120" cy="246220"/>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sz="1600" dirty="0">
                <a:solidFill>
                  <a:srgbClr val="898989"/>
                </a:solidFill>
                <a:latin typeface="Calibri" pitchFamily="34"/>
              </a:rPr>
              <a:t>19/09/2025</a:t>
            </a:r>
            <a:endParaRPr lang="en-IN" sz="1400" dirty="0">
              <a:solidFill>
                <a:srgbClr val="898989"/>
              </a:solidFill>
            </a:endParaRPr>
          </a:p>
        </p:txBody>
      </p:sp>
      <p:sp>
        <p:nvSpPr>
          <p:cNvPr id="4" name="Footer Placeholder 6">
            <a:extLst>
              <a:ext uri="{FF2B5EF4-FFF2-40B4-BE49-F238E27FC236}">
                <a16:creationId xmlns:a16="http://schemas.microsoft.com/office/drawing/2014/main" id="{B4245862-78E9-5265-F7C9-5A7502F53538}"/>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5" name="Slide Number Placeholder 8">
            <a:extLst>
              <a:ext uri="{FF2B5EF4-FFF2-40B4-BE49-F238E27FC236}">
                <a16:creationId xmlns:a16="http://schemas.microsoft.com/office/drawing/2014/main" id="{3698F59E-4C09-E5F8-D39F-EA8950BC7DB1}"/>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137CFCE-D750-4B4F-95E1-0E9C48A59671}"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10</a:t>
            </a:fld>
            <a:endParaRPr lang="en-US" sz="1600" b="0" i="0" u="none" strike="noStrike" kern="1200" cap="none" spc="0" baseline="0">
              <a:solidFill>
                <a:srgbClr val="898989"/>
              </a:solidFill>
              <a:uFillTx/>
              <a:latin typeface="Calibri"/>
            </a:endParaRPr>
          </a:p>
        </p:txBody>
      </p:sp>
      <p:sp>
        <p:nvSpPr>
          <p:cNvPr id="6" name="object 3">
            <a:extLst>
              <a:ext uri="{FF2B5EF4-FFF2-40B4-BE49-F238E27FC236}">
                <a16:creationId xmlns:a16="http://schemas.microsoft.com/office/drawing/2014/main" id="{7B471E10-D260-1088-42B8-2591D3CCCC7F}"/>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Advantages</a:t>
            </a:r>
            <a:endParaRPr lang="en-US" sz="3200" b="1" i="0" u="none" strike="noStrike" kern="0" cap="none" spc="-15" baseline="0">
              <a:solidFill>
                <a:srgbClr val="C00000"/>
              </a:solidFill>
              <a:uFillTx/>
              <a:latin typeface="Berlin Sans FB" pitchFamily="34"/>
              <a:cs typeface="Times New Roman"/>
            </a:endParaRPr>
          </a:p>
        </p:txBody>
      </p:sp>
      <p:sp>
        <p:nvSpPr>
          <p:cNvPr id="7" name="TextBox 2">
            <a:extLst>
              <a:ext uri="{FF2B5EF4-FFF2-40B4-BE49-F238E27FC236}">
                <a16:creationId xmlns:a16="http://schemas.microsoft.com/office/drawing/2014/main" id="{C78E4449-095C-8C82-D1C1-8F03B97EC815}"/>
              </a:ext>
            </a:extLst>
          </p:cNvPr>
          <p:cNvSpPr txBox="1"/>
          <p:nvPr/>
        </p:nvSpPr>
        <p:spPr>
          <a:xfrm>
            <a:off x="687637" y="2042733"/>
            <a:ext cx="7770562" cy="3139318"/>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Long-Range Operation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200" b="1" i="0" u="none" strike="noStrike" kern="1200" cap="none" spc="0" baseline="0" dirty="0">
              <a:solidFill>
                <a:srgbClr val="000000"/>
              </a:solidFill>
              <a:uFillTx/>
              <a:latin typeface="Times New Roman" pitchFamily="18"/>
              <a:cs typeface="Times New Roman" pitchFamily="18"/>
            </a:endParaRP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Low Power Consumption</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200" b="1" i="0" u="none" strike="noStrike" kern="1200" cap="none" spc="0" baseline="0" dirty="0">
              <a:solidFill>
                <a:srgbClr val="000000"/>
              </a:solidFill>
              <a:uFillTx/>
              <a:latin typeface="Times New Roman" pitchFamily="18"/>
              <a:cs typeface="Times New Roman" pitchFamily="18"/>
            </a:endParaRP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Real-Time Data</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200" b="0" i="0" u="none" strike="noStrike" kern="1200" cap="none" spc="0" baseline="0" dirty="0">
              <a:solidFill>
                <a:srgbClr val="000000"/>
              </a:solidFill>
              <a:uFillTx/>
              <a:latin typeface="Times New Roman" pitchFamily="18"/>
              <a:cs typeface="Times New Roman" pitchFamily="18"/>
            </a:endParaRP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Cost-Effective</a:t>
            </a:r>
          </a:p>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endParaRPr lang="en-US" sz="2200" b="1" i="0" u="none" strike="noStrike" kern="1200" cap="none" spc="0" baseline="0" dirty="0">
              <a:solidFill>
                <a:srgbClr val="000000"/>
              </a:solidFill>
              <a:uFillTx/>
              <a:latin typeface="Times New Roman" pitchFamily="18"/>
              <a:cs typeface="Times New Roman" pitchFamily="18"/>
            </a:endParaRP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Remote Accessibility</a:t>
            </a:r>
            <a:endParaRPr lang="en-US" sz="2200" b="0" i="0" u="none" strike="noStrike" kern="1200" cap="none" spc="0" baseline="0" dirty="0">
              <a:solidFill>
                <a:srgbClr val="000000"/>
              </a:solidFill>
              <a:uFillTx/>
              <a:latin typeface="Times New Roman" pitchFamily="18"/>
              <a:cs typeface="Times New Roman" pitchFamily="1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483301C4-11A7-8522-EFCD-CA8DCFF1F6AF}"/>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sp>
        <p:nvSpPr>
          <p:cNvPr id="3" name="Date Placeholder 5">
            <a:extLst>
              <a:ext uri="{FF2B5EF4-FFF2-40B4-BE49-F238E27FC236}">
                <a16:creationId xmlns:a16="http://schemas.microsoft.com/office/drawing/2014/main" id="{BBD45332-77EA-6DCC-8C43-198993BBC960}"/>
              </a:ext>
            </a:extLst>
          </p:cNvPr>
          <p:cNvSpPr txBox="1"/>
          <p:nvPr/>
        </p:nvSpPr>
        <p:spPr>
          <a:xfrm>
            <a:off x="457200" y="6377940"/>
            <a:ext cx="2103120" cy="246221"/>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sz="1600" dirty="0">
                <a:solidFill>
                  <a:srgbClr val="898989"/>
                </a:solidFill>
                <a:latin typeface="Calibri" pitchFamily="34"/>
              </a:rPr>
              <a:t>19/09/2025</a:t>
            </a:r>
            <a:endParaRPr lang="en-IN" sz="1400" dirty="0">
              <a:solidFill>
                <a:srgbClr val="898989"/>
              </a:solidFill>
            </a:endParaRPr>
          </a:p>
        </p:txBody>
      </p:sp>
      <p:sp>
        <p:nvSpPr>
          <p:cNvPr id="4" name="Footer Placeholder 6">
            <a:extLst>
              <a:ext uri="{FF2B5EF4-FFF2-40B4-BE49-F238E27FC236}">
                <a16:creationId xmlns:a16="http://schemas.microsoft.com/office/drawing/2014/main" id="{640BB101-98D3-525E-0D4E-66BD9E780F88}"/>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5" name="Slide Number Placeholder 8">
            <a:extLst>
              <a:ext uri="{FF2B5EF4-FFF2-40B4-BE49-F238E27FC236}">
                <a16:creationId xmlns:a16="http://schemas.microsoft.com/office/drawing/2014/main" id="{0A1F8245-DACB-8521-87BC-A716F77B6BC6}"/>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15EFD1-F98E-4646-87A0-58E0D811E4EE}"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11</a:t>
            </a:fld>
            <a:endParaRPr lang="en-US" sz="1600" b="0" i="0" u="none" strike="noStrike" kern="1200" cap="none" spc="0" baseline="0">
              <a:solidFill>
                <a:srgbClr val="898989"/>
              </a:solidFill>
              <a:uFillTx/>
              <a:latin typeface="Calibri"/>
            </a:endParaRPr>
          </a:p>
        </p:txBody>
      </p:sp>
      <p:sp>
        <p:nvSpPr>
          <p:cNvPr id="6" name="object 3">
            <a:extLst>
              <a:ext uri="{FF2B5EF4-FFF2-40B4-BE49-F238E27FC236}">
                <a16:creationId xmlns:a16="http://schemas.microsoft.com/office/drawing/2014/main" id="{582EE612-F8A4-7FD9-79BD-2178E409D4BA}"/>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Applications</a:t>
            </a:r>
            <a:endParaRPr lang="en-US" sz="3200" b="1" i="0" u="none" strike="noStrike" kern="0" cap="none" spc="-15" baseline="0">
              <a:solidFill>
                <a:srgbClr val="C00000"/>
              </a:solidFill>
              <a:uFillTx/>
              <a:latin typeface="Berlin Sans FB" pitchFamily="34"/>
              <a:cs typeface="Times New Roman"/>
            </a:endParaRPr>
          </a:p>
        </p:txBody>
      </p:sp>
      <p:sp>
        <p:nvSpPr>
          <p:cNvPr id="7" name="TextBox 4">
            <a:extLst>
              <a:ext uri="{FF2B5EF4-FFF2-40B4-BE49-F238E27FC236}">
                <a16:creationId xmlns:a16="http://schemas.microsoft.com/office/drawing/2014/main" id="{DDF7509F-03CE-9469-B678-B6522EF30C9E}"/>
              </a:ext>
            </a:extLst>
          </p:cNvPr>
          <p:cNvSpPr txBox="1"/>
          <p:nvPr/>
        </p:nvSpPr>
        <p:spPr>
          <a:xfrm>
            <a:off x="711704" y="2286000"/>
            <a:ext cx="7770562" cy="3139318"/>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Agriculture</a:t>
            </a: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200" b="1" i="0" u="none" strike="noStrike" kern="1200" cap="none" spc="0" baseline="0" dirty="0">
              <a:solidFill>
                <a:srgbClr val="000000"/>
              </a:solidFill>
              <a:uFillTx/>
              <a:latin typeface="Times New Roman" pitchFamily="18"/>
              <a:cs typeface="Times New Roman" pitchFamily="18"/>
            </a:endParaRP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Disaster Management</a:t>
            </a: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200" b="1" i="0" u="none" strike="noStrike" kern="1200" cap="none" spc="0" baseline="0" dirty="0">
              <a:solidFill>
                <a:srgbClr val="000000"/>
              </a:solidFill>
              <a:uFillTx/>
              <a:latin typeface="Times New Roman" pitchFamily="18"/>
              <a:cs typeface="Times New Roman" pitchFamily="18"/>
            </a:endParaRP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Industrial Environments</a:t>
            </a: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200" b="1" i="0" u="none" strike="noStrike" kern="1200" cap="none" spc="0" baseline="0" dirty="0">
              <a:solidFill>
                <a:srgbClr val="000000"/>
              </a:solidFill>
              <a:uFillTx/>
              <a:latin typeface="Times New Roman" pitchFamily="18"/>
              <a:cs typeface="Times New Roman" pitchFamily="18"/>
            </a:endParaRP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Scientific Research</a:t>
            </a: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200" b="0" i="0" u="none" strike="noStrike" kern="1200" cap="none" spc="0" baseline="0" dirty="0">
              <a:solidFill>
                <a:srgbClr val="000000"/>
              </a:solidFill>
              <a:uFillTx/>
              <a:latin typeface="Times New Roman" pitchFamily="18"/>
              <a:cs typeface="Times New Roman" pitchFamily="18"/>
            </a:endParaRPr>
          </a:p>
          <a:p>
            <a:pPr marL="342900" marR="0" lvl="0" indent="-342900" algn="l" defTabSz="914400" rtl="0" fontAlgn="auto" hangingPunct="0">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200" b="1" i="0" u="none" strike="noStrike" kern="1200" cap="none" spc="0" baseline="0" dirty="0">
                <a:solidFill>
                  <a:srgbClr val="000000"/>
                </a:solidFill>
                <a:uFillTx/>
                <a:latin typeface="Times New Roman" pitchFamily="18"/>
                <a:cs typeface="Times New Roman" pitchFamily="18"/>
              </a:rPr>
              <a:t>Smart Cities</a:t>
            </a:r>
            <a:endParaRPr lang="en-US" sz="2200" b="0" i="0" u="none" strike="noStrike" kern="1200" cap="none" spc="0" baseline="0" dirty="0">
              <a:solidFill>
                <a:srgbClr val="000000"/>
              </a:solidFill>
              <a:uFillTx/>
              <a:latin typeface="Times New Roman" pitchFamily="18"/>
              <a:cs typeface="Times New Roman" pitchFamily="1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F5F91BD9-47C4-DA7C-10B4-042344D3CD8B}"/>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sp>
        <p:nvSpPr>
          <p:cNvPr id="3" name="Date Placeholder 5">
            <a:extLst>
              <a:ext uri="{FF2B5EF4-FFF2-40B4-BE49-F238E27FC236}">
                <a16:creationId xmlns:a16="http://schemas.microsoft.com/office/drawing/2014/main" id="{FFDBA6C1-901D-E47E-2F93-DD7D79AA6972}"/>
              </a:ext>
            </a:extLst>
          </p:cNvPr>
          <p:cNvSpPr txBox="1"/>
          <p:nvPr/>
        </p:nvSpPr>
        <p:spPr>
          <a:xfrm>
            <a:off x="457200" y="6377940"/>
            <a:ext cx="2103120" cy="246221"/>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sz="1600" dirty="0">
                <a:solidFill>
                  <a:srgbClr val="898989"/>
                </a:solidFill>
                <a:latin typeface="Calibri" pitchFamily="34"/>
              </a:rPr>
              <a:t>19/09/2025</a:t>
            </a:r>
            <a:endParaRPr lang="en-IN" sz="1400" dirty="0">
              <a:solidFill>
                <a:srgbClr val="898989"/>
              </a:solidFill>
            </a:endParaRPr>
          </a:p>
        </p:txBody>
      </p:sp>
      <p:sp>
        <p:nvSpPr>
          <p:cNvPr id="4" name="Footer Placeholder 6">
            <a:extLst>
              <a:ext uri="{FF2B5EF4-FFF2-40B4-BE49-F238E27FC236}">
                <a16:creationId xmlns:a16="http://schemas.microsoft.com/office/drawing/2014/main" id="{101BA75E-8F7B-0D22-24FD-D3BAF467A8CC}"/>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5" name="Slide Number Placeholder 8">
            <a:extLst>
              <a:ext uri="{FF2B5EF4-FFF2-40B4-BE49-F238E27FC236}">
                <a16:creationId xmlns:a16="http://schemas.microsoft.com/office/drawing/2014/main" id="{772853DE-3EB2-9B71-87DB-ED0BEF9A4C56}"/>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75D0810-55A2-443B-B685-89A1B1803C19}"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12</a:t>
            </a:fld>
            <a:endParaRPr lang="en-US" sz="1600" b="0" i="0" u="none" strike="noStrike" kern="1200" cap="none" spc="0" baseline="0">
              <a:solidFill>
                <a:srgbClr val="898989"/>
              </a:solidFill>
              <a:uFillTx/>
              <a:latin typeface="Calibri"/>
            </a:endParaRPr>
          </a:p>
        </p:txBody>
      </p:sp>
      <p:sp>
        <p:nvSpPr>
          <p:cNvPr id="6" name="object 3">
            <a:extLst>
              <a:ext uri="{FF2B5EF4-FFF2-40B4-BE49-F238E27FC236}">
                <a16:creationId xmlns:a16="http://schemas.microsoft.com/office/drawing/2014/main" id="{015D5804-CB7D-8241-5860-E598ED82FDA5}"/>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References</a:t>
            </a:r>
            <a:endParaRPr lang="en-US" sz="3200" b="1" i="0" u="none" strike="noStrike" kern="0" cap="none" spc="-15" baseline="0">
              <a:solidFill>
                <a:srgbClr val="C00000"/>
              </a:solidFill>
              <a:uFillTx/>
              <a:latin typeface="Berlin Sans FB" pitchFamily="34"/>
              <a:cs typeface="Times New Roman"/>
            </a:endParaRPr>
          </a:p>
        </p:txBody>
      </p:sp>
      <p:graphicFrame>
        <p:nvGraphicFramePr>
          <p:cNvPr id="7" name="Table 4">
            <a:extLst>
              <a:ext uri="{FF2B5EF4-FFF2-40B4-BE49-F238E27FC236}">
                <a16:creationId xmlns:a16="http://schemas.microsoft.com/office/drawing/2014/main" id="{0A90C232-DDBB-B9B7-14BA-0803A35594A6}"/>
              </a:ext>
            </a:extLst>
          </p:cNvPr>
          <p:cNvGraphicFramePr>
            <a:graphicFrameLocks noGrp="1"/>
          </p:cNvGraphicFramePr>
          <p:nvPr/>
        </p:nvGraphicFramePr>
        <p:xfrm>
          <a:off x="687637" y="1944371"/>
          <a:ext cx="7999162" cy="3313415"/>
        </p:xfrm>
        <a:graphic>
          <a:graphicData uri="http://schemas.openxmlformats.org/drawingml/2006/table">
            <a:tbl>
              <a:tblPr firstRow="1" bandRow="1">
                <a:effectLst/>
                <a:tableStyleId>{5C22544A-7EE6-4342-B048-85BDC9FD1C3A}</a:tableStyleId>
              </a:tblPr>
              <a:tblGrid>
                <a:gridCol w="683962">
                  <a:extLst>
                    <a:ext uri="{9D8B030D-6E8A-4147-A177-3AD203B41FA5}">
                      <a16:colId xmlns:a16="http://schemas.microsoft.com/office/drawing/2014/main" val="3780956360"/>
                    </a:ext>
                  </a:extLst>
                </a:gridCol>
                <a:gridCol w="7315200">
                  <a:extLst>
                    <a:ext uri="{9D8B030D-6E8A-4147-A177-3AD203B41FA5}">
                      <a16:colId xmlns:a16="http://schemas.microsoft.com/office/drawing/2014/main" val="2485329304"/>
                    </a:ext>
                  </a:extLst>
                </a:gridCol>
              </a:tblGrid>
              <a:tr h="662683">
                <a:tc>
                  <a:txBody>
                    <a:bodyPr/>
                    <a:lstStyle/>
                    <a:p>
                      <a:pPr lvl="0"/>
                      <a:r>
                        <a:rPr lang="en-IN" dirty="0">
                          <a:latin typeface="Times New Roman" pitchFamily="18"/>
                          <a:cs typeface="Times New Roman" pitchFamily="18"/>
                        </a:rPr>
                        <a:t>S.N</a:t>
                      </a:r>
                    </a:p>
                  </a:txBody>
                  <a:tcPr/>
                </a:tc>
                <a:tc>
                  <a:txBody>
                    <a:bodyPr/>
                    <a:lstStyle/>
                    <a:p>
                      <a:pPr lvl="0"/>
                      <a:r>
                        <a:rPr lang="en-US" sz="2000" spc="-15">
                          <a:latin typeface="Times New Roman" pitchFamily="18"/>
                          <a:cs typeface="Times New Roman" pitchFamily="18"/>
                        </a:rPr>
                        <a:t>References :-</a:t>
                      </a:r>
                      <a:endParaRPr lang="en-IN">
                        <a:latin typeface="Times New Roman" pitchFamily="18"/>
                        <a:cs typeface="Times New Roman" pitchFamily="18"/>
                      </a:endParaRPr>
                    </a:p>
                  </a:txBody>
                  <a:tcPr/>
                </a:tc>
                <a:extLst>
                  <a:ext uri="{0D108BD9-81ED-4DB2-BD59-A6C34878D82A}">
                    <a16:rowId xmlns:a16="http://schemas.microsoft.com/office/drawing/2014/main" val="3300567580"/>
                  </a:ext>
                </a:extLst>
              </a:tr>
              <a:tr h="662683">
                <a:tc>
                  <a:txBody>
                    <a:bodyPr/>
                    <a:lstStyle/>
                    <a:p>
                      <a:pPr lvl="0"/>
                      <a:r>
                        <a:rPr lang="en-IN">
                          <a:latin typeface="Times New Roman" pitchFamily="18"/>
                          <a:cs typeface="Times New Roman" pitchFamily="18"/>
                        </a:rPr>
                        <a:t>1</a:t>
                      </a:r>
                    </a:p>
                  </a:txBody>
                  <a:tcPr/>
                </a:tc>
                <a:tc>
                  <a:txBody>
                    <a:bodyPr/>
                    <a:lstStyle/>
                    <a:p>
                      <a:pPr lvl="0"/>
                      <a:r>
                        <a:rPr lang="en-IN" b="1" dirty="0" err="1">
                          <a:latin typeface="Times New Roman" pitchFamily="18"/>
                          <a:cs typeface="Times New Roman" pitchFamily="18"/>
                        </a:rPr>
                        <a:t>LoRa</a:t>
                      </a:r>
                      <a:r>
                        <a:rPr lang="en-IN" b="1" dirty="0">
                          <a:latin typeface="Times New Roman" pitchFamily="18"/>
                          <a:cs typeface="Times New Roman" pitchFamily="18"/>
                        </a:rPr>
                        <a:t> Technology Overview</a:t>
                      </a:r>
                    </a:p>
                    <a:p>
                      <a:pPr lvl="0"/>
                      <a:r>
                        <a:rPr lang="en-IN" u="sng" dirty="0">
                          <a:solidFill>
                            <a:srgbClr val="1F497D"/>
                          </a:solidFill>
                          <a:latin typeface="Times New Roman" pitchFamily="18"/>
                          <a:cs typeface="Times New Roman" pitchFamily="18"/>
                        </a:rPr>
                        <a:t>https://lora-alliance.org/about-lorawan/</a:t>
                      </a:r>
                    </a:p>
                  </a:txBody>
                  <a:tcPr/>
                </a:tc>
                <a:extLst>
                  <a:ext uri="{0D108BD9-81ED-4DB2-BD59-A6C34878D82A}">
                    <a16:rowId xmlns:a16="http://schemas.microsoft.com/office/drawing/2014/main" val="3087527096"/>
                  </a:ext>
                </a:extLst>
              </a:tr>
              <a:tr h="662683">
                <a:tc>
                  <a:txBody>
                    <a:bodyPr/>
                    <a:lstStyle/>
                    <a:p>
                      <a:pPr lvl="0"/>
                      <a:r>
                        <a:rPr lang="en-IN">
                          <a:latin typeface="Times New Roman" pitchFamily="18"/>
                          <a:cs typeface="Times New Roman" pitchFamily="18"/>
                        </a:rPr>
                        <a:t>2</a:t>
                      </a:r>
                    </a:p>
                  </a:txBody>
                  <a:tcPr/>
                </a:tc>
                <a:tc>
                  <a:txBody>
                    <a:bodyPr/>
                    <a:lstStyle/>
                    <a:p>
                      <a:pPr lvl="0"/>
                      <a:r>
                        <a:rPr lang="en-IN" b="1">
                          <a:latin typeface="Times New Roman" pitchFamily="18"/>
                          <a:cs typeface="Times New Roman" pitchFamily="18"/>
                        </a:rPr>
                        <a:t>ESP32 for Robotics</a:t>
                      </a:r>
                    </a:p>
                    <a:p>
                      <a:pPr lvl="0"/>
                      <a:r>
                        <a:rPr lang="en-IN" u="sng">
                          <a:solidFill>
                            <a:srgbClr val="1F497D"/>
                          </a:solidFill>
                          <a:latin typeface="Times New Roman" pitchFamily="18"/>
                          <a:cs typeface="Times New Roman" pitchFamily="18"/>
                        </a:rPr>
                        <a:t>https://docs.espressif.com/projects/esp-idf/en/latest/esp32/get-started/</a:t>
                      </a:r>
                    </a:p>
                  </a:txBody>
                  <a:tcPr/>
                </a:tc>
                <a:extLst>
                  <a:ext uri="{0D108BD9-81ED-4DB2-BD59-A6C34878D82A}">
                    <a16:rowId xmlns:a16="http://schemas.microsoft.com/office/drawing/2014/main" val="2195683396"/>
                  </a:ext>
                </a:extLst>
              </a:tr>
              <a:tr h="662683">
                <a:tc>
                  <a:txBody>
                    <a:bodyPr/>
                    <a:lstStyle/>
                    <a:p>
                      <a:pPr lvl="0"/>
                      <a:r>
                        <a:rPr lang="en-IN">
                          <a:latin typeface="Times New Roman" pitchFamily="18"/>
                          <a:cs typeface="Times New Roman" pitchFamily="18"/>
                        </a:rPr>
                        <a:t>3</a:t>
                      </a:r>
                    </a:p>
                  </a:txBody>
                  <a:tcPr/>
                </a:tc>
                <a:tc>
                  <a:txBody>
                    <a:bodyPr/>
                    <a:lstStyle/>
                    <a:p>
                      <a:pPr lvl="0"/>
                      <a:r>
                        <a:rPr lang="en-IN" b="1">
                          <a:latin typeface="Times New Roman" pitchFamily="18"/>
                          <a:cs typeface="Times New Roman" pitchFamily="18"/>
                        </a:rPr>
                        <a:t>IoT in Agriculture</a:t>
                      </a:r>
                    </a:p>
                    <a:p>
                      <a:pPr lvl="0"/>
                      <a:r>
                        <a:rPr lang="en-IN" b="0" u="sng">
                          <a:solidFill>
                            <a:srgbClr val="1F497D"/>
                          </a:solidFill>
                          <a:latin typeface="Times New Roman" pitchFamily="18"/>
                          <a:cs typeface="Times New Roman" pitchFamily="18"/>
                        </a:rPr>
                        <a:t>https://www.cropin.com/iot-in-agriculture</a:t>
                      </a:r>
                    </a:p>
                  </a:txBody>
                  <a:tcPr/>
                </a:tc>
                <a:extLst>
                  <a:ext uri="{0D108BD9-81ED-4DB2-BD59-A6C34878D82A}">
                    <a16:rowId xmlns:a16="http://schemas.microsoft.com/office/drawing/2014/main" val="1403862775"/>
                  </a:ext>
                </a:extLst>
              </a:tr>
              <a:tr h="662683">
                <a:tc>
                  <a:txBody>
                    <a:bodyPr/>
                    <a:lstStyle/>
                    <a:p>
                      <a:pPr lvl="0"/>
                      <a:r>
                        <a:rPr lang="en-IN">
                          <a:latin typeface="Times New Roman" pitchFamily="18"/>
                          <a:cs typeface="Times New Roman" pitchFamily="18"/>
                        </a:rPr>
                        <a:t>4</a:t>
                      </a:r>
                    </a:p>
                  </a:txBody>
                  <a:tcPr/>
                </a:tc>
                <a:tc>
                  <a:txBody>
                    <a:bodyPr/>
                    <a:lstStyle/>
                    <a:p>
                      <a:pPr lvl="0"/>
                      <a:r>
                        <a:rPr lang="en-IN" b="1" i="0" u="none" strike="noStrike">
                          <a:solidFill>
                            <a:srgbClr val="000000"/>
                          </a:solidFill>
                          <a:latin typeface="Times New Roman" pitchFamily="18"/>
                          <a:cs typeface="Times New Roman" pitchFamily="18"/>
                        </a:rPr>
                        <a:t>Environmental Sensors</a:t>
                      </a:r>
                    </a:p>
                    <a:p>
                      <a:pPr lvl="0"/>
                      <a:r>
                        <a:rPr lang="en-IN" b="0" i="0" u="sng" strike="noStrike">
                          <a:solidFill>
                            <a:srgbClr val="1F497D"/>
                          </a:solidFill>
                          <a:latin typeface="Times New Roman" pitchFamily="18"/>
                          <a:cs typeface="Times New Roman" pitchFamily="18"/>
                        </a:rPr>
                        <a:t>https://www.sunbirddcim.com/glossary/environmental-sensors</a:t>
                      </a:r>
                    </a:p>
                  </a:txBody>
                  <a:tcPr/>
                </a:tc>
                <a:extLst>
                  <a:ext uri="{0D108BD9-81ED-4DB2-BD59-A6C34878D82A}">
                    <a16:rowId xmlns:a16="http://schemas.microsoft.com/office/drawing/2014/main" val="379885376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BDDEFE23-0E19-9DC5-3803-E45EF9259AEE}"/>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sp>
        <p:nvSpPr>
          <p:cNvPr id="3" name="Date Placeholder 5">
            <a:extLst>
              <a:ext uri="{FF2B5EF4-FFF2-40B4-BE49-F238E27FC236}">
                <a16:creationId xmlns:a16="http://schemas.microsoft.com/office/drawing/2014/main" id="{D952AD72-BCF9-54BF-F6B6-E880A5D5F1AC}"/>
              </a:ext>
            </a:extLst>
          </p:cNvPr>
          <p:cNvSpPr txBox="1"/>
          <p:nvPr/>
        </p:nvSpPr>
        <p:spPr>
          <a:xfrm>
            <a:off x="457200" y="6377940"/>
            <a:ext cx="2103120" cy="246221"/>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dirty="0">
                <a:solidFill>
                  <a:srgbClr val="898989"/>
                </a:solidFill>
                <a:uFillTx/>
                <a:latin typeface="Calibri" pitchFamily="34"/>
              </a:rPr>
              <a:t>19/09/2025</a:t>
            </a:r>
            <a:endParaRPr lang="en-IN" sz="1400" b="0" i="0" u="none" strike="noStrike" kern="1200" cap="none" spc="0" baseline="0" dirty="0">
              <a:solidFill>
                <a:srgbClr val="898989"/>
              </a:solidFill>
              <a:uFillTx/>
              <a:latin typeface="Calibri"/>
            </a:endParaRPr>
          </a:p>
        </p:txBody>
      </p:sp>
      <p:sp>
        <p:nvSpPr>
          <p:cNvPr id="4" name="Footer Placeholder 6">
            <a:extLst>
              <a:ext uri="{FF2B5EF4-FFF2-40B4-BE49-F238E27FC236}">
                <a16:creationId xmlns:a16="http://schemas.microsoft.com/office/drawing/2014/main" id="{FFB808B3-39C8-359A-17E3-9CCEBB77FBDF}"/>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5" name="Slide Number Placeholder 8">
            <a:extLst>
              <a:ext uri="{FF2B5EF4-FFF2-40B4-BE49-F238E27FC236}">
                <a16:creationId xmlns:a16="http://schemas.microsoft.com/office/drawing/2014/main" id="{5B076C78-74D2-6E78-4523-5BBFAABFA529}"/>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4047A0-DE74-4D9C-B633-F1C8A83B2FD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13</a:t>
            </a:fld>
            <a:endParaRPr lang="en-US" sz="1600" b="0" i="0" u="none" strike="noStrike" kern="1200" cap="none" spc="0" baseline="0">
              <a:solidFill>
                <a:srgbClr val="898989"/>
              </a:solidFill>
              <a:uFillTx/>
              <a:latin typeface="Calibri"/>
            </a:endParaRPr>
          </a:p>
        </p:txBody>
      </p:sp>
      <p:sp>
        <p:nvSpPr>
          <p:cNvPr id="6" name="object 3">
            <a:extLst>
              <a:ext uri="{FF2B5EF4-FFF2-40B4-BE49-F238E27FC236}">
                <a16:creationId xmlns:a16="http://schemas.microsoft.com/office/drawing/2014/main" id="{63D939F7-EBA5-BBA7-04C4-EEF28BC7EB2A}"/>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spc="-15" dirty="0">
                <a:solidFill>
                  <a:srgbClr val="C00000"/>
                </a:solidFill>
                <a:latin typeface="Berlin Sans FB" pitchFamily="34"/>
                <a:cs typeface="Times New Roman"/>
              </a:rPr>
              <a:t>Conclusion</a:t>
            </a:r>
            <a:endParaRPr lang="en-US" sz="3200" b="1" i="0" u="none" strike="noStrike" kern="0" cap="none" spc="-15" baseline="0" dirty="0">
              <a:solidFill>
                <a:srgbClr val="C00000"/>
              </a:solidFill>
              <a:uFillTx/>
              <a:latin typeface="Berlin Sans FB" pitchFamily="34"/>
              <a:cs typeface="Times New Roman"/>
            </a:endParaRPr>
          </a:p>
        </p:txBody>
      </p:sp>
      <p:sp>
        <p:nvSpPr>
          <p:cNvPr id="7" name="TextBox 1">
            <a:extLst>
              <a:ext uri="{FF2B5EF4-FFF2-40B4-BE49-F238E27FC236}">
                <a16:creationId xmlns:a16="http://schemas.microsoft.com/office/drawing/2014/main" id="{AE611640-A351-CD8B-20FE-B07D66FED61D}"/>
              </a:ext>
            </a:extLst>
          </p:cNvPr>
          <p:cNvSpPr txBox="1"/>
          <p:nvPr/>
        </p:nvSpPr>
        <p:spPr>
          <a:xfrm>
            <a:off x="609603" y="2270345"/>
            <a:ext cx="8077196" cy="3046988"/>
          </a:xfrm>
          <a:prstGeom prst="rect">
            <a:avLst/>
          </a:prstGeom>
          <a:noFill/>
          <a:ln cap="flat">
            <a:noFill/>
          </a:ln>
        </p:spPr>
        <p:txBody>
          <a:bodyPr vert="horz" wrap="square" lIns="91440" tIns="45720" rIns="91440" bIns="45720" anchor="t" anchorCtr="0" compatLnSpc="1">
            <a:spAutoFit/>
          </a:bodyPr>
          <a:lstStyle/>
          <a:p>
            <a:r>
              <a:rPr lang="en-US" sz="2400" dirty="0"/>
              <a:t>"The LoRa-Based Envi-Rover offers a cost-effective, long-range, and energy-efficient solution for remote environmental monitoring and obstacle detection. Using LoRa with ESP32 and sensors, it enables reliable data collection in hazardous or remote areas without human presence. With future upgrades like AI analytics, solar power, and improved mobility, it can support smart cities, disaster management, and environmental conservation."</a:t>
            </a:r>
            <a:endParaRPr lang="en-US" sz="2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A432925E-2D67-E286-E942-A12FB604960A}"/>
              </a:ext>
            </a:extLst>
          </p:cNvPr>
          <p:cNvSpPr txBox="1"/>
          <p:nvPr/>
        </p:nvSpPr>
        <p:spPr>
          <a:xfrm>
            <a:off x="687637" y="1733400"/>
            <a:ext cx="7619996" cy="3751536"/>
          </a:xfrm>
          <a:prstGeom prst="rect">
            <a:avLst/>
          </a:prstGeom>
          <a:noFill/>
          <a:ln cap="flat">
            <a:noFill/>
          </a:ln>
        </p:spPr>
        <p:txBody>
          <a:bodyPr vert="horz" wrap="square" lIns="0" tIns="12701" rIns="0" bIns="0" anchor="t" anchorCtr="0" compatLnSpc="1">
            <a:spAutoFit/>
          </a:bodyPr>
          <a:lstStyle/>
          <a:p>
            <a:pPr marL="354960" marR="0" lvl="0" indent="-342900" algn="l" defTabSz="914400" rtl="0" fontAlgn="auto" hangingPunct="1">
              <a:lnSpc>
                <a:spcPct val="150000"/>
              </a:lnSpc>
              <a:spcBef>
                <a:spcPts val="100"/>
              </a:spcBef>
              <a:spcAft>
                <a:spcPts val="0"/>
              </a:spcAft>
              <a:buClr>
                <a:srgbClr val="EA1579"/>
              </a:buClr>
              <a:buSzPct val="100000"/>
              <a:buFont typeface="Courier New" pitchFamily="49"/>
              <a:buChar char="o"/>
              <a:tabLst>
                <a:tab pos="338446" algn="l"/>
              </a:tabLst>
              <a:defRPr sz="1800" b="0" i="0" u="none" strike="noStrike" kern="0" cap="none" spc="0" baseline="0">
                <a:solidFill>
                  <a:srgbClr val="000000"/>
                </a:solidFill>
                <a:uFillTx/>
              </a:defRPr>
            </a:pPr>
            <a:r>
              <a:rPr lang="en-US" sz="2000" b="1" i="0" u="none" strike="noStrike" kern="1200" cap="none" spc="-15" baseline="0" dirty="0">
                <a:solidFill>
                  <a:srgbClr val="000000"/>
                </a:solidFill>
                <a:uFillTx/>
                <a:latin typeface="Times New Roman" pitchFamily="18"/>
                <a:cs typeface="Times New Roman" pitchFamily="18"/>
              </a:rPr>
              <a:t>Introduction</a:t>
            </a:r>
          </a:p>
          <a:p>
            <a:pPr marL="354960" marR="0" lvl="0" indent="-342900" algn="l" defTabSz="914400" rtl="0" fontAlgn="auto" hangingPunct="1">
              <a:lnSpc>
                <a:spcPct val="150000"/>
              </a:lnSpc>
              <a:spcBef>
                <a:spcPts val="100"/>
              </a:spcBef>
              <a:spcAft>
                <a:spcPts val="0"/>
              </a:spcAft>
              <a:buClr>
                <a:srgbClr val="EA1579"/>
              </a:buClr>
              <a:buSzPct val="100000"/>
              <a:buFont typeface="Courier New" pitchFamily="49"/>
              <a:buChar char="o"/>
              <a:tabLst>
                <a:tab pos="338446" algn="l"/>
              </a:tabLst>
              <a:defRPr sz="1800" b="0" i="0" u="none" strike="noStrike" kern="0" cap="none" spc="0" baseline="0">
                <a:solidFill>
                  <a:srgbClr val="000000"/>
                </a:solidFill>
                <a:uFillTx/>
              </a:defRPr>
            </a:pPr>
            <a:r>
              <a:rPr lang="en-US" sz="2000" b="1" i="0" u="none" strike="noStrike" kern="1200" cap="none" spc="-15" baseline="0" dirty="0">
                <a:solidFill>
                  <a:srgbClr val="000000"/>
                </a:solidFill>
                <a:uFillTx/>
                <a:latin typeface="Times New Roman" pitchFamily="18"/>
                <a:cs typeface="Times New Roman" pitchFamily="18"/>
              </a:rPr>
              <a:t>Literature Survey</a:t>
            </a:r>
          </a:p>
          <a:p>
            <a:pPr marL="354960" marR="0" lvl="0" indent="-342900" algn="l" defTabSz="914400" rtl="0" fontAlgn="auto" hangingPunct="1">
              <a:lnSpc>
                <a:spcPct val="150000"/>
              </a:lnSpc>
              <a:spcBef>
                <a:spcPts val="100"/>
              </a:spcBef>
              <a:spcAft>
                <a:spcPts val="0"/>
              </a:spcAft>
              <a:buClr>
                <a:srgbClr val="EA1579"/>
              </a:buClr>
              <a:buSzPct val="100000"/>
              <a:buFont typeface="Courier New" pitchFamily="49"/>
              <a:buChar char="o"/>
              <a:tabLst>
                <a:tab pos="338446" algn="l"/>
              </a:tabLst>
              <a:defRPr sz="1800" b="0" i="0" u="none" strike="noStrike" kern="0" cap="none" spc="0" baseline="0">
                <a:solidFill>
                  <a:srgbClr val="000000"/>
                </a:solidFill>
                <a:uFillTx/>
              </a:defRPr>
            </a:pPr>
            <a:r>
              <a:rPr lang="en-US" sz="2000" b="1" i="0" u="none" strike="noStrike" kern="1200" cap="none" spc="-15" baseline="0" dirty="0">
                <a:solidFill>
                  <a:srgbClr val="000000"/>
                </a:solidFill>
                <a:uFillTx/>
                <a:latin typeface="Times New Roman" pitchFamily="18"/>
                <a:cs typeface="Times New Roman" pitchFamily="18"/>
              </a:rPr>
              <a:t>Problem Statement</a:t>
            </a:r>
          </a:p>
          <a:p>
            <a:pPr marL="354960" marR="0" lvl="0" indent="-342900" algn="l" defTabSz="914400" rtl="0" fontAlgn="auto" hangingPunct="1">
              <a:lnSpc>
                <a:spcPct val="150000"/>
              </a:lnSpc>
              <a:spcBef>
                <a:spcPts val="100"/>
              </a:spcBef>
              <a:spcAft>
                <a:spcPts val="0"/>
              </a:spcAft>
              <a:buClr>
                <a:srgbClr val="EA1579"/>
              </a:buClr>
              <a:buSzPct val="100000"/>
              <a:buFont typeface="Courier New" pitchFamily="49"/>
              <a:buChar char="o"/>
              <a:tabLst>
                <a:tab pos="338446" algn="l"/>
              </a:tabLst>
              <a:defRPr sz="1800" b="0" i="0" u="none" strike="noStrike" kern="0" cap="none" spc="0" baseline="0">
                <a:solidFill>
                  <a:srgbClr val="000000"/>
                </a:solidFill>
                <a:uFillTx/>
              </a:defRPr>
            </a:pPr>
            <a:r>
              <a:rPr lang="en-US" sz="2000" b="1" i="0" u="none" strike="noStrike" kern="1200" cap="none" spc="-15" baseline="0" dirty="0">
                <a:solidFill>
                  <a:srgbClr val="000000"/>
                </a:solidFill>
                <a:uFillTx/>
                <a:latin typeface="Times New Roman" pitchFamily="18"/>
                <a:cs typeface="Times New Roman" pitchFamily="18"/>
              </a:rPr>
              <a:t>Objectives</a:t>
            </a:r>
          </a:p>
          <a:p>
            <a:pPr marL="354960" marR="0" lvl="0" indent="-342900" algn="l" defTabSz="914400" rtl="0" fontAlgn="auto" hangingPunct="1">
              <a:lnSpc>
                <a:spcPct val="150000"/>
              </a:lnSpc>
              <a:spcBef>
                <a:spcPts val="100"/>
              </a:spcBef>
              <a:spcAft>
                <a:spcPts val="0"/>
              </a:spcAft>
              <a:buClr>
                <a:srgbClr val="EA1579"/>
              </a:buClr>
              <a:buSzPct val="100000"/>
              <a:buFont typeface="Courier New" pitchFamily="49"/>
              <a:buChar char="o"/>
              <a:tabLst>
                <a:tab pos="338446" algn="l"/>
              </a:tabLst>
              <a:defRPr sz="1800" b="0" i="0" u="none" strike="noStrike" kern="0" cap="none" spc="0" baseline="0">
                <a:solidFill>
                  <a:srgbClr val="000000"/>
                </a:solidFill>
                <a:uFillTx/>
              </a:defRPr>
            </a:pPr>
            <a:r>
              <a:rPr lang="en-US" sz="2000" b="1" i="0" u="none" strike="noStrike" kern="1200" cap="none" spc="-15" baseline="0" dirty="0">
                <a:solidFill>
                  <a:srgbClr val="000000"/>
                </a:solidFill>
                <a:uFillTx/>
                <a:latin typeface="Times New Roman" pitchFamily="18"/>
                <a:cs typeface="Times New Roman" pitchFamily="18"/>
              </a:rPr>
              <a:t>Proposed Methodology</a:t>
            </a:r>
          </a:p>
          <a:p>
            <a:pPr marL="354960" marR="0" lvl="0" indent="-342900" algn="l" defTabSz="914400" rtl="0" fontAlgn="auto" hangingPunct="1">
              <a:lnSpc>
                <a:spcPct val="150000"/>
              </a:lnSpc>
              <a:spcBef>
                <a:spcPts val="100"/>
              </a:spcBef>
              <a:spcAft>
                <a:spcPts val="0"/>
              </a:spcAft>
              <a:buClr>
                <a:srgbClr val="EA1579"/>
              </a:buClr>
              <a:buSzPct val="100000"/>
              <a:buFont typeface="Courier New" pitchFamily="49"/>
              <a:buChar char="o"/>
              <a:tabLst>
                <a:tab pos="338446" algn="l"/>
              </a:tabLst>
              <a:defRPr sz="1800" b="0" i="0" u="none" strike="noStrike" kern="0" cap="none" spc="0" baseline="0">
                <a:solidFill>
                  <a:srgbClr val="000000"/>
                </a:solidFill>
                <a:uFillTx/>
              </a:defRPr>
            </a:pPr>
            <a:r>
              <a:rPr lang="en-IN" sz="2000" b="1" i="0" u="none" strike="noStrike" kern="1200" cap="none" spc="0" baseline="0" dirty="0">
                <a:solidFill>
                  <a:srgbClr val="000000"/>
                </a:solidFill>
                <a:uFillTx/>
                <a:latin typeface="Times New Roman" pitchFamily="18"/>
                <a:cs typeface="Times New Roman" pitchFamily="18"/>
              </a:rPr>
              <a:t>Advantages and Disadvantages</a:t>
            </a:r>
            <a:endParaRPr lang="en-US" sz="2000" b="1" i="0" u="none" strike="noStrike" kern="1200" cap="none" spc="-15" baseline="0" dirty="0">
              <a:solidFill>
                <a:srgbClr val="000000"/>
              </a:solidFill>
              <a:uFillTx/>
              <a:latin typeface="Times New Roman" pitchFamily="18"/>
              <a:cs typeface="Times New Roman" pitchFamily="18"/>
            </a:endParaRPr>
          </a:p>
          <a:p>
            <a:pPr marL="354960" marR="0" lvl="0" indent="-342900" algn="l" defTabSz="914400" rtl="0" fontAlgn="auto" hangingPunct="1">
              <a:lnSpc>
                <a:spcPct val="150000"/>
              </a:lnSpc>
              <a:spcBef>
                <a:spcPts val="100"/>
              </a:spcBef>
              <a:spcAft>
                <a:spcPts val="0"/>
              </a:spcAft>
              <a:buClr>
                <a:srgbClr val="EA1579"/>
              </a:buClr>
              <a:buSzPct val="100000"/>
              <a:buFont typeface="Courier New" pitchFamily="49"/>
              <a:buChar char="o"/>
              <a:tabLst>
                <a:tab pos="338446" algn="l"/>
              </a:tabLst>
              <a:defRPr sz="1800" b="0" i="0" u="none" strike="noStrike" kern="0" cap="none" spc="0" baseline="0">
                <a:solidFill>
                  <a:srgbClr val="000000"/>
                </a:solidFill>
                <a:uFillTx/>
              </a:defRPr>
            </a:pPr>
            <a:r>
              <a:rPr lang="en-US" sz="2000" b="1" i="0" u="none" strike="noStrike" kern="1200" cap="none" spc="-15" baseline="0" dirty="0">
                <a:solidFill>
                  <a:srgbClr val="000000"/>
                </a:solidFill>
                <a:uFillTx/>
                <a:latin typeface="Times New Roman" pitchFamily="18"/>
                <a:cs typeface="Times New Roman" pitchFamily="18"/>
              </a:rPr>
              <a:t>Applications</a:t>
            </a:r>
          </a:p>
          <a:p>
            <a:pPr marL="354960" marR="0" lvl="0" indent="-342900" algn="l" defTabSz="914400" rtl="0" fontAlgn="auto" hangingPunct="1">
              <a:lnSpc>
                <a:spcPct val="150000"/>
              </a:lnSpc>
              <a:spcBef>
                <a:spcPts val="100"/>
              </a:spcBef>
              <a:spcAft>
                <a:spcPts val="0"/>
              </a:spcAft>
              <a:buClr>
                <a:srgbClr val="EA1579"/>
              </a:buClr>
              <a:buSzPct val="100000"/>
              <a:buFont typeface="Courier New" pitchFamily="49"/>
              <a:buChar char="o"/>
              <a:tabLst>
                <a:tab pos="338446" algn="l"/>
              </a:tabLst>
              <a:defRPr sz="1800" b="0" i="0" u="none" strike="noStrike" kern="0" cap="none" spc="0" baseline="0">
                <a:solidFill>
                  <a:srgbClr val="000000"/>
                </a:solidFill>
                <a:uFillTx/>
              </a:defRPr>
            </a:pPr>
            <a:r>
              <a:rPr lang="en-US" sz="2000" b="1" i="0" u="none" strike="noStrike" kern="1200" cap="none" spc="-15" baseline="0" dirty="0">
                <a:solidFill>
                  <a:srgbClr val="000000"/>
                </a:solidFill>
                <a:uFillTx/>
                <a:latin typeface="Times New Roman" pitchFamily="18"/>
                <a:cs typeface="Times New Roman" pitchFamily="18"/>
              </a:rPr>
              <a:t>References</a:t>
            </a:r>
          </a:p>
        </p:txBody>
      </p:sp>
      <p:pic>
        <p:nvPicPr>
          <p:cNvPr id="3" name="Picture 7" descr="Logo.png">
            <a:extLst>
              <a:ext uri="{FF2B5EF4-FFF2-40B4-BE49-F238E27FC236}">
                <a16:creationId xmlns:a16="http://schemas.microsoft.com/office/drawing/2014/main" id="{6C5093EB-6A0D-B9E2-C448-A3AD0C833957}"/>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sp>
        <p:nvSpPr>
          <p:cNvPr id="4" name="Date Placeholder 6">
            <a:extLst>
              <a:ext uri="{FF2B5EF4-FFF2-40B4-BE49-F238E27FC236}">
                <a16:creationId xmlns:a16="http://schemas.microsoft.com/office/drawing/2014/main" id="{82077AE2-10A6-36B7-EDA6-1F1B545F66D8}"/>
              </a:ext>
            </a:extLst>
          </p:cNvPr>
          <p:cNvSpPr txBox="1"/>
          <p:nvPr/>
        </p:nvSpPr>
        <p:spPr>
          <a:xfrm>
            <a:off x="457200" y="6377940"/>
            <a:ext cx="2103120" cy="492443"/>
          </a:xfrm>
          <a:prstGeom prst="rect">
            <a:avLst/>
          </a:prstGeom>
          <a:noFill/>
          <a:ln cap="flat">
            <a:noFill/>
          </a:ln>
        </p:spPr>
        <p:txBody>
          <a:bodyPr vert="horz" wrap="square" lIns="0" tIns="0" rIns="0" bIns="0" anchor="t" anchorCtr="0" compatLnSpc="1">
            <a:spAutoFit/>
          </a:bodyPr>
          <a:lstStyle/>
          <a:p>
            <a:pPr lvl="0" fontAlgn="base"/>
            <a:r>
              <a:rPr lang="en-US" sz="1600" dirty="0">
                <a:solidFill>
                  <a:srgbClr val="898989"/>
                </a:solidFill>
                <a:latin typeface="Calibri" pitchFamily="34"/>
              </a:rPr>
              <a:t>19/09/2025</a:t>
            </a:r>
            <a:endParaRPr lang="en-IN" sz="1400" dirty="0">
              <a:solidFill>
                <a:srgbClr val="898989"/>
              </a:solidFill>
            </a:endParaRPr>
          </a:p>
          <a:p>
            <a:pPr fontAlgn="base"/>
            <a:endParaRPr lang="en-IN" sz="1600" dirty="0"/>
          </a:p>
        </p:txBody>
      </p:sp>
      <p:sp>
        <p:nvSpPr>
          <p:cNvPr id="5" name="Footer Placeholder 8">
            <a:extLst>
              <a:ext uri="{FF2B5EF4-FFF2-40B4-BE49-F238E27FC236}">
                <a16:creationId xmlns:a16="http://schemas.microsoft.com/office/drawing/2014/main" id="{0BFDABDB-3C33-BA2A-8A19-4C571FFB7F84}"/>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6" name="Slide Number Placeholder 9">
            <a:extLst>
              <a:ext uri="{FF2B5EF4-FFF2-40B4-BE49-F238E27FC236}">
                <a16:creationId xmlns:a16="http://schemas.microsoft.com/office/drawing/2014/main" id="{8676BD20-3204-09B5-0015-3FDDEA87CD7F}"/>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D8236FC-A2B6-4EF8-8E46-F1890E27F51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2</a:t>
            </a:fld>
            <a:endParaRPr lang="en-US" sz="1600" b="0" i="0" u="none" strike="noStrike" kern="1200" cap="none" spc="0" baseline="0">
              <a:solidFill>
                <a:srgbClr val="898989"/>
              </a:solidFill>
              <a:uFillTx/>
              <a:latin typeface="Calibri"/>
            </a:endParaRPr>
          </a:p>
        </p:txBody>
      </p:sp>
      <p:sp>
        <p:nvSpPr>
          <p:cNvPr id="7" name="object 3">
            <a:extLst>
              <a:ext uri="{FF2B5EF4-FFF2-40B4-BE49-F238E27FC236}">
                <a16:creationId xmlns:a16="http://schemas.microsoft.com/office/drawing/2014/main" id="{C2B8106B-463A-ED86-437B-AFDC742486EC}"/>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Contents</a:t>
            </a:r>
            <a:endParaRPr lang="en-US" sz="3200" b="1" i="0" u="none" strike="noStrike" kern="0" cap="none" spc="-15" baseline="0">
              <a:solidFill>
                <a:srgbClr val="C00000"/>
              </a:solidFill>
              <a:uFillTx/>
              <a:latin typeface="Berlin Sans FB" pitchFamily="34"/>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BDDEFE23-0E19-9DC5-3803-E45EF9259AEE}"/>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sp>
        <p:nvSpPr>
          <p:cNvPr id="3" name="Date Placeholder 5">
            <a:extLst>
              <a:ext uri="{FF2B5EF4-FFF2-40B4-BE49-F238E27FC236}">
                <a16:creationId xmlns:a16="http://schemas.microsoft.com/office/drawing/2014/main" id="{D952AD72-BCF9-54BF-F6B6-E880A5D5F1AC}"/>
              </a:ext>
            </a:extLst>
          </p:cNvPr>
          <p:cNvSpPr txBox="1"/>
          <p:nvPr/>
        </p:nvSpPr>
        <p:spPr>
          <a:xfrm>
            <a:off x="457200" y="6377940"/>
            <a:ext cx="2103120" cy="246221"/>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sz="1600" dirty="0">
                <a:solidFill>
                  <a:srgbClr val="898989"/>
                </a:solidFill>
                <a:latin typeface="Calibri" pitchFamily="34"/>
              </a:rPr>
              <a:t>19/09/2025</a:t>
            </a:r>
            <a:endParaRPr lang="en-IN" sz="1400" dirty="0">
              <a:solidFill>
                <a:srgbClr val="898989"/>
              </a:solidFill>
            </a:endParaRPr>
          </a:p>
        </p:txBody>
      </p:sp>
      <p:sp>
        <p:nvSpPr>
          <p:cNvPr id="4" name="Footer Placeholder 6">
            <a:extLst>
              <a:ext uri="{FF2B5EF4-FFF2-40B4-BE49-F238E27FC236}">
                <a16:creationId xmlns:a16="http://schemas.microsoft.com/office/drawing/2014/main" id="{FFB808B3-39C8-359A-17E3-9CCEBB77FBDF}"/>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5" name="Slide Number Placeholder 8">
            <a:extLst>
              <a:ext uri="{FF2B5EF4-FFF2-40B4-BE49-F238E27FC236}">
                <a16:creationId xmlns:a16="http://schemas.microsoft.com/office/drawing/2014/main" id="{5B076C78-74D2-6E78-4523-5BBFAABFA529}"/>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4047A0-DE74-4D9C-B633-F1C8A83B2FD4}"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3</a:t>
            </a:fld>
            <a:endParaRPr lang="en-US" sz="1600" b="0" i="0" u="none" strike="noStrike" kern="1200" cap="none" spc="0" baseline="0">
              <a:solidFill>
                <a:srgbClr val="898989"/>
              </a:solidFill>
              <a:uFillTx/>
              <a:latin typeface="Calibri"/>
            </a:endParaRPr>
          </a:p>
        </p:txBody>
      </p:sp>
      <p:sp>
        <p:nvSpPr>
          <p:cNvPr id="6" name="object 3">
            <a:extLst>
              <a:ext uri="{FF2B5EF4-FFF2-40B4-BE49-F238E27FC236}">
                <a16:creationId xmlns:a16="http://schemas.microsoft.com/office/drawing/2014/main" id="{63D939F7-EBA5-BBA7-04C4-EEF28BC7EB2A}"/>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Introduction</a:t>
            </a:r>
            <a:endParaRPr lang="en-US" sz="3200" b="1" i="0" u="none" strike="noStrike" kern="0" cap="none" spc="-15" baseline="0">
              <a:solidFill>
                <a:srgbClr val="C00000"/>
              </a:solidFill>
              <a:uFillTx/>
              <a:latin typeface="Berlin Sans FB" pitchFamily="34"/>
              <a:cs typeface="Times New Roman"/>
            </a:endParaRPr>
          </a:p>
        </p:txBody>
      </p:sp>
      <p:sp>
        <p:nvSpPr>
          <p:cNvPr id="7" name="TextBox 1">
            <a:extLst>
              <a:ext uri="{FF2B5EF4-FFF2-40B4-BE49-F238E27FC236}">
                <a16:creationId xmlns:a16="http://schemas.microsoft.com/office/drawing/2014/main" id="{AE611640-A351-CD8B-20FE-B07D66FED61D}"/>
              </a:ext>
            </a:extLst>
          </p:cNvPr>
          <p:cNvSpPr txBox="1"/>
          <p:nvPr/>
        </p:nvSpPr>
        <p:spPr>
          <a:xfrm>
            <a:off x="609603" y="2270345"/>
            <a:ext cx="8077196" cy="3046991"/>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pitchFamily="18"/>
                <a:cs typeface="Times New Roman" pitchFamily="18"/>
              </a:rPr>
              <a:t>This project presents the development of </a:t>
            </a:r>
            <a:r>
              <a:rPr lang="en-US" sz="2400" b="0" i="0" u="none" strike="noStrike" kern="1200" cap="none" spc="0" baseline="0" dirty="0" err="1">
                <a:solidFill>
                  <a:srgbClr val="000000"/>
                </a:solidFill>
                <a:uFillTx/>
                <a:latin typeface="Times New Roman" pitchFamily="18"/>
                <a:cs typeface="Times New Roman" pitchFamily="18"/>
              </a:rPr>
              <a:t>Envi</a:t>
            </a:r>
            <a:r>
              <a:rPr lang="en-US" sz="2400" b="0" i="0" u="none" strike="noStrike" kern="1200" cap="none" spc="0" baseline="0" dirty="0">
                <a:solidFill>
                  <a:srgbClr val="000000"/>
                </a:solidFill>
                <a:uFillTx/>
                <a:latin typeface="Times New Roman" pitchFamily="18"/>
                <a:cs typeface="Times New Roman" pitchFamily="18"/>
              </a:rPr>
              <a:t>-Rover — a long-range, remotely controlled robotic system built using </a:t>
            </a:r>
            <a:r>
              <a:rPr lang="en-IN" sz="2400" b="0" i="0" u="none" strike="noStrike" kern="1200" cap="none" spc="0" baseline="0" dirty="0">
                <a:solidFill>
                  <a:srgbClr val="000000"/>
                </a:solidFill>
                <a:uFillTx/>
                <a:latin typeface="Times New Roman" pitchFamily="18"/>
                <a:cs typeface="Times New Roman" pitchFamily="18"/>
              </a:rPr>
              <a:t>ESP-32</a:t>
            </a:r>
            <a:r>
              <a:rPr lang="en-US" sz="2400" b="0" i="0" u="none" strike="noStrike" kern="1200" cap="none" spc="0" baseline="0" dirty="0">
                <a:solidFill>
                  <a:srgbClr val="000000"/>
                </a:solidFill>
                <a:uFillTx/>
                <a:latin typeface="Times New Roman" pitchFamily="18"/>
                <a:cs typeface="Times New Roman" pitchFamily="18"/>
              </a:rPr>
              <a:t> and </a:t>
            </a:r>
            <a:r>
              <a:rPr lang="en-US" sz="2400" b="0" i="0" u="none" strike="noStrike" kern="1200" cap="none" spc="0" baseline="0" dirty="0" err="1">
                <a:solidFill>
                  <a:srgbClr val="000000"/>
                </a:solidFill>
                <a:uFillTx/>
                <a:latin typeface="Times New Roman" pitchFamily="18"/>
                <a:cs typeface="Times New Roman" pitchFamily="18"/>
              </a:rPr>
              <a:t>LoRa</a:t>
            </a:r>
            <a:r>
              <a:rPr lang="en-US" sz="2400" b="0" i="0" u="none" strike="noStrike" kern="1200" cap="none" spc="0" baseline="0" dirty="0">
                <a:solidFill>
                  <a:srgbClr val="000000"/>
                </a:solidFill>
                <a:uFillTx/>
                <a:latin typeface="Times New Roman" pitchFamily="18"/>
                <a:cs typeface="Times New Roman" pitchFamily="18"/>
              </a:rPr>
              <a:t> technology. It is equipped with various sensors to monitor environmental parameters and detect obstacles such as </a:t>
            </a:r>
            <a:r>
              <a:rPr lang="en-US" sz="2400" b="1" i="0" u="none" strike="noStrike" kern="1200" cap="none" spc="0" baseline="0" dirty="0">
                <a:solidFill>
                  <a:srgbClr val="000000"/>
                </a:solidFill>
                <a:uFillTx/>
                <a:latin typeface="Times New Roman" pitchFamily="18"/>
                <a:cs typeface="Times New Roman" pitchFamily="18"/>
              </a:rPr>
              <a:t>rocks, debris, uneven terrain</a:t>
            </a:r>
            <a:r>
              <a:rPr lang="en-US" sz="2400" b="0" i="0" u="none" strike="noStrike" kern="1200" cap="none" spc="0" baseline="0" dirty="0">
                <a:solidFill>
                  <a:srgbClr val="000000"/>
                </a:solidFill>
                <a:uFillTx/>
                <a:latin typeface="Times New Roman" pitchFamily="18"/>
                <a:cs typeface="Times New Roman" pitchFamily="18"/>
              </a:rPr>
              <a:t>. It is designed to serve as a reliable solution for applications in </a:t>
            </a:r>
            <a:r>
              <a:rPr lang="en-US" sz="2400" b="1" i="0" u="none" strike="noStrike" kern="1200" cap="none" spc="0" baseline="0" dirty="0">
                <a:solidFill>
                  <a:srgbClr val="000000"/>
                </a:solidFill>
                <a:uFillTx/>
                <a:latin typeface="Times New Roman" pitchFamily="18"/>
                <a:cs typeface="Times New Roman" pitchFamily="18"/>
              </a:rPr>
              <a:t>Agriculture</a:t>
            </a:r>
            <a:r>
              <a:rPr lang="en-US" sz="2400" b="0" i="0" u="none" strike="noStrike" kern="1200" cap="none" spc="0" baseline="0" dirty="0">
                <a:solidFill>
                  <a:srgbClr val="000000"/>
                </a:solidFill>
                <a:uFillTx/>
                <a:latin typeface="Times New Roman" pitchFamily="18"/>
                <a:cs typeface="Times New Roman" pitchFamily="18"/>
              </a:rPr>
              <a:t>, </a:t>
            </a:r>
            <a:r>
              <a:rPr lang="en-US" sz="2400" b="1" i="0" u="none" strike="noStrike" kern="1200" cap="none" spc="0" baseline="0" dirty="0">
                <a:solidFill>
                  <a:srgbClr val="000000"/>
                </a:solidFill>
                <a:uFillTx/>
                <a:latin typeface="Times New Roman" pitchFamily="18"/>
                <a:cs typeface="Times New Roman" pitchFamily="18"/>
              </a:rPr>
              <a:t>Disaster-zones</a:t>
            </a:r>
            <a:r>
              <a:rPr lang="en-US" sz="2400" b="0" i="0" u="none" strike="noStrike" kern="1200" cap="none" spc="0" baseline="0" dirty="0">
                <a:solidFill>
                  <a:srgbClr val="000000"/>
                </a:solidFill>
                <a:uFillTx/>
                <a:latin typeface="Times New Roman" pitchFamily="18"/>
                <a:cs typeface="Times New Roman" pitchFamily="18"/>
              </a:rPr>
              <a:t>, an </a:t>
            </a:r>
            <a:r>
              <a:rPr lang="en-US" sz="2400" b="1" i="0" u="none" strike="noStrike" kern="1200" cap="none" spc="0" baseline="0" dirty="0">
                <a:solidFill>
                  <a:srgbClr val="000000"/>
                </a:solidFill>
                <a:uFillTx/>
                <a:latin typeface="Times New Roman" pitchFamily="18"/>
                <a:cs typeface="Times New Roman" pitchFamily="18"/>
              </a:rPr>
              <a:t>Industrial-environments </a:t>
            </a:r>
            <a:r>
              <a:rPr lang="en-US" sz="2400" b="0" i="0" u="none" strike="noStrike" kern="1200" cap="none" spc="0" baseline="0" dirty="0">
                <a:solidFill>
                  <a:srgbClr val="000000"/>
                </a:solidFill>
                <a:uFillTx/>
                <a:latin typeface="Times New Roman" pitchFamily="18"/>
                <a:cs typeface="Times New Roman" pitchFamily="18"/>
              </a:rPr>
              <a:t>where wireless connectivity and remote control are critical.</a:t>
            </a:r>
            <a:endParaRPr lang="en-IN" sz="2200" b="0" i="0" u="none" strike="noStrike" kern="1200" cap="none" spc="0" baseline="0" dirty="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EA6546B5-40EF-505E-52C1-3930F1BB3F14}"/>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graphicFrame>
        <p:nvGraphicFramePr>
          <p:cNvPr id="3" name="Table 8">
            <a:extLst>
              <a:ext uri="{FF2B5EF4-FFF2-40B4-BE49-F238E27FC236}">
                <a16:creationId xmlns:a16="http://schemas.microsoft.com/office/drawing/2014/main" id="{8BFA1631-D1AE-BD80-3239-22FFF9EA213F}"/>
              </a:ext>
            </a:extLst>
          </p:cNvPr>
          <p:cNvGraphicFramePr>
            <a:graphicFrameLocks noGrp="1"/>
          </p:cNvGraphicFramePr>
          <p:nvPr/>
        </p:nvGraphicFramePr>
        <p:xfrm>
          <a:off x="228600" y="1846420"/>
          <a:ext cx="8686798" cy="3749036"/>
        </p:xfrm>
        <a:graphic>
          <a:graphicData uri="http://schemas.openxmlformats.org/drawingml/2006/table">
            <a:tbl>
              <a:tblPr firstRow="1" bandRow="1">
                <a:effectLst/>
                <a:tableStyleId>{5C22544A-7EE6-4342-B048-85BDC9FD1C3A}</a:tableStyleId>
              </a:tblPr>
              <a:tblGrid>
                <a:gridCol w="698043">
                  <a:extLst>
                    <a:ext uri="{9D8B030D-6E8A-4147-A177-3AD203B41FA5}">
                      <a16:colId xmlns:a16="http://schemas.microsoft.com/office/drawing/2014/main" val="3647409251"/>
                    </a:ext>
                  </a:extLst>
                </a:gridCol>
                <a:gridCol w="1473656">
                  <a:extLst>
                    <a:ext uri="{9D8B030D-6E8A-4147-A177-3AD203B41FA5}">
                      <a16:colId xmlns:a16="http://schemas.microsoft.com/office/drawing/2014/main" val="3601316477"/>
                    </a:ext>
                  </a:extLst>
                </a:gridCol>
                <a:gridCol w="3040379">
                  <a:extLst>
                    <a:ext uri="{9D8B030D-6E8A-4147-A177-3AD203B41FA5}">
                      <a16:colId xmlns:a16="http://schemas.microsoft.com/office/drawing/2014/main" val="1039350199"/>
                    </a:ext>
                  </a:extLst>
                </a:gridCol>
                <a:gridCol w="1737360">
                  <a:extLst>
                    <a:ext uri="{9D8B030D-6E8A-4147-A177-3AD203B41FA5}">
                      <a16:colId xmlns:a16="http://schemas.microsoft.com/office/drawing/2014/main" val="4083557855"/>
                    </a:ext>
                  </a:extLst>
                </a:gridCol>
                <a:gridCol w="1737360">
                  <a:extLst>
                    <a:ext uri="{9D8B030D-6E8A-4147-A177-3AD203B41FA5}">
                      <a16:colId xmlns:a16="http://schemas.microsoft.com/office/drawing/2014/main" val="1323176499"/>
                    </a:ext>
                  </a:extLst>
                </a:gridCol>
              </a:tblGrid>
              <a:tr h="338199">
                <a:tc>
                  <a:txBody>
                    <a:bodyPr/>
                    <a:lstStyle/>
                    <a:p>
                      <a:pPr lvl="0"/>
                      <a:r>
                        <a:rPr lang="en-US">
                          <a:latin typeface="Times New Roman" pitchFamily="18"/>
                          <a:cs typeface="Times New Roman" pitchFamily="18"/>
                        </a:rPr>
                        <a:t>S.No</a:t>
                      </a:r>
                    </a:p>
                  </a:txBody>
                  <a:tcPr/>
                </a:tc>
                <a:tc>
                  <a:txBody>
                    <a:bodyPr/>
                    <a:lstStyle/>
                    <a:p>
                      <a:pPr lvl="0"/>
                      <a:r>
                        <a:rPr lang="en-US">
                          <a:latin typeface="Times New Roman" pitchFamily="18"/>
                          <a:cs typeface="Times New Roman" pitchFamily="18"/>
                        </a:rPr>
                        <a:t>Authors</a:t>
                      </a:r>
                    </a:p>
                  </a:txBody>
                  <a:tcPr/>
                </a:tc>
                <a:tc>
                  <a:txBody>
                    <a:bodyPr/>
                    <a:lstStyle/>
                    <a:p>
                      <a:pPr lvl="0"/>
                      <a:r>
                        <a:rPr lang="en-US">
                          <a:latin typeface="Times New Roman" pitchFamily="18"/>
                          <a:cs typeface="Times New Roman" pitchFamily="18"/>
                        </a:rPr>
                        <a:t>Title of Paper</a:t>
                      </a:r>
                    </a:p>
                  </a:txBody>
                  <a:tcPr/>
                </a:tc>
                <a:tc>
                  <a:txBody>
                    <a:bodyPr/>
                    <a:lstStyle/>
                    <a:p>
                      <a:pPr lvl="0"/>
                      <a:r>
                        <a:rPr lang="en-US">
                          <a:latin typeface="Times New Roman" pitchFamily="18"/>
                          <a:cs typeface="Times New Roman" pitchFamily="18"/>
                        </a:rPr>
                        <a:t>Methodology</a:t>
                      </a:r>
                    </a:p>
                  </a:txBody>
                  <a:tcPr/>
                </a:tc>
                <a:tc>
                  <a:txBody>
                    <a:bodyPr/>
                    <a:lstStyle/>
                    <a:p>
                      <a:pPr lvl="0"/>
                      <a:r>
                        <a:rPr lang="en-US">
                          <a:latin typeface="Times New Roman" pitchFamily="18"/>
                          <a:cs typeface="Times New Roman" pitchFamily="18"/>
                        </a:rPr>
                        <a:t>Limitations</a:t>
                      </a:r>
                    </a:p>
                  </a:txBody>
                  <a:tcPr/>
                </a:tc>
                <a:extLst>
                  <a:ext uri="{0D108BD9-81ED-4DB2-BD59-A6C34878D82A}">
                    <a16:rowId xmlns:a16="http://schemas.microsoft.com/office/drawing/2014/main" val="88419028"/>
                  </a:ext>
                </a:extLst>
              </a:tr>
              <a:tr h="1005840">
                <a:tc>
                  <a:txBody>
                    <a:bodyPr/>
                    <a:lstStyle/>
                    <a:p>
                      <a:pPr lvl="0"/>
                      <a:r>
                        <a:rPr lang="en-US">
                          <a:latin typeface="Times New Roman" pitchFamily="18"/>
                          <a:cs typeface="Times New Roman" pitchFamily="18"/>
                        </a:rPr>
                        <a:t>01</a:t>
                      </a:r>
                    </a:p>
                  </a:txBody>
                  <a:tcPr/>
                </a:tc>
                <a:tc>
                  <a:txBody>
                    <a:bodyPr/>
                    <a:lstStyle/>
                    <a:p>
                      <a:pPr lvl="0"/>
                      <a:r>
                        <a:rPr lang="en-GB" sz="1400">
                          <a:latin typeface="Times New Roman" pitchFamily="18"/>
                          <a:cs typeface="Times New Roman" pitchFamily="18"/>
                        </a:rPr>
                        <a:t>J. Smith,</a:t>
                      </a:r>
                    </a:p>
                    <a:p>
                      <a:pPr lvl="0"/>
                      <a:r>
                        <a:rPr lang="en-GB" sz="1400">
                          <a:latin typeface="Times New Roman" pitchFamily="18"/>
                          <a:cs typeface="Times New Roman" pitchFamily="18"/>
                        </a:rPr>
                        <a:t>L. Wang, A. Brown</a:t>
                      </a:r>
                      <a:endParaRPr lang="en-US" sz="1400">
                        <a:latin typeface="Times New Roman" pitchFamily="18"/>
                        <a:cs typeface="Times New Roman" pitchFamily="18"/>
                      </a:endParaRPr>
                    </a:p>
                  </a:txBody>
                  <a:tcPr/>
                </a:tc>
                <a:tc>
                  <a:txBody>
                    <a:bodyPr/>
                    <a:lstStyle/>
                    <a:p>
                      <a:pPr lvl="0"/>
                      <a:r>
                        <a:rPr lang="en-IN" sz="1400">
                          <a:latin typeface="Times New Roman" pitchFamily="18"/>
                          <a:cs typeface="Times New Roman" pitchFamily="18"/>
                        </a:rPr>
                        <a:t>LoRa Technology for Efficient IoT Communication in Environmental Monitoring Applications</a:t>
                      </a:r>
                      <a:endParaRPr lang="en-US" sz="1400">
                        <a:latin typeface="Times New Roman" pitchFamily="18"/>
                        <a:cs typeface="Times New Roman" pitchFamily="18"/>
                      </a:endParaRPr>
                    </a:p>
                  </a:txBody>
                  <a:tcPr/>
                </a:tc>
                <a:tc>
                  <a:txBody>
                    <a:bodyPr/>
                    <a:lstStyle/>
                    <a:p>
                      <a:pPr lvl="0"/>
                      <a:r>
                        <a:rPr lang="en-GB" sz="1400">
                          <a:latin typeface="Times New Roman" pitchFamily="18"/>
                          <a:cs typeface="Times New Roman" pitchFamily="18"/>
                        </a:rPr>
                        <a:t>Tested LoRa modules across terrains to measure range and power use.</a:t>
                      </a:r>
                      <a:endParaRPr lang="en-US" sz="1400">
                        <a:latin typeface="Times New Roman" pitchFamily="18"/>
                        <a:cs typeface="Times New Roman" pitchFamily="18"/>
                      </a:endParaRPr>
                    </a:p>
                  </a:txBody>
                  <a:tcPr/>
                </a:tc>
                <a:tc>
                  <a:txBody>
                    <a:bodyPr/>
                    <a:lstStyle/>
                    <a:p>
                      <a:pPr lvl="0"/>
                      <a:r>
                        <a:rPr lang="en-US" sz="1400">
                          <a:latin typeface="Times New Roman" pitchFamily="18"/>
                          <a:cs typeface="Times New Roman" pitchFamily="18"/>
                        </a:rPr>
                        <a:t>Reduced range in crowded areas.</a:t>
                      </a:r>
                    </a:p>
                  </a:txBody>
                  <a:tcPr/>
                </a:tc>
                <a:extLst>
                  <a:ext uri="{0D108BD9-81ED-4DB2-BD59-A6C34878D82A}">
                    <a16:rowId xmlns:a16="http://schemas.microsoft.com/office/drawing/2014/main" val="3022845009"/>
                  </a:ext>
                </a:extLst>
              </a:tr>
              <a:tr h="1219196">
                <a:tc>
                  <a:txBody>
                    <a:bodyPr/>
                    <a:lstStyle/>
                    <a:p>
                      <a:pPr lvl="0"/>
                      <a:r>
                        <a:rPr lang="en-US">
                          <a:latin typeface="Times New Roman" pitchFamily="18"/>
                          <a:cs typeface="Times New Roman" pitchFamily="18"/>
                        </a:rPr>
                        <a:t>02</a:t>
                      </a:r>
                    </a:p>
                  </a:txBody>
                  <a:tcPr/>
                </a:tc>
                <a:tc>
                  <a:txBody>
                    <a:bodyPr/>
                    <a:lstStyle/>
                    <a:p>
                      <a:pPr lvl="0"/>
                      <a:r>
                        <a:rPr lang="fr-FR" sz="1400">
                          <a:latin typeface="Times New Roman" pitchFamily="18"/>
                          <a:cs typeface="Times New Roman" pitchFamily="18"/>
                        </a:rPr>
                        <a:t>M. Davis,</a:t>
                      </a:r>
                    </a:p>
                    <a:p>
                      <a:pPr lvl="0"/>
                      <a:r>
                        <a:rPr lang="fr-FR" sz="1400">
                          <a:latin typeface="Times New Roman" pitchFamily="18"/>
                          <a:cs typeface="Times New Roman" pitchFamily="18"/>
                        </a:rPr>
                        <a:t>T. Patel,</a:t>
                      </a:r>
                    </a:p>
                    <a:p>
                      <a:pPr lvl="0"/>
                      <a:r>
                        <a:rPr lang="fr-FR" sz="1400">
                          <a:latin typeface="Times New Roman" pitchFamily="18"/>
                          <a:cs typeface="Times New Roman" pitchFamily="18"/>
                        </a:rPr>
                        <a:t>S. Lee</a:t>
                      </a:r>
                      <a:endParaRPr lang="en-US" sz="1400">
                        <a:latin typeface="Times New Roman" pitchFamily="18"/>
                        <a:cs typeface="Times New Roman" pitchFamily="18"/>
                      </a:endParaRPr>
                    </a:p>
                  </a:txBody>
                  <a:tcPr/>
                </a:tc>
                <a:tc>
                  <a:txBody>
                    <a:bodyPr/>
                    <a:lstStyle/>
                    <a:p>
                      <a:pPr lvl="0"/>
                      <a:r>
                        <a:rPr lang="en-GB" sz="1400">
                          <a:latin typeface="Times New Roman" pitchFamily="18"/>
                          <a:cs typeface="Times New Roman" pitchFamily="18"/>
                        </a:rPr>
                        <a:t>Applications of Arduino in Educational and Industrial Robotics</a:t>
                      </a:r>
                      <a:endParaRPr lang="en-US" sz="1400">
                        <a:latin typeface="Times New Roman" pitchFamily="18"/>
                        <a:cs typeface="Times New Roman" pitchFamily="18"/>
                      </a:endParaRPr>
                    </a:p>
                  </a:txBody>
                  <a:tcPr/>
                </a:tc>
                <a:tc>
                  <a:txBody>
                    <a:bodyPr/>
                    <a:lstStyle/>
                    <a:p>
                      <a:pPr lvl="0"/>
                      <a:r>
                        <a:rPr lang="en-GB" sz="1400">
                          <a:latin typeface="Times New Roman" pitchFamily="18"/>
                          <a:cs typeface="Times New Roman" pitchFamily="18"/>
                        </a:rPr>
                        <a:t>Developed Arduino-based robots to test sensor compatibility in educational</a:t>
                      </a:r>
                    </a:p>
                    <a:p>
                      <a:pPr lvl="0"/>
                      <a:r>
                        <a:rPr lang="en-GB" sz="1400">
                          <a:latin typeface="Times New Roman" pitchFamily="18"/>
                          <a:cs typeface="Times New Roman" pitchFamily="18"/>
                        </a:rPr>
                        <a:t>/industrial use.</a:t>
                      </a:r>
                      <a:endParaRPr lang="en-US" sz="1400">
                        <a:latin typeface="Times New Roman" pitchFamily="18"/>
                        <a:cs typeface="Times New Roman" pitchFamily="18"/>
                      </a:endParaRPr>
                    </a:p>
                  </a:txBody>
                  <a:tcPr/>
                </a:tc>
                <a:tc>
                  <a:txBody>
                    <a:bodyPr/>
                    <a:lstStyle/>
                    <a:p>
                      <a:pPr lvl="0"/>
                      <a:r>
                        <a:rPr lang="en-US" sz="1400">
                          <a:latin typeface="Times New Roman" pitchFamily="18"/>
                          <a:cs typeface="Times New Roman" pitchFamily="18"/>
                        </a:rPr>
                        <a:t>Can’t handle complex tasks without extra hardware.</a:t>
                      </a:r>
                    </a:p>
                  </a:txBody>
                  <a:tcPr/>
                </a:tc>
                <a:extLst>
                  <a:ext uri="{0D108BD9-81ED-4DB2-BD59-A6C34878D82A}">
                    <a16:rowId xmlns:a16="http://schemas.microsoft.com/office/drawing/2014/main" val="1003022689"/>
                  </a:ext>
                </a:extLst>
              </a:tr>
              <a:tr h="1143000">
                <a:tc>
                  <a:txBody>
                    <a:bodyPr/>
                    <a:lstStyle/>
                    <a:p>
                      <a:pPr lvl="0"/>
                      <a:r>
                        <a:rPr lang="en-US">
                          <a:latin typeface="Times New Roman" pitchFamily="18"/>
                          <a:cs typeface="Times New Roman" pitchFamily="18"/>
                        </a:rPr>
                        <a:t>03</a:t>
                      </a:r>
                    </a:p>
                  </a:txBody>
                  <a:tcPr/>
                </a:tc>
                <a:tc>
                  <a:txBody>
                    <a:bodyPr/>
                    <a:lstStyle/>
                    <a:p>
                      <a:pPr lvl="0"/>
                      <a:r>
                        <a:rPr lang="en-GB" sz="1400">
                          <a:latin typeface="Times New Roman" pitchFamily="18"/>
                          <a:cs typeface="Times New Roman" pitchFamily="18"/>
                        </a:rPr>
                        <a:t>R.Thompson, K. Huang,</a:t>
                      </a:r>
                    </a:p>
                    <a:p>
                      <a:pPr lvl="0"/>
                      <a:r>
                        <a:rPr lang="en-GB" sz="1400">
                          <a:latin typeface="Times New Roman" pitchFamily="18"/>
                          <a:cs typeface="Times New Roman" pitchFamily="18"/>
                        </a:rPr>
                        <a:t>D. Gomez</a:t>
                      </a:r>
                    </a:p>
                  </a:txBody>
                  <a:tcPr/>
                </a:tc>
                <a:tc>
                  <a:txBody>
                    <a:bodyPr/>
                    <a:lstStyle/>
                    <a:p>
                      <a:pPr lvl="0"/>
                      <a:r>
                        <a:rPr lang="en-GB" sz="1400">
                          <a:latin typeface="Times New Roman" pitchFamily="18"/>
                          <a:cs typeface="Times New Roman" pitchFamily="18"/>
                        </a:rPr>
                        <a:t>Precision Agriculture: Monitoring Soil and Environmental Conditions Using IoT Sensors</a:t>
                      </a:r>
                      <a:endParaRPr lang="en-US" sz="1400">
                        <a:latin typeface="Times New Roman" pitchFamily="18"/>
                        <a:cs typeface="Times New Roman" pitchFamily="18"/>
                      </a:endParaRPr>
                    </a:p>
                  </a:txBody>
                  <a:tcPr/>
                </a:tc>
                <a:tc>
                  <a:txBody>
                    <a:bodyPr/>
                    <a:lstStyle/>
                    <a:p>
                      <a:pPr lvl="0"/>
                      <a:r>
                        <a:rPr lang="en-GB" sz="1400">
                          <a:latin typeface="Times New Roman" pitchFamily="18"/>
                          <a:cs typeface="Times New Roman" pitchFamily="18"/>
                        </a:rPr>
                        <a:t>Used sensors for soil and climate data, transmitted wirelessly for crop analysis.</a:t>
                      </a:r>
                      <a:endParaRPr lang="en-US" sz="1400">
                        <a:latin typeface="Times New Roman" pitchFamily="18"/>
                        <a:cs typeface="Times New Roman" pitchFamily="18"/>
                      </a:endParaRPr>
                    </a:p>
                  </a:txBody>
                  <a:tcPr/>
                </a:tc>
                <a:tc>
                  <a:txBody>
                    <a:bodyPr/>
                    <a:lstStyle/>
                    <a:p>
                      <a:pPr lvl="0"/>
                      <a:r>
                        <a:rPr lang="en-US" sz="1400">
                          <a:latin typeface="Times New Roman" pitchFamily="18"/>
                          <a:cs typeface="Times New Roman" pitchFamily="18"/>
                        </a:rPr>
                        <a:t>Battery and sensor accuracy drop in harsh conditions.</a:t>
                      </a:r>
                    </a:p>
                  </a:txBody>
                  <a:tcPr/>
                </a:tc>
                <a:extLst>
                  <a:ext uri="{0D108BD9-81ED-4DB2-BD59-A6C34878D82A}">
                    <a16:rowId xmlns:a16="http://schemas.microsoft.com/office/drawing/2014/main" val="132724573"/>
                  </a:ext>
                </a:extLst>
              </a:tr>
            </a:tbl>
          </a:graphicData>
        </a:graphic>
      </p:graphicFrame>
      <p:sp>
        <p:nvSpPr>
          <p:cNvPr id="4" name="Date Placeholder 5">
            <a:extLst>
              <a:ext uri="{FF2B5EF4-FFF2-40B4-BE49-F238E27FC236}">
                <a16:creationId xmlns:a16="http://schemas.microsoft.com/office/drawing/2014/main" id="{88E7C802-F97F-C653-E01C-04F1D665ED24}"/>
              </a:ext>
            </a:extLst>
          </p:cNvPr>
          <p:cNvSpPr txBox="1"/>
          <p:nvPr/>
        </p:nvSpPr>
        <p:spPr>
          <a:xfrm>
            <a:off x="457200" y="6377940"/>
            <a:ext cx="2103120" cy="246220"/>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sz="1600" dirty="0">
                <a:solidFill>
                  <a:srgbClr val="898989"/>
                </a:solidFill>
                <a:latin typeface="Calibri" pitchFamily="34"/>
              </a:rPr>
              <a:t>19/09/2025</a:t>
            </a:r>
            <a:endParaRPr lang="en-IN" sz="1400" dirty="0">
              <a:solidFill>
                <a:srgbClr val="898989"/>
              </a:solidFill>
            </a:endParaRPr>
          </a:p>
        </p:txBody>
      </p:sp>
      <p:sp>
        <p:nvSpPr>
          <p:cNvPr id="5" name="Footer Placeholder 6">
            <a:extLst>
              <a:ext uri="{FF2B5EF4-FFF2-40B4-BE49-F238E27FC236}">
                <a16:creationId xmlns:a16="http://schemas.microsoft.com/office/drawing/2014/main" id="{540FF3EB-679D-98F6-1585-50C6C4DB2697}"/>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6" name="Slide Number Placeholder 9">
            <a:extLst>
              <a:ext uri="{FF2B5EF4-FFF2-40B4-BE49-F238E27FC236}">
                <a16:creationId xmlns:a16="http://schemas.microsoft.com/office/drawing/2014/main" id="{F15E8907-17D7-E467-229E-6E3209C0EEFC}"/>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0550CD5-DF9A-4221-891A-7252FC5B7DA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4</a:t>
            </a:fld>
            <a:endParaRPr lang="en-US" sz="1600" b="0" i="0" u="none" strike="noStrike" kern="1200" cap="none" spc="0" baseline="0">
              <a:solidFill>
                <a:srgbClr val="898989"/>
              </a:solidFill>
              <a:uFillTx/>
              <a:latin typeface="Calibri"/>
            </a:endParaRPr>
          </a:p>
        </p:txBody>
      </p:sp>
      <p:sp>
        <p:nvSpPr>
          <p:cNvPr id="7" name="object 3">
            <a:extLst>
              <a:ext uri="{FF2B5EF4-FFF2-40B4-BE49-F238E27FC236}">
                <a16:creationId xmlns:a16="http://schemas.microsoft.com/office/drawing/2014/main" id="{D0D772FC-5315-D4E3-40B9-B64A1DAD354F}"/>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Literature Survey</a:t>
            </a:r>
            <a:endParaRPr lang="en-US" sz="3200" b="1" i="0" u="none" strike="noStrike" kern="0" cap="none" spc="-15" baseline="0">
              <a:solidFill>
                <a:srgbClr val="C00000"/>
              </a:solidFill>
              <a:uFillTx/>
              <a:latin typeface="Berlin Sans FB" pitchFamily="34"/>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79F133A2-FCD8-17A6-DE8C-6EF2717D43FD}"/>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graphicFrame>
        <p:nvGraphicFramePr>
          <p:cNvPr id="3" name="Table 8">
            <a:extLst>
              <a:ext uri="{FF2B5EF4-FFF2-40B4-BE49-F238E27FC236}">
                <a16:creationId xmlns:a16="http://schemas.microsoft.com/office/drawing/2014/main" id="{0CA8184F-B07F-F0C1-F660-1A879DA103B2}"/>
              </a:ext>
            </a:extLst>
          </p:cNvPr>
          <p:cNvGraphicFramePr>
            <a:graphicFrameLocks noGrp="1"/>
          </p:cNvGraphicFramePr>
          <p:nvPr/>
        </p:nvGraphicFramePr>
        <p:xfrm>
          <a:off x="228600" y="1846420"/>
          <a:ext cx="8686798" cy="3749036"/>
        </p:xfrm>
        <a:graphic>
          <a:graphicData uri="http://schemas.openxmlformats.org/drawingml/2006/table">
            <a:tbl>
              <a:tblPr firstRow="1" bandRow="1">
                <a:effectLst/>
                <a:tableStyleId>{5C22544A-7EE6-4342-B048-85BDC9FD1C3A}</a:tableStyleId>
              </a:tblPr>
              <a:tblGrid>
                <a:gridCol w="698043">
                  <a:extLst>
                    <a:ext uri="{9D8B030D-6E8A-4147-A177-3AD203B41FA5}">
                      <a16:colId xmlns:a16="http://schemas.microsoft.com/office/drawing/2014/main" val="1509380715"/>
                    </a:ext>
                  </a:extLst>
                </a:gridCol>
                <a:gridCol w="1473656">
                  <a:extLst>
                    <a:ext uri="{9D8B030D-6E8A-4147-A177-3AD203B41FA5}">
                      <a16:colId xmlns:a16="http://schemas.microsoft.com/office/drawing/2014/main" val="3190811254"/>
                    </a:ext>
                  </a:extLst>
                </a:gridCol>
                <a:gridCol w="3040379">
                  <a:extLst>
                    <a:ext uri="{9D8B030D-6E8A-4147-A177-3AD203B41FA5}">
                      <a16:colId xmlns:a16="http://schemas.microsoft.com/office/drawing/2014/main" val="2434042380"/>
                    </a:ext>
                  </a:extLst>
                </a:gridCol>
                <a:gridCol w="1737360">
                  <a:extLst>
                    <a:ext uri="{9D8B030D-6E8A-4147-A177-3AD203B41FA5}">
                      <a16:colId xmlns:a16="http://schemas.microsoft.com/office/drawing/2014/main" val="1407833280"/>
                    </a:ext>
                  </a:extLst>
                </a:gridCol>
                <a:gridCol w="1737360">
                  <a:extLst>
                    <a:ext uri="{9D8B030D-6E8A-4147-A177-3AD203B41FA5}">
                      <a16:colId xmlns:a16="http://schemas.microsoft.com/office/drawing/2014/main" val="1045339292"/>
                    </a:ext>
                  </a:extLst>
                </a:gridCol>
              </a:tblGrid>
              <a:tr h="338199">
                <a:tc>
                  <a:txBody>
                    <a:bodyPr/>
                    <a:lstStyle/>
                    <a:p>
                      <a:pPr lvl="0"/>
                      <a:r>
                        <a:rPr lang="en-US">
                          <a:latin typeface="Times New Roman" pitchFamily="18"/>
                          <a:cs typeface="Times New Roman" pitchFamily="18"/>
                        </a:rPr>
                        <a:t>S.No</a:t>
                      </a:r>
                    </a:p>
                  </a:txBody>
                  <a:tcPr/>
                </a:tc>
                <a:tc>
                  <a:txBody>
                    <a:bodyPr/>
                    <a:lstStyle/>
                    <a:p>
                      <a:pPr lvl="0"/>
                      <a:r>
                        <a:rPr lang="en-US">
                          <a:latin typeface="Times New Roman" pitchFamily="18"/>
                          <a:cs typeface="Times New Roman" pitchFamily="18"/>
                        </a:rPr>
                        <a:t>Authors</a:t>
                      </a:r>
                    </a:p>
                  </a:txBody>
                  <a:tcPr/>
                </a:tc>
                <a:tc>
                  <a:txBody>
                    <a:bodyPr/>
                    <a:lstStyle/>
                    <a:p>
                      <a:pPr lvl="0"/>
                      <a:r>
                        <a:rPr lang="en-US">
                          <a:latin typeface="Times New Roman" pitchFamily="18"/>
                          <a:cs typeface="Times New Roman" pitchFamily="18"/>
                        </a:rPr>
                        <a:t>Title of Paper</a:t>
                      </a:r>
                    </a:p>
                  </a:txBody>
                  <a:tcPr/>
                </a:tc>
                <a:tc>
                  <a:txBody>
                    <a:bodyPr/>
                    <a:lstStyle/>
                    <a:p>
                      <a:pPr lvl="0"/>
                      <a:r>
                        <a:rPr lang="en-US">
                          <a:latin typeface="Times New Roman" pitchFamily="18"/>
                          <a:cs typeface="Times New Roman" pitchFamily="18"/>
                        </a:rPr>
                        <a:t>Methodology</a:t>
                      </a:r>
                    </a:p>
                  </a:txBody>
                  <a:tcPr/>
                </a:tc>
                <a:tc>
                  <a:txBody>
                    <a:bodyPr/>
                    <a:lstStyle/>
                    <a:p>
                      <a:pPr lvl="0"/>
                      <a:r>
                        <a:rPr lang="en-US">
                          <a:latin typeface="Times New Roman" pitchFamily="18"/>
                          <a:cs typeface="Times New Roman" pitchFamily="18"/>
                        </a:rPr>
                        <a:t>Limitations</a:t>
                      </a:r>
                    </a:p>
                  </a:txBody>
                  <a:tcPr/>
                </a:tc>
                <a:extLst>
                  <a:ext uri="{0D108BD9-81ED-4DB2-BD59-A6C34878D82A}">
                    <a16:rowId xmlns:a16="http://schemas.microsoft.com/office/drawing/2014/main" val="2723104815"/>
                  </a:ext>
                </a:extLst>
              </a:tr>
              <a:tr h="1005840">
                <a:tc>
                  <a:txBody>
                    <a:bodyPr/>
                    <a:lstStyle/>
                    <a:p>
                      <a:pPr lvl="0"/>
                      <a:r>
                        <a:rPr lang="en-US">
                          <a:latin typeface="Times New Roman" pitchFamily="18"/>
                          <a:cs typeface="Times New Roman" pitchFamily="18"/>
                        </a:rPr>
                        <a:t>04</a:t>
                      </a:r>
                    </a:p>
                  </a:txBody>
                  <a:tcPr/>
                </a:tc>
                <a:tc>
                  <a:txBody>
                    <a:bodyPr/>
                    <a:lstStyle/>
                    <a:p>
                      <a:pPr marL="0" lvl="0" indent="0">
                        <a:buNone/>
                      </a:pPr>
                      <a:r>
                        <a:rPr lang="en-IN" sz="1400">
                          <a:latin typeface="Times New Roman" pitchFamily="18"/>
                          <a:cs typeface="Times New Roman" pitchFamily="18"/>
                        </a:rPr>
                        <a:t>A Kumar,</a:t>
                      </a:r>
                    </a:p>
                    <a:p>
                      <a:pPr marL="0" lvl="0" indent="0">
                        <a:buNone/>
                      </a:pPr>
                      <a:r>
                        <a:rPr lang="en-IN" sz="1400">
                          <a:latin typeface="Times New Roman" pitchFamily="18"/>
                          <a:cs typeface="Times New Roman" pitchFamily="18"/>
                        </a:rPr>
                        <a:t>Y. Chen,</a:t>
                      </a:r>
                    </a:p>
                    <a:p>
                      <a:pPr marL="0" lvl="0" indent="0">
                        <a:buNone/>
                      </a:pPr>
                      <a:r>
                        <a:rPr lang="en-IN" sz="1400">
                          <a:latin typeface="Times New Roman" pitchFamily="18"/>
                          <a:cs typeface="Times New Roman" pitchFamily="18"/>
                        </a:rPr>
                        <a:t>M. Rodriguez</a:t>
                      </a:r>
                      <a:endParaRPr lang="en-US" sz="1400">
                        <a:latin typeface="Times New Roman" pitchFamily="18"/>
                        <a:cs typeface="Times New Roman" pitchFamily="18"/>
                      </a:endParaRPr>
                    </a:p>
                  </a:txBody>
                  <a:tcPr/>
                </a:tc>
                <a:tc>
                  <a:txBody>
                    <a:bodyPr/>
                    <a:lstStyle/>
                    <a:p>
                      <a:pPr lvl="0"/>
                      <a:r>
                        <a:rPr lang="fr-FR" sz="1400">
                          <a:latin typeface="Times New Roman" pitchFamily="18"/>
                          <a:cs typeface="Times New Roman" pitchFamily="18"/>
                        </a:rPr>
                        <a:t>Obstacle Detection and Avoidance Techniques for Autonomous Robots.</a:t>
                      </a:r>
                      <a:endParaRPr lang="en-US" sz="1400">
                        <a:latin typeface="Times New Roman" pitchFamily="18"/>
                        <a:cs typeface="Times New Roman" pitchFamily="18"/>
                      </a:endParaRPr>
                    </a:p>
                  </a:txBody>
                  <a:tcPr/>
                </a:tc>
                <a:tc>
                  <a:txBody>
                    <a:bodyPr/>
                    <a:lstStyle/>
                    <a:p>
                      <a:pPr lvl="0"/>
                      <a:r>
                        <a:rPr lang="en-GB" sz="1400">
                          <a:latin typeface="Times New Roman" pitchFamily="18"/>
                          <a:cs typeface="Times New Roman" pitchFamily="18"/>
                        </a:rPr>
                        <a:t>Developed a robot with ultrasonic</a:t>
                      </a:r>
                    </a:p>
                    <a:p>
                      <a:pPr lvl="0"/>
                      <a:r>
                        <a:rPr lang="en-GB" sz="1400">
                          <a:latin typeface="Times New Roman" pitchFamily="18"/>
                          <a:cs typeface="Times New Roman" pitchFamily="18"/>
                        </a:rPr>
                        <a:t>/infrared sensors for obstacle avoidance.</a:t>
                      </a:r>
                      <a:endParaRPr lang="en-US" sz="1400">
                        <a:latin typeface="Times New Roman" pitchFamily="18"/>
                        <a:cs typeface="Times New Roman" pitchFamily="18"/>
                      </a:endParaRPr>
                    </a:p>
                  </a:txBody>
                  <a:tcPr/>
                </a:tc>
                <a:tc>
                  <a:txBody>
                    <a:bodyPr/>
                    <a:lstStyle/>
                    <a:p>
                      <a:pPr lvl="0"/>
                      <a:r>
                        <a:rPr lang="en-US" sz="1400">
                          <a:latin typeface="Times New Roman" pitchFamily="18"/>
                          <a:cs typeface="Times New Roman" pitchFamily="18"/>
                        </a:rPr>
                        <a:t>less accurate at high speeds.</a:t>
                      </a:r>
                    </a:p>
                  </a:txBody>
                  <a:tcPr/>
                </a:tc>
                <a:extLst>
                  <a:ext uri="{0D108BD9-81ED-4DB2-BD59-A6C34878D82A}">
                    <a16:rowId xmlns:a16="http://schemas.microsoft.com/office/drawing/2014/main" val="1746054654"/>
                  </a:ext>
                </a:extLst>
              </a:tr>
              <a:tr h="1219196">
                <a:tc>
                  <a:txBody>
                    <a:bodyPr/>
                    <a:lstStyle/>
                    <a:p>
                      <a:pPr lvl="0"/>
                      <a:r>
                        <a:rPr lang="en-US">
                          <a:latin typeface="Times New Roman" pitchFamily="18"/>
                          <a:cs typeface="Times New Roman" pitchFamily="18"/>
                        </a:rPr>
                        <a:t>05</a:t>
                      </a:r>
                    </a:p>
                  </a:txBody>
                  <a:tcPr/>
                </a:tc>
                <a:tc>
                  <a:txBody>
                    <a:bodyPr/>
                    <a:lstStyle/>
                    <a:p>
                      <a:pPr lvl="0"/>
                      <a:r>
                        <a:rPr lang="it-IT" sz="1400">
                          <a:latin typeface="Times New Roman" pitchFamily="18"/>
                          <a:cs typeface="Times New Roman" pitchFamily="18"/>
                        </a:rPr>
                        <a:t>N. Evans, </a:t>
                      </a:r>
                    </a:p>
                    <a:p>
                      <a:pPr lvl="0"/>
                      <a:r>
                        <a:rPr lang="it-IT" sz="1400">
                          <a:latin typeface="Times New Roman" pitchFamily="18"/>
                          <a:cs typeface="Times New Roman" pitchFamily="18"/>
                        </a:rPr>
                        <a:t>H. Li, </a:t>
                      </a:r>
                    </a:p>
                    <a:p>
                      <a:pPr lvl="0"/>
                      <a:r>
                        <a:rPr lang="it-IT" sz="1400">
                          <a:latin typeface="Times New Roman" pitchFamily="18"/>
                          <a:cs typeface="Times New Roman" pitchFamily="18"/>
                        </a:rPr>
                        <a:t>F. Garcia</a:t>
                      </a:r>
                      <a:endParaRPr lang="en-US" sz="1400">
                        <a:latin typeface="Times New Roman" pitchFamily="18"/>
                        <a:cs typeface="Times New Roman" pitchFamily="18"/>
                      </a:endParaRPr>
                    </a:p>
                  </a:txBody>
                  <a:tcPr/>
                </a:tc>
                <a:tc>
                  <a:txBody>
                    <a:bodyPr/>
                    <a:lstStyle/>
                    <a:p>
                      <a:pPr lvl="0"/>
                      <a:r>
                        <a:rPr lang="en-GB" sz="1400">
                          <a:latin typeface="Times New Roman" pitchFamily="18"/>
                          <a:cs typeface="Times New Roman" pitchFamily="18"/>
                        </a:rPr>
                        <a:t>Robotic Platforms for Environmental Monitoring and Pollution Detection</a:t>
                      </a:r>
                      <a:endParaRPr lang="en-US" sz="1400">
                        <a:latin typeface="Times New Roman" pitchFamily="18"/>
                        <a:cs typeface="Times New Roman" pitchFamily="18"/>
                      </a:endParaRPr>
                    </a:p>
                  </a:txBody>
                  <a:tcPr/>
                </a:tc>
                <a:tc>
                  <a:txBody>
                    <a:bodyPr/>
                    <a:lstStyle/>
                    <a:p>
                      <a:pPr lvl="0"/>
                      <a:r>
                        <a:rPr lang="en-GB" sz="1400">
                          <a:latin typeface="Times New Roman" pitchFamily="18"/>
                          <a:cs typeface="Times New Roman" pitchFamily="18"/>
                        </a:rPr>
                        <a:t>Multi-sensor robots measured gas, temperature, and light in urban/</a:t>
                      </a:r>
                    </a:p>
                    <a:p>
                      <a:pPr lvl="0"/>
                      <a:r>
                        <a:rPr lang="en-GB" sz="1400">
                          <a:latin typeface="Times New Roman" pitchFamily="18"/>
                          <a:cs typeface="Times New Roman" pitchFamily="18"/>
                        </a:rPr>
                        <a:t>industrial settings.</a:t>
                      </a:r>
                      <a:endParaRPr lang="en-US" sz="1400">
                        <a:latin typeface="Times New Roman" pitchFamily="18"/>
                        <a:cs typeface="Times New Roman" pitchFamily="18"/>
                      </a:endParaRPr>
                    </a:p>
                  </a:txBody>
                  <a:tcPr/>
                </a:tc>
                <a:tc>
                  <a:txBody>
                    <a:bodyPr/>
                    <a:lstStyle/>
                    <a:p>
                      <a:pPr lvl="0"/>
                      <a:r>
                        <a:rPr lang="en-US" sz="1400">
                          <a:latin typeface="Times New Roman" pitchFamily="18"/>
                          <a:cs typeface="Times New Roman" pitchFamily="18"/>
                        </a:rPr>
                        <a:t>Extreme weather like too hot or too cold affect sensor readings.</a:t>
                      </a:r>
                    </a:p>
                  </a:txBody>
                  <a:tcPr/>
                </a:tc>
                <a:extLst>
                  <a:ext uri="{0D108BD9-81ED-4DB2-BD59-A6C34878D82A}">
                    <a16:rowId xmlns:a16="http://schemas.microsoft.com/office/drawing/2014/main" val="1830731488"/>
                  </a:ext>
                </a:extLst>
              </a:tr>
              <a:tr h="1143000">
                <a:tc>
                  <a:txBody>
                    <a:bodyPr/>
                    <a:lstStyle/>
                    <a:p>
                      <a:pPr lvl="0"/>
                      <a:r>
                        <a:rPr lang="en-US">
                          <a:latin typeface="Times New Roman" pitchFamily="18"/>
                          <a:cs typeface="Times New Roman" pitchFamily="18"/>
                        </a:rPr>
                        <a:t>06</a:t>
                      </a:r>
                    </a:p>
                  </a:txBody>
                  <a:tcPr/>
                </a:tc>
                <a:tc>
                  <a:txBody>
                    <a:bodyPr/>
                    <a:lstStyle/>
                    <a:p>
                      <a:pPr lvl="0"/>
                      <a:r>
                        <a:rPr lang="pt-BR" sz="1400">
                          <a:latin typeface="Times New Roman" pitchFamily="18"/>
                          <a:cs typeface="Times New Roman" pitchFamily="18"/>
                        </a:rPr>
                        <a:t>P. Silva, </a:t>
                      </a:r>
                    </a:p>
                    <a:p>
                      <a:pPr lvl="0"/>
                      <a:r>
                        <a:rPr lang="pt-BR" sz="1400">
                          <a:latin typeface="Times New Roman" pitchFamily="18"/>
                          <a:cs typeface="Times New Roman" pitchFamily="18"/>
                        </a:rPr>
                        <a:t>C. Martin, </a:t>
                      </a:r>
                    </a:p>
                    <a:p>
                      <a:pPr lvl="0"/>
                      <a:r>
                        <a:rPr lang="pt-BR" sz="1400">
                          <a:latin typeface="Times New Roman" pitchFamily="18"/>
                          <a:cs typeface="Times New Roman" pitchFamily="18"/>
                        </a:rPr>
                        <a:t>V. Anand</a:t>
                      </a:r>
                      <a:endParaRPr lang="en-GB" sz="1400">
                        <a:latin typeface="Times New Roman" pitchFamily="18"/>
                        <a:cs typeface="Times New Roman" pitchFamily="18"/>
                      </a:endParaRPr>
                    </a:p>
                  </a:txBody>
                  <a:tcPr/>
                </a:tc>
                <a:tc>
                  <a:txBody>
                    <a:bodyPr/>
                    <a:lstStyle/>
                    <a:p>
                      <a:pPr lvl="0"/>
                      <a:r>
                        <a:rPr lang="en-GB" sz="1400">
                          <a:latin typeface="Times New Roman" pitchFamily="18"/>
                          <a:cs typeface="Times New Roman" pitchFamily="18"/>
                        </a:rPr>
                        <a:t>Long-Range Communication in Agricultural Robots Using LoRa Technology</a:t>
                      </a:r>
                      <a:endParaRPr lang="en-US" sz="1400">
                        <a:latin typeface="Times New Roman" pitchFamily="18"/>
                        <a:cs typeface="Times New Roman" pitchFamily="18"/>
                      </a:endParaRPr>
                    </a:p>
                  </a:txBody>
                  <a:tcPr/>
                </a:tc>
                <a:tc>
                  <a:txBody>
                    <a:bodyPr/>
                    <a:lstStyle/>
                    <a:p>
                      <a:pPr lvl="0"/>
                      <a:r>
                        <a:rPr lang="en-GB" sz="1400">
                          <a:latin typeface="Times New Roman" pitchFamily="18"/>
                          <a:cs typeface="Times New Roman" pitchFamily="18"/>
                        </a:rPr>
                        <a:t>Deployed LoRa-equipped robots in fields to measure soil/air quality and latency.</a:t>
                      </a:r>
                      <a:endParaRPr lang="en-US" sz="1400">
                        <a:latin typeface="Times New Roman" pitchFamily="18"/>
                        <a:cs typeface="Times New Roman" pitchFamily="18"/>
                      </a:endParaRPr>
                    </a:p>
                  </a:txBody>
                  <a:tcPr/>
                </a:tc>
                <a:tc>
                  <a:txBody>
                    <a:bodyPr/>
                    <a:lstStyle/>
                    <a:p>
                      <a:pPr lvl="0"/>
                      <a:r>
                        <a:rPr lang="en-US" sz="1400">
                          <a:latin typeface="Times New Roman" pitchFamily="18"/>
                          <a:cs typeface="Times New Roman" pitchFamily="18"/>
                        </a:rPr>
                        <a:t>Data delays in crowded areas.</a:t>
                      </a:r>
                    </a:p>
                  </a:txBody>
                  <a:tcPr/>
                </a:tc>
                <a:extLst>
                  <a:ext uri="{0D108BD9-81ED-4DB2-BD59-A6C34878D82A}">
                    <a16:rowId xmlns:a16="http://schemas.microsoft.com/office/drawing/2014/main" val="727485557"/>
                  </a:ext>
                </a:extLst>
              </a:tr>
            </a:tbl>
          </a:graphicData>
        </a:graphic>
      </p:graphicFrame>
      <p:sp>
        <p:nvSpPr>
          <p:cNvPr id="4" name="Date Placeholder 5">
            <a:extLst>
              <a:ext uri="{FF2B5EF4-FFF2-40B4-BE49-F238E27FC236}">
                <a16:creationId xmlns:a16="http://schemas.microsoft.com/office/drawing/2014/main" id="{6394DAC1-C38C-5A0F-4FC3-B1C73E35F706}"/>
              </a:ext>
            </a:extLst>
          </p:cNvPr>
          <p:cNvSpPr txBox="1"/>
          <p:nvPr/>
        </p:nvSpPr>
        <p:spPr>
          <a:xfrm>
            <a:off x="457200" y="6377940"/>
            <a:ext cx="2103120" cy="246220"/>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sz="1600" dirty="0">
                <a:solidFill>
                  <a:srgbClr val="898989"/>
                </a:solidFill>
                <a:latin typeface="Calibri" pitchFamily="34"/>
              </a:rPr>
              <a:t>19/09/2025</a:t>
            </a:r>
            <a:endParaRPr lang="en-IN" sz="1400" dirty="0">
              <a:solidFill>
                <a:srgbClr val="898989"/>
              </a:solidFill>
            </a:endParaRPr>
          </a:p>
        </p:txBody>
      </p:sp>
      <p:sp>
        <p:nvSpPr>
          <p:cNvPr id="5" name="Footer Placeholder 6">
            <a:extLst>
              <a:ext uri="{FF2B5EF4-FFF2-40B4-BE49-F238E27FC236}">
                <a16:creationId xmlns:a16="http://schemas.microsoft.com/office/drawing/2014/main" id="{CF4462EE-92D1-5C8E-FFD8-50BA7211C294}"/>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6" name="Slide Number Placeholder 9">
            <a:extLst>
              <a:ext uri="{FF2B5EF4-FFF2-40B4-BE49-F238E27FC236}">
                <a16:creationId xmlns:a16="http://schemas.microsoft.com/office/drawing/2014/main" id="{63505A7C-F8E6-FBC2-E26E-1CB33E89B314}"/>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8765543-CA84-4191-8890-5CA37EFFD840}"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5</a:t>
            </a:fld>
            <a:endParaRPr lang="en-US" sz="1600" b="0" i="0" u="none" strike="noStrike" kern="1200" cap="none" spc="0" baseline="0">
              <a:solidFill>
                <a:srgbClr val="898989"/>
              </a:solidFill>
              <a:uFillTx/>
              <a:latin typeface="Calibri"/>
            </a:endParaRPr>
          </a:p>
        </p:txBody>
      </p:sp>
      <p:sp>
        <p:nvSpPr>
          <p:cNvPr id="7" name="object 3">
            <a:extLst>
              <a:ext uri="{FF2B5EF4-FFF2-40B4-BE49-F238E27FC236}">
                <a16:creationId xmlns:a16="http://schemas.microsoft.com/office/drawing/2014/main" id="{13857C5A-406D-9258-2828-B37E0422E949}"/>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Literature Survey</a:t>
            </a:r>
            <a:endParaRPr lang="en-US" sz="3200" b="1" i="0" u="none" strike="noStrike" kern="0" cap="none" spc="-15" baseline="0">
              <a:solidFill>
                <a:srgbClr val="C00000"/>
              </a:solidFill>
              <a:uFillTx/>
              <a:latin typeface="Berlin Sans FB" pitchFamily="34"/>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F749DA74-CD68-4D24-D090-E12BFE817FDB}"/>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sp>
        <p:nvSpPr>
          <p:cNvPr id="3" name="Date Placeholder 5">
            <a:extLst>
              <a:ext uri="{FF2B5EF4-FFF2-40B4-BE49-F238E27FC236}">
                <a16:creationId xmlns:a16="http://schemas.microsoft.com/office/drawing/2014/main" id="{BB9AC5C6-51F4-9CC9-5289-D2D00A997DD6}"/>
              </a:ext>
            </a:extLst>
          </p:cNvPr>
          <p:cNvSpPr txBox="1"/>
          <p:nvPr/>
        </p:nvSpPr>
        <p:spPr>
          <a:xfrm>
            <a:off x="457200" y="6377940"/>
            <a:ext cx="2103120" cy="246220"/>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sz="1600" dirty="0">
                <a:solidFill>
                  <a:srgbClr val="898989"/>
                </a:solidFill>
                <a:latin typeface="Calibri" pitchFamily="34"/>
              </a:rPr>
              <a:t>19/09/2025</a:t>
            </a:r>
            <a:endParaRPr lang="en-IN" sz="1400" dirty="0">
              <a:solidFill>
                <a:srgbClr val="898989"/>
              </a:solidFill>
            </a:endParaRPr>
          </a:p>
        </p:txBody>
      </p:sp>
      <p:sp>
        <p:nvSpPr>
          <p:cNvPr id="4" name="Footer Placeholder 6">
            <a:extLst>
              <a:ext uri="{FF2B5EF4-FFF2-40B4-BE49-F238E27FC236}">
                <a16:creationId xmlns:a16="http://schemas.microsoft.com/office/drawing/2014/main" id="{399C4EDD-6550-80EA-E2CE-100BC0E79A29}"/>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5" name="Slide Number Placeholder 8">
            <a:extLst>
              <a:ext uri="{FF2B5EF4-FFF2-40B4-BE49-F238E27FC236}">
                <a16:creationId xmlns:a16="http://schemas.microsoft.com/office/drawing/2014/main" id="{CDF06183-1F0F-2DDB-FC6B-9AF6F7576A9D}"/>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74436A4-B398-4514-9900-2E38113974B2}"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6</a:t>
            </a:fld>
            <a:endParaRPr lang="en-US" sz="1600" b="0" i="0" u="none" strike="noStrike" kern="1200" cap="none" spc="0" baseline="0">
              <a:solidFill>
                <a:srgbClr val="898989"/>
              </a:solidFill>
              <a:uFillTx/>
              <a:latin typeface="Calibri"/>
            </a:endParaRPr>
          </a:p>
        </p:txBody>
      </p:sp>
      <p:sp>
        <p:nvSpPr>
          <p:cNvPr id="6" name="object 3">
            <a:extLst>
              <a:ext uri="{FF2B5EF4-FFF2-40B4-BE49-F238E27FC236}">
                <a16:creationId xmlns:a16="http://schemas.microsoft.com/office/drawing/2014/main" id="{D41FBBE6-2413-FEC7-60C8-C96583F0124A}"/>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Problem Statement</a:t>
            </a:r>
            <a:endParaRPr lang="en-US" sz="3200" b="1" i="0" u="none" strike="noStrike" kern="0" cap="none" spc="-15" baseline="0">
              <a:solidFill>
                <a:srgbClr val="C00000"/>
              </a:solidFill>
              <a:uFillTx/>
              <a:latin typeface="Berlin Sans FB" pitchFamily="34"/>
              <a:cs typeface="Times New Roman"/>
            </a:endParaRPr>
          </a:p>
        </p:txBody>
      </p:sp>
      <p:sp>
        <p:nvSpPr>
          <p:cNvPr id="7" name="TextBox 1">
            <a:extLst>
              <a:ext uri="{FF2B5EF4-FFF2-40B4-BE49-F238E27FC236}">
                <a16:creationId xmlns:a16="http://schemas.microsoft.com/office/drawing/2014/main" id="{5074E785-0F7E-3303-8E24-E6C379D8DFE4}"/>
              </a:ext>
            </a:extLst>
          </p:cNvPr>
          <p:cNvSpPr txBox="1"/>
          <p:nvPr/>
        </p:nvSpPr>
        <p:spPr>
          <a:xfrm>
            <a:off x="475862" y="2850925"/>
            <a:ext cx="8077196" cy="1200332"/>
          </a:xfrm>
          <a:prstGeom prst="rect">
            <a:avLst/>
          </a:prstGeom>
          <a:noFill/>
          <a:ln cap="flat">
            <a:noFill/>
          </a:ln>
        </p:spPr>
        <p:txBody>
          <a:bodyPr vert="horz" wrap="square" lIns="91440" tIns="45720" rIns="91440" bIns="45720" anchor="t" anchorCtr="0" compatLnSpc="1">
            <a:spAutoFit/>
          </a:bodyPr>
          <a:lstStyle/>
          <a:p>
            <a:pPr marL="0" marR="0" lvl="0" indent="0" algn="just"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pitchFamily="18"/>
                <a:cs typeface="Times New Roman" pitchFamily="18"/>
              </a:rPr>
              <a:t>Hazardous environments pose significant risks to human health and safety, so a reliable and cost-effective solution is needed to monitor such conditions without physical human presence.</a:t>
            </a:r>
            <a:endParaRPr lang="en-GB" sz="2200" b="1" i="0" u="none" strike="noStrike" kern="1200" cap="none" spc="0" baseline="0" dirty="0">
              <a:solidFill>
                <a:srgbClr val="000000"/>
              </a:solidFill>
              <a:uFillTx/>
              <a:latin typeface="Times New Roman" pitchFamily="18"/>
              <a:cs typeface="Times New Roman" pitchFamily="1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F8812A3A-9030-AAE7-4A36-790C881B0121}"/>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sp>
        <p:nvSpPr>
          <p:cNvPr id="3" name="Date Placeholder 5">
            <a:extLst>
              <a:ext uri="{FF2B5EF4-FFF2-40B4-BE49-F238E27FC236}">
                <a16:creationId xmlns:a16="http://schemas.microsoft.com/office/drawing/2014/main" id="{3CA9C1AB-8EF8-D503-9F57-E05C15B0C0E4}"/>
              </a:ext>
            </a:extLst>
          </p:cNvPr>
          <p:cNvSpPr txBox="1"/>
          <p:nvPr/>
        </p:nvSpPr>
        <p:spPr>
          <a:xfrm>
            <a:off x="457200" y="6377940"/>
            <a:ext cx="2103120" cy="246220"/>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sz="1600" dirty="0">
                <a:solidFill>
                  <a:srgbClr val="898989"/>
                </a:solidFill>
                <a:latin typeface="Calibri" pitchFamily="34"/>
              </a:rPr>
              <a:t>19/09/2025</a:t>
            </a:r>
            <a:endParaRPr lang="en-IN" sz="1400" dirty="0">
              <a:solidFill>
                <a:srgbClr val="898989"/>
              </a:solidFill>
            </a:endParaRPr>
          </a:p>
        </p:txBody>
      </p:sp>
      <p:sp>
        <p:nvSpPr>
          <p:cNvPr id="4" name="Footer Placeholder 6">
            <a:extLst>
              <a:ext uri="{FF2B5EF4-FFF2-40B4-BE49-F238E27FC236}">
                <a16:creationId xmlns:a16="http://schemas.microsoft.com/office/drawing/2014/main" id="{D19044EE-3387-04DB-A00F-B83B1F15F76E}"/>
              </a:ext>
            </a:extLst>
          </p:cNvPr>
          <p:cNvSpPr txBox="1"/>
          <p:nvPr/>
        </p:nvSpPr>
        <p:spPr>
          <a:xfrm>
            <a:off x="3108960" y="6377940"/>
            <a:ext cx="2926080" cy="24622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5" name="Slide Number Placeholder 8">
            <a:extLst>
              <a:ext uri="{FF2B5EF4-FFF2-40B4-BE49-F238E27FC236}">
                <a16:creationId xmlns:a16="http://schemas.microsoft.com/office/drawing/2014/main" id="{2B3EF0FF-B6FB-4822-A974-FF527873E504}"/>
              </a:ext>
            </a:extLst>
          </p:cNvPr>
          <p:cNvSpPr txBox="1"/>
          <p:nvPr/>
        </p:nvSpPr>
        <p:spPr>
          <a:xfrm>
            <a:off x="6583680" y="6377940"/>
            <a:ext cx="2103120" cy="24622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42037DAB-0A3A-41A3-8E7B-475CE2B02AE7}"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7</a:t>
            </a:fld>
            <a:endParaRPr lang="en-US" sz="1600" b="0" i="0" u="none" strike="noStrike" kern="1200" cap="none" spc="0" baseline="0">
              <a:solidFill>
                <a:srgbClr val="898989"/>
              </a:solidFill>
              <a:uFillTx/>
              <a:latin typeface="Calibri"/>
            </a:endParaRPr>
          </a:p>
        </p:txBody>
      </p:sp>
      <p:sp>
        <p:nvSpPr>
          <p:cNvPr id="6" name="object 3">
            <a:extLst>
              <a:ext uri="{FF2B5EF4-FFF2-40B4-BE49-F238E27FC236}">
                <a16:creationId xmlns:a16="http://schemas.microsoft.com/office/drawing/2014/main" id="{DF8DA0D4-3DCC-6466-6459-626A9C160DE3}"/>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Objectives</a:t>
            </a:r>
            <a:endParaRPr lang="en-US" sz="3200" b="1" i="0" u="none" strike="noStrike" kern="0" cap="none" spc="-15" baseline="0">
              <a:solidFill>
                <a:srgbClr val="C00000"/>
              </a:solidFill>
              <a:uFillTx/>
              <a:latin typeface="Berlin Sans FB" pitchFamily="34"/>
              <a:cs typeface="Times New Roman"/>
            </a:endParaRPr>
          </a:p>
        </p:txBody>
      </p:sp>
      <p:sp>
        <p:nvSpPr>
          <p:cNvPr id="7" name="TextBox 3">
            <a:extLst>
              <a:ext uri="{FF2B5EF4-FFF2-40B4-BE49-F238E27FC236}">
                <a16:creationId xmlns:a16="http://schemas.microsoft.com/office/drawing/2014/main" id="{3589DF8B-3328-2C0E-F00F-B42AA2B6644C}"/>
              </a:ext>
            </a:extLst>
          </p:cNvPr>
          <p:cNvSpPr txBox="1"/>
          <p:nvPr/>
        </p:nvSpPr>
        <p:spPr>
          <a:xfrm>
            <a:off x="609603" y="2270345"/>
            <a:ext cx="8077196" cy="2277547"/>
          </a:xfrm>
          <a:prstGeom prst="rect">
            <a:avLst/>
          </a:prstGeom>
          <a:noFill/>
          <a:ln cap="flat">
            <a:noFill/>
          </a:ln>
        </p:spPr>
        <p:txBody>
          <a:bodyPr vert="horz" wrap="square" lIns="91440" tIns="45720" rIns="91440" bIns="45720" anchor="t" anchorCtr="0" compatLnSpc="1">
            <a:spAutoFit/>
          </a:bodyPr>
          <a:lstStyle/>
          <a:p>
            <a:pPr marL="457200" marR="0" lvl="0" indent="-457200" algn="l" defTabSz="914400" rtl="0" fontAlgn="auto" hangingPunct="1">
              <a:lnSpc>
                <a:spcPct val="100000"/>
              </a:lnSpc>
              <a:spcBef>
                <a:spcPts val="0"/>
              </a:spcBef>
              <a:spcAft>
                <a:spcPts val="0"/>
              </a:spcAft>
              <a:buSzPts val="1800"/>
              <a:buFont typeface="Arial" pitchFamily="34"/>
              <a:buChar char="•"/>
              <a:tabLst/>
              <a:defRPr sz="1800" b="0" i="0" u="none" strike="noStrike" kern="0" cap="none" spc="0" baseline="0">
                <a:solidFill>
                  <a:srgbClr val="000000"/>
                </a:solidFill>
                <a:uFillTx/>
              </a:defRPr>
            </a:pPr>
            <a:r>
              <a:rPr lang="en-GB" sz="2200" b="0" i="0" u="none" strike="noStrike" kern="1200" cap="none" spc="0" baseline="0" dirty="0">
                <a:solidFill>
                  <a:srgbClr val="000000"/>
                </a:solidFill>
                <a:uFillTx/>
                <a:latin typeface="Times New Roman" pitchFamily="18"/>
                <a:cs typeface="Times New Roman" pitchFamily="18"/>
              </a:rPr>
              <a:t>Develop a </a:t>
            </a:r>
            <a:r>
              <a:rPr lang="en-GB" sz="2200" b="1" i="0" u="none" strike="noStrike" kern="1200" cap="none" spc="0" baseline="0" dirty="0" err="1">
                <a:solidFill>
                  <a:srgbClr val="000000"/>
                </a:solidFill>
                <a:uFillTx/>
                <a:latin typeface="Times New Roman" pitchFamily="18"/>
                <a:cs typeface="Times New Roman" pitchFamily="18"/>
              </a:rPr>
              <a:t>LoRa</a:t>
            </a:r>
            <a:r>
              <a:rPr lang="en-GB" sz="2200" b="1" i="0" u="none" strike="noStrike" kern="1200" cap="none" spc="0" baseline="0" dirty="0">
                <a:solidFill>
                  <a:srgbClr val="000000"/>
                </a:solidFill>
                <a:uFillTx/>
                <a:latin typeface="Times New Roman" pitchFamily="18"/>
                <a:cs typeface="Times New Roman" pitchFamily="18"/>
              </a:rPr>
              <a:t>-based robot</a:t>
            </a:r>
            <a:r>
              <a:rPr lang="en-GB" sz="2200" b="0" i="0" u="none" strike="noStrike" kern="1200" cap="none" spc="0" baseline="0" dirty="0">
                <a:solidFill>
                  <a:srgbClr val="000000"/>
                </a:solidFill>
                <a:uFillTx/>
                <a:latin typeface="Times New Roman" pitchFamily="18"/>
                <a:cs typeface="Times New Roman" pitchFamily="18"/>
              </a:rPr>
              <a:t> </a:t>
            </a:r>
            <a:r>
              <a:rPr lang="en-IN" sz="2400" b="0" i="0" u="none" strike="noStrike" kern="1200" cap="none" spc="0" baseline="0" dirty="0">
                <a:solidFill>
                  <a:srgbClr val="000000"/>
                </a:solidFill>
                <a:uFillTx/>
                <a:latin typeface="Times New Roman" pitchFamily="18"/>
                <a:cs typeface="Times New Roman" pitchFamily="18"/>
              </a:rPr>
              <a:t>for hazardous and various environment parameters monitoring.</a:t>
            </a:r>
            <a:endParaRPr lang="en-GB" sz="2200" b="0" i="0" u="none" strike="noStrike" kern="1200" cap="none" spc="0" baseline="0" dirty="0">
              <a:solidFill>
                <a:srgbClr val="000000"/>
              </a:solidFill>
              <a:uFillTx/>
              <a:latin typeface="Times New Roman" pitchFamily="18"/>
              <a:cs typeface="Times New Roman" pitchFamily="18"/>
            </a:endParaRPr>
          </a:p>
          <a:p>
            <a:pPr marL="457200" marR="0" lvl="0" indent="-457200" algn="l" defTabSz="914400" rtl="0" fontAlgn="auto" hangingPunct="1">
              <a:lnSpc>
                <a:spcPct val="100000"/>
              </a:lnSpc>
              <a:spcBef>
                <a:spcPts val="0"/>
              </a:spcBef>
              <a:spcAft>
                <a:spcPts val="0"/>
              </a:spcAft>
              <a:buSzPts val="1800"/>
              <a:buFont typeface="Arial" pitchFamily="34"/>
              <a:buChar char="•"/>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Times New Roman" pitchFamily="18"/>
                <a:cs typeface="Times New Roman" pitchFamily="18"/>
              </a:rPr>
              <a:t>Provide</a:t>
            </a:r>
            <a:r>
              <a:rPr lang="en-GB" sz="2200" b="0" i="0" u="none" strike="noStrike" kern="1200" cap="none" spc="0" baseline="0" dirty="0">
                <a:solidFill>
                  <a:srgbClr val="000000"/>
                </a:solidFill>
                <a:uFillTx/>
                <a:latin typeface="Times New Roman" pitchFamily="18"/>
                <a:cs typeface="Times New Roman" pitchFamily="18"/>
              </a:rPr>
              <a:t> </a:t>
            </a:r>
            <a:r>
              <a:rPr lang="en-GB" sz="2200" b="1" i="0" u="none" strike="noStrike" kern="1200" cap="none" spc="0" baseline="0" dirty="0">
                <a:solidFill>
                  <a:srgbClr val="000000"/>
                </a:solidFill>
                <a:uFillTx/>
                <a:latin typeface="Times New Roman" pitchFamily="18"/>
                <a:cs typeface="Times New Roman" pitchFamily="18"/>
              </a:rPr>
              <a:t>real-time data collection</a:t>
            </a:r>
            <a:r>
              <a:rPr lang="en-GB" sz="2200" b="0" i="0" u="none" strike="noStrike" kern="1200" cap="none" spc="0" baseline="0" dirty="0">
                <a:solidFill>
                  <a:srgbClr val="000000"/>
                </a:solidFill>
                <a:uFillTx/>
                <a:latin typeface="Times New Roman" pitchFamily="18"/>
                <a:cs typeface="Times New Roman" pitchFamily="18"/>
              </a:rPr>
              <a:t> to improve decision-making in agriculture, disaster response, and environmental conservation.</a:t>
            </a:r>
          </a:p>
          <a:p>
            <a:pPr marL="457200" marR="0" lvl="0" indent="-457200" algn="l" defTabSz="914400" rtl="0" fontAlgn="auto" hangingPunct="1">
              <a:lnSpc>
                <a:spcPct val="100000"/>
              </a:lnSpc>
              <a:spcBef>
                <a:spcPts val="0"/>
              </a:spcBef>
              <a:spcAft>
                <a:spcPts val="0"/>
              </a:spcAft>
              <a:buSzPts val="1800"/>
              <a:buFont typeface="Arial" pitchFamily="34"/>
              <a:buChar char="•"/>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Times New Roman" pitchFamily="18"/>
                <a:cs typeface="Times New Roman" pitchFamily="18"/>
              </a:rPr>
              <a:t>Maximize data reliability and operational range to enhance effectiveness in industrial and agricultural contexts.</a:t>
            </a:r>
            <a:endParaRPr lang="en-IN" sz="2200" b="0" i="0" u="none" strike="noStrike" kern="1200" cap="none" spc="0" baseline="0" dirty="0">
              <a:solidFill>
                <a:srgbClr val="000000"/>
              </a:solidFill>
              <a:uFillTx/>
              <a:latin typeface="Times New Roman" pitchFamily="18"/>
              <a:cs typeface="Times New Roman" pitchFamily="1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pic>
        <p:nvPicPr>
          <p:cNvPr id="2" name="Picture 7" descr="Logo.png">
            <a:extLst>
              <a:ext uri="{FF2B5EF4-FFF2-40B4-BE49-F238E27FC236}">
                <a16:creationId xmlns:a16="http://schemas.microsoft.com/office/drawing/2014/main" id="{F7AEF331-6AC4-D192-582D-F11238BC0014}"/>
              </a:ext>
            </a:extLst>
          </p:cNvPr>
          <p:cNvPicPr>
            <a:picLocks noChangeAspect="1"/>
          </p:cNvPicPr>
          <p:nvPr/>
        </p:nvPicPr>
        <p:blipFill>
          <a:blip r:embed="rId2"/>
          <a:stretch>
            <a:fillRect/>
          </a:stretch>
        </p:blipFill>
        <p:spPr>
          <a:xfrm>
            <a:off x="79881" y="76196"/>
            <a:ext cx="1215521" cy="1143000"/>
          </a:xfrm>
          <a:prstGeom prst="rect">
            <a:avLst/>
          </a:prstGeom>
          <a:noFill/>
          <a:ln cap="flat">
            <a:noFill/>
          </a:ln>
        </p:spPr>
      </p:pic>
      <p:sp>
        <p:nvSpPr>
          <p:cNvPr id="3" name="Footer Placeholder 6">
            <a:extLst>
              <a:ext uri="{FF2B5EF4-FFF2-40B4-BE49-F238E27FC236}">
                <a16:creationId xmlns:a16="http://schemas.microsoft.com/office/drawing/2014/main" id="{79BB65D7-B0CD-34F2-E2B7-9F5E1DD9C280}"/>
              </a:ext>
            </a:extLst>
          </p:cNvPr>
          <p:cNvSpPr txBox="1"/>
          <p:nvPr/>
        </p:nvSpPr>
        <p:spPr>
          <a:xfrm>
            <a:off x="3108960" y="6377940"/>
            <a:ext cx="2926080" cy="342900"/>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600" b="0" i="0" u="none" strike="noStrike" kern="1200" cap="none" spc="0" baseline="0">
                <a:solidFill>
                  <a:srgbClr val="898989"/>
                </a:solidFill>
                <a:uFillTx/>
                <a:latin typeface="Calibri"/>
              </a:rPr>
              <a:t>LoRa-Based Envi-Rover</a:t>
            </a:r>
          </a:p>
        </p:txBody>
      </p:sp>
      <p:sp>
        <p:nvSpPr>
          <p:cNvPr id="4" name="Date Placeholder 5">
            <a:extLst>
              <a:ext uri="{FF2B5EF4-FFF2-40B4-BE49-F238E27FC236}">
                <a16:creationId xmlns:a16="http://schemas.microsoft.com/office/drawing/2014/main" id="{5C73A146-1E57-89A6-5DBF-8D178CE74653}"/>
              </a:ext>
            </a:extLst>
          </p:cNvPr>
          <p:cNvSpPr txBox="1"/>
          <p:nvPr/>
        </p:nvSpPr>
        <p:spPr>
          <a:xfrm>
            <a:off x="457200" y="6377940"/>
            <a:ext cx="2103120" cy="246220"/>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sz="1600" dirty="0">
                <a:solidFill>
                  <a:srgbClr val="898989"/>
                </a:solidFill>
                <a:latin typeface="Calibri" pitchFamily="34"/>
              </a:rPr>
              <a:t>19/09/2025</a:t>
            </a:r>
            <a:endParaRPr lang="en-IN" sz="1400" dirty="0">
              <a:solidFill>
                <a:srgbClr val="898989"/>
              </a:solidFill>
            </a:endParaRPr>
          </a:p>
        </p:txBody>
      </p:sp>
      <p:sp>
        <p:nvSpPr>
          <p:cNvPr id="5" name="Slide Number Placeholder 8">
            <a:extLst>
              <a:ext uri="{FF2B5EF4-FFF2-40B4-BE49-F238E27FC236}">
                <a16:creationId xmlns:a16="http://schemas.microsoft.com/office/drawing/2014/main" id="{8466FB55-C7DA-A194-10FD-2CA728E75726}"/>
              </a:ext>
            </a:extLst>
          </p:cNvPr>
          <p:cNvSpPr txBox="1"/>
          <p:nvPr/>
        </p:nvSpPr>
        <p:spPr>
          <a:xfrm>
            <a:off x="6583680" y="6377940"/>
            <a:ext cx="2103120" cy="34290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FB37017C-A90E-4860-9BE7-97AF5DF4D63E}"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8</a:t>
            </a:fld>
            <a:endParaRPr lang="en-US" sz="1600" b="0" i="0" u="none" strike="noStrike" kern="1200" cap="none" spc="0" baseline="0">
              <a:solidFill>
                <a:srgbClr val="898989"/>
              </a:solidFill>
              <a:uFillTx/>
              <a:latin typeface="Calibri"/>
            </a:endParaRPr>
          </a:p>
        </p:txBody>
      </p:sp>
      <p:sp>
        <p:nvSpPr>
          <p:cNvPr id="6" name="object 3">
            <a:extLst>
              <a:ext uri="{FF2B5EF4-FFF2-40B4-BE49-F238E27FC236}">
                <a16:creationId xmlns:a16="http://schemas.microsoft.com/office/drawing/2014/main" id="{C58F8984-5C84-A71C-8A44-EA495ECD1D52}"/>
              </a:ext>
            </a:extLst>
          </p:cNvPr>
          <p:cNvSpPr txBox="1"/>
          <p:nvPr/>
        </p:nvSpPr>
        <p:spPr>
          <a:xfrm>
            <a:off x="1485900" y="233839"/>
            <a:ext cx="6172200" cy="659730"/>
          </a:xfrm>
          <a:prstGeom prst="rect">
            <a:avLst/>
          </a:prstGeom>
          <a:noFill/>
          <a:ln cap="flat">
            <a:noFill/>
          </a:ln>
        </p:spPr>
        <p:txBody>
          <a:bodyPr vert="horz" wrap="square" lIns="0" tIns="12701" rIns="0" bIns="0" anchor="ctr" anchorCtr="1" compatLnSpc="1">
            <a:spAutoFit/>
          </a:bodyPr>
          <a:lstStyle/>
          <a:p>
            <a:pPr marL="337815" marR="0" lvl="0" indent="-325755" algn="ctr" defTabSz="914400" rtl="0" fontAlgn="auto" hangingPunct="1">
              <a:lnSpc>
                <a:spcPct val="150000"/>
              </a:lnSpc>
              <a:spcBef>
                <a:spcPts val="100"/>
              </a:spcBef>
              <a:spcAft>
                <a:spcPts val="0"/>
              </a:spcAft>
              <a:buNone/>
              <a:tabLst>
                <a:tab pos="338445" algn="l"/>
              </a:tabLst>
              <a:defRPr sz="1800" b="0" i="0" u="none" strike="noStrike" kern="0" cap="none" spc="0" baseline="0">
                <a:solidFill>
                  <a:srgbClr val="000000"/>
                </a:solidFill>
                <a:uFillTx/>
              </a:defRPr>
            </a:pPr>
            <a:r>
              <a:rPr lang="en-US" sz="3200" b="1" i="0" u="none" strike="noStrike" kern="1200" cap="none" spc="-15" baseline="0">
                <a:solidFill>
                  <a:srgbClr val="C00000"/>
                </a:solidFill>
                <a:uFillTx/>
                <a:latin typeface="Berlin Sans FB" pitchFamily="34"/>
                <a:cs typeface="Times New Roman"/>
              </a:rPr>
              <a:t>Proposed Methodology</a:t>
            </a:r>
            <a:endParaRPr lang="en-US" sz="3200" b="1" i="0" u="none" strike="noStrike" kern="0" cap="none" spc="-15" baseline="0">
              <a:solidFill>
                <a:srgbClr val="C00000"/>
              </a:solidFill>
              <a:uFillTx/>
              <a:latin typeface="Berlin Sans FB" pitchFamily="34"/>
              <a:cs typeface="Times New Roman"/>
            </a:endParaRPr>
          </a:p>
        </p:txBody>
      </p:sp>
      <p:sp>
        <p:nvSpPr>
          <p:cNvPr id="7" name="Rectangle 1">
            <a:extLst>
              <a:ext uri="{FF2B5EF4-FFF2-40B4-BE49-F238E27FC236}">
                <a16:creationId xmlns:a16="http://schemas.microsoft.com/office/drawing/2014/main" id="{EB95D169-DBC5-8ACE-4CDF-4BBB8DADFD22}"/>
              </a:ext>
            </a:extLst>
          </p:cNvPr>
          <p:cNvSpPr/>
          <p:nvPr/>
        </p:nvSpPr>
        <p:spPr>
          <a:xfrm>
            <a:off x="152403" y="891466"/>
            <a:ext cx="8991596" cy="369335"/>
          </a:xfrm>
          <a:prstGeom prst="rect">
            <a:avLst/>
          </a:prstGeom>
          <a:noFill/>
          <a:ln cap="flat">
            <a:noFill/>
            <a:prstDash val="solid"/>
          </a:ln>
        </p:spPr>
        <p:txBody>
          <a:bodyPr vert="horz" wrap="squar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SzPct val="100000"/>
              <a:buChar char="•"/>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rial" pitchFamily="34"/>
            </a:endParaRPr>
          </a:p>
        </p:txBody>
      </p:sp>
      <p:sp>
        <p:nvSpPr>
          <p:cNvPr id="8" name="TextBox 12">
            <a:extLst>
              <a:ext uri="{FF2B5EF4-FFF2-40B4-BE49-F238E27FC236}">
                <a16:creationId xmlns:a16="http://schemas.microsoft.com/office/drawing/2014/main" id="{3AC75999-1CB0-4CB3-D477-46FAA047AB78}"/>
              </a:ext>
            </a:extLst>
          </p:cNvPr>
          <p:cNvSpPr txBox="1"/>
          <p:nvPr/>
        </p:nvSpPr>
        <p:spPr>
          <a:xfrm>
            <a:off x="6291474" y="1781141"/>
            <a:ext cx="2623916"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000000"/>
                </a:solidFill>
                <a:uFillTx/>
                <a:latin typeface="Times New Roman" pitchFamily="18"/>
                <a:cs typeface="Times New Roman" pitchFamily="18"/>
              </a:rPr>
              <a:t> Controller Side</a:t>
            </a:r>
          </a:p>
        </p:txBody>
      </p:sp>
      <p:sp>
        <p:nvSpPr>
          <p:cNvPr id="9" name="TextBox 17">
            <a:extLst>
              <a:ext uri="{FF2B5EF4-FFF2-40B4-BE49-F238E27FC236}">
                <a16:creationId xmlns:a16="http://schemas.microsoft.com/office/drawing/2014/main" id="{8482D550-6ABC-3297-E636-46D4BA217F51}"/>
              </a:ext>
            </a:extLst>
          </p:cNvPr>
          <p:cNvSpPr txBox="1"/>
          <p:nvPr/>
        </p:nvSpPr>
        <p:spPr>
          <a:xfrm>
            <a:off x="2880597" y="1781141"/>
            <a:ext cx="1904996" cy="4001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000" b="1" i="0" u="none" strike="noStrike" kern="1200" cap="none" spc="0" baseline="0">
                <a:solidFill>
                  <a:srgbClr val="000000"/>
                </a:solidFill>
                <a:uFillTx/>
                <a:latin typeface="Times New Roman" pitchFamily="18"/>
                <a:cs typeface="Times New Roman" pitchFamily="18"/>
              </a:rPr>
              <a:t> Receiver Side</a:t>
            </a:r>
          </a:p>
        </p:txBody>
      </p:sp>
      <p:pic>
        <p:nvPicPr>
          <p:cNvPr id="10" name="Picture 3">
            <a:extLst>
              <a:ext uri="{FF2B5EF4-FFF2-40B4-BE49-F238E27FC236}">
                <a16:creationId xmlns:a16="http://schemas.microsoft.com/office/drawing/2014/main" id="{B1B81082-B166-205A-C4A5-0E5D6E4D9EF9}"/>
              </a:ext>
            </a:extLst>
          </p:cNvPr>
          <p:cNvPicPr>
            <a:picLocks noChangeAspect="1"/>
          </p:cNvPicPr>
          <p:nvPr/>
        </p:nvPicPr>
        <p:blipFill>
          <a:blip r:embed="rId3"/>
          <a:stretch>
            <a:fillRect/>
          </a:stretch>
        </p:blipFill>
        <p:spPr>
          <a:xfrm>
            <a:off x="6553203" y="2092101"/>
            <a:ext cx="1397504" cy="4080098"/>
          </a:xfrm>
          <a:prstGeom prst="rect">
            <a:avLst/>
          </a:prstGeom>
          <a:noFill/>
          <a:ln cap="flat">
            <a:noFill/>
          </a:ln>
        </p:spPr>
      </p:pic>
      <p:pic>
        <p:nvPicPr>
          <p:cNvPr id="11" name="Picture 10">
            <a:extLst>
              <a:ext uri="{FF2B5EF4-FFF2-40B4-BE49-F238E27FC236}">
                <a16:creationId xmlns:a16="http://schemas.microsoft.com/office/drawing/2014/main" id="{5B1E59EE-36BC-87AE-A0DF-FA049BAF82B4}"/>
              </a:ext>
            </a:extLst>
          </p:cNvPr>
          <p:cNvPicPr>
            <a:picLocks noChangeAspect="1"/>
          </p:cNvPicPr>
          <p:nvPr/>
        </p:nvPicPr>
        <p:blipFill>
          <a:blip r:embed="rId4" cstate="print"/>
          <a:stretch>
            <a:fillRect/>
          </a:stretch>
        </p:blipFill>
        <p:spPr>
          <a:xfrm>
            <a:off x="990596" y="2166323"/>
            <a:ext cx="4870935" cy="4182429"/>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B409344-C3CB-436F-2601-9E84E7ED8B71}"/>
              </a:ext>
            </a:extLst>
          </p:cNvPr>
          <p:cNvSpPr txBox="1"/>
          <p:nvPr/>
        </p:nvSpPr>
        <p:spPr>
          <a:xfrm>
            <a:off x="3108960" y="6510902"/>
            <a:ext cx="2926080" cy="276999"/>
          </a:xfrm>
          <a:prstGeom prst="rect">
            <a:avLst/>
          </a:prstGeom>
          <a:noFill/>
          <a:ln cap="flat">
            <a:noFill/>
          </a:ln>
        </p:spPr>
        <p:txBody>
          <a:bodyPr vert="horz" wrap="square" lIns="0" tIns="0" rIns="0" bIns="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898989"/>
                </a:solidFill>
                <a:uFillTx/>
                <a:latin typeface="Calibri"/>
              </a:rPr>
              <a:t>LoRa-Based Envi-Rover</a:t>
            </a:r>
          </a:p>
        </p:txBody>
      </p:sp>
      <p:sp>
        <p:nvSpPr>
          <p:cNvPr id="3" name="Date Placeholder 4">
            <a:extLst>
              <a:ext uri="{FF2B5EF4-FFF2-40B4-BE49-F238E27FC236}">
                <a16:creationId xmlns:a16="http://schemas.microsoft.com/office/drawing/2014/main" id="{951E11D0-28B4-3A99-678A-F87951CFFF09}"/>
              </a:ext>
            </a:extLst>
          </p:cNvPr>
          <p:cNvSpPr txBox="1"/>
          <p:nvPr/>
        </p:nvSpPr>
        <p:spPr>
          <a:xfrm>
            <a:off x="184169" y="6549389"/>
            <a:ext cx="2103120" cy="276999"/>
          </a:xfrm>
          <a:prstGeom prst="rect">
            <a:avLst/>
          </a:prstGeom>
          <a:noFill/>
          <a:ln cap="flat">
            <a:noFill/>
          </a:ln>
        </p:spPr>
        <p:txBody>
          <a:bodyPr vert="horz" wrap="square" lIns="0" tIns="0" rIns="0" bIns="0" anchor="t" anchorCtr="0" compatLnSpc="1">
            <a:spAutoFit/>
          </a:bodyPr>
          <a:lstStyle/>
          <a:p>
            <a:pPr lvl="0">
              <a:defRPr sz="1800" b="0" i="0" u="none" strike="noStrike" kern="0" cap="none" spc="0" baseline="0">
                <a:solidFill>
                  <a:srgbClr val="000000"/>
                </a:solidFill>
                <a:uFillTx/>
              </a:defRPr>
            </a:pPr>
            <a:r>
              <a:rPr lang="en-US" dirty="0">
                <a:solidFill>
                  <a:srgbClr val="898989"/>
                </a:solidFill>
                <a:latin typeface="Calibri" pitchFamily="34"/>
              </a:rPr>
              <a:t>19/09/2025</a:t>
            </a:r>
            <a:endParaRPr lang="en-IN" sz="1600" dirty="0">
              <a:solidFill>
                <a:srgbClr val="898989"/>
              </a:solidFill>
            </a:endParaRPr>
          </a:p>
        </p:txBody>
      </p:sp>
      <p:sp>
        <p:nvSpPr>
          <p:cNvPr id="4" name="Slide Number Placeholder 5">
            <a:extLst>
              <a:ext uri="{FF2B5EF4-FFF2-40B4-BE49-F238E27FC236}">
                <a16:creationId xmlns:a16="http://schemas.microsoft.com/office/drawing/2014/main" id="{28D60A25-3D74-C9D6-59F1-E02D2FE57A9A}"/>
              </a:ext>
            </a:extLst>
          </p:cNvPr>
          <p:cNvSpPr txBox="1"/>
          <p:nvPr/>
        </p:nvSpPr>
        <p:spPr>
          <a:xfrm>
            <a:off x="6713643" y="6523923"/>
            <a:ext cx="2103120" cy="342900"/>
          </a:xfrm>
          <a:prstGeom prst="rect">
            <a:avLst/>
          </a:prstGeom>
          <a:noFill/>
          <a:ln cap="flat">
            <a:noFill/>
          </a:ln>
        </p:spPr>
        <p:txBody>
          <a:bodyPr vert="horz" wrap="square" lIns="0" tIns="0" rIns="0" bIns="0" anchor="t"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AB114618-06F5-4485-97AA-7CB0C22158F3}" type="slidenum">
              <a:rPr/>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t>9</a:t>
            </a:fld>
            <a:endParaRPr lang="en-US" sz="1800" b="0" i="0" u="none" strike="noStrike" kern="1200" cap="none" spc="0" baseline="0">
              <a:solidFill>
                <a:srgbClr val="898989"/>
              </a:solidFill>
              <a:uFillTx/>
              <a:latin typeface="Calibri"/>
            </a:endParaRPr>
          </a:p>
        </p:txBody>
      </p:sp>
      <p:sp>
        <p:nvSpPr>
          <p:cNvPr id="5" name="Title 1">
            <a:extLst>
              <a:ext uri="{FF2B5EF4-FFF2-40B4-BE49-F238E27FC236}">
                <a16:creationId xmlns:a16="http://schemas.microsoft.com/office/drawing/2014/main" id="{9E0B812E-BE38-0A26-1C87-84F2B3E3D9F1}"/>
              </a:ext>
            </a:extLst>
          </p:cNvPr>
          <p:cNvSpPr txBox="1"/>
          <p:nvPr/>
        </p:nvSpPr>
        <p:spPr>
          <a:xfrm>
            <a:off x="3023865" y="457200"/>
            <a:ext cx="2691134" cy="492440"/>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3200" b="1" i="0" u="none" strike="noStrike" kern="0" cap="none" spc="0" baseline="0">
                <a:solidFill>
                  <a:srgbClr val="C00000"/>
                </a:solidFill>
                <a:uFillTx/>
                <a:latin typeface="Berlin Sans FB" pitchFamily="34"/>
                <a:cs typeface="Bookman Old Style"/>
              </a:rPr>
              <a:t>Circuit layout</a:t>
            </a:r>
          </a:p>
        </p:txBody>
      </p:sp>
      <p:pic>
        <p:nvPicPr>
          <p:cNvPr id="6" name="Picture 12">
            <a:extLst>
              <a:ext uri="{FF2B5EF4-FFF2-40B4-BE49-F238E27FC236}">
                <a16:creationId xmlns:a16="http://schemas.microsoft.com/office/drawing/2014/main" id="{AC15E88C-5736-A064-A60A-9B89B48E7673}"/>
              </a:ext>
            </a:extLst>
          </p:cNvPr>
          <p:cNvPicPr>
            <a:picLocks noChangeAspect="1"/>
          </p:cNvPicPr>
          <p:nvPr/>
        </p:nvPicPr>
        <p:blipFill>
          <a:blip r:embed="rId2"/>
          <a:stretch>
            <a:fillRect/>
          </a:stretch>
        </p:blipFill>
        <p:spPr>
          <a:xfrm>
            <a:off x="184169" y="2341302"/>
            <a:ext cx="5073630" cy="4204978"/>
          </a:xfrm>
          <a:prstGeom prst="rect">
            <a:avLst/>
          </a:prstGeom>
          <a:noFill/>
          <a:ln cap="flat">
            <a:noFill/>
          </a:ln>
        </p:spPr>
      </p:pic>
      <p:pic>
        <p:nvPicPr>
          <p:cNvPr id="7" name="Picture 16">
            <a:extLst>
              <a:ext uri="{FF2B5EF4-FFF2-40B4-BE49-F238E27FC236}">
                <a16:creationId xmlns:a16="http://schemas.microsoft.com/office/drawing/2014/main" id="{0AFACE69-539D-E1FC-62D3-58CB3961A4CB}"/>
              </a:ext>
            </a:extLst>
          </p:cNvPr>
          <p:cNvPicPr>
            <a:picLocks noChangeAspect="1"/>
          </p:cNvPicPr>
          <p:nvPr/>
        </p:nvPicPr>
        <p:blipFill>
          <a:blip r:embed="rId3"/>
          <a:stretch>
            <a:fillRect/>
          </a:stretch>
        </p:blipFill>
        <p:spPr>
          <a:xfrm>
            <a:off x="5257800" y="2344411"/>
            <a:ext cx="3596289" cy="3007607"/>
          </a:xfrm>
          <a:prstGeom prst="rect">
            <a:avLst/>
          </a:prstGeom>
          <a:noFill/>
          <a:ln cap="flat">
            <a:noFill/>
          </a:ln>
        </p:spPr>
      </p:pic>
      <p:sp>
        <p:nvSpPr>
          <p:cNvPr id="8" name="TextBox 18">
            <a:extLst>
              <a:ext uri="{FF2B5EF4-FFF2-40B4-BE49-F238E27FC236}">
                <a16:creationId xmlns:a16="http://schemas.microsoft.com/office/drawing/2014/main" id="{2DBDA6B3-D87F-7CA6-7683-DF15D66FECDD}"/>
              </a:ext>
            </a:extLst>
          </p:cNvPr>
          <p:cNvSpPr txBox="1"/>
          <p:nvPr/>
        </p:nvSpPr>
        <p:spPr>
          <a:xfrm>
            <a:off x="2438403" y="1803635"/>
            <a:ext cx="1981203"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Times New Roman" pitchFamily="18"/>
                <a:cs typeface="Times New Roman" pitchFamily="18"/>
              </a:rPr>
              <a:t> Receiver circuit</a:t>
            </a:r>
          </a:p>
        </p:txBody>
      </p:sp>
      <p:sp>
        <p:nvSpPr>
          <p:cNvPr id="9" name="TextBox 20">
            <a:extLst>
              <a:ext uri="{FF2B5EF4-FFF2-40B4-BE49-F238E27FC236}">
                <a16:creationId xmlns:a16="http://schemas.microsoft.com/office/drawing/2014/main" id="{241B7E9A-35C0-EEE4-1118-EDE211200885}"/>
              </a:ext>
            </a:extLst>
          </p:cNvPr>
          <p:cNvSpPr txBox="1"/>
          <p:nvPr/>
        </p:nvSpPr>
        <p:spPr>
          <a:xfrm>
            <a:off x="6400800" y="1813657"/>
            <a:ext cx="205740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a:solidFill>
                  <a:srgbClr val="000000"/>
                </a:solidFill>
                <a:uFillTx/>
                <a:latin typeface="Times New Roman" pitchFamily="18"/>
                <a:cs typeface="Times New Roman" pitchFamily="18"/>
              </a:rPr>
              <a:t> controller circuit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812</Words>
  <Application>Microsoft Office PowerPoint</Application>
  <PresentationFormat>On-screen Show (4:3)</PresentationFormat>
  <Paragraphs>187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Berlin Sans FB</vt:lpstr>
      <vt:lpstr>Bookman Old Style</vt:lpstr>
      <vt:lpstr>Calibri</vt:lpstr>
      <vt:lpstr>Courier New</vt:lpstr>
      <vt:lpstr>Sitka Banner</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Narendra G</cp:lastModifiedBy>
  <cp:revision>8</cp:revision>
  <dcterms:created xsi:type="dcterms:W3CDTF">2020-12-17T16:21:03Z</dcterms:created>
  <dcterms:modified xsi:type="dcterms:W3CDTF">2025-09-18T15:02:25Z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2020-08-19T00:00:00Z</vt:filetime>
  </property>
  <property fmtid="{D5CDD505-2E9C-101B-9397-08002B2CF9AE}" pid="3" name="Creator">
    <vt:lpwstr>Microsoft® PowerPoint® 2013</vt:lpwstr>
  </property>
  <property fmtid="{D5CDD505-2E9C-101B-9397-08002B2CF9AE}" pid="4" name="LastSaved">
    <vt:filetime>2020-12-17T00:00:00Z</vt:filetime>
  </property>
  <property fmtid="{D5CDD505-2E9C-101B-9397-08002B2CF9AE}" pid="5" name="ContentTypeId">
    <vt:lpwstr>0x010100DACA08EA404298458648D06347213806</vt:lpwstr>
  </property>
</Properties>
</file>