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Name        : </a:t>
            </a:r>
            <a:r>
              <a:rPr lang="en-GB" sz="2400" b="1" dirty="0" err="1">
                <a:solidFill>
                  <a:srgbClr val="002060"/>
                </a:solidFill>
                <a:hlinkClick r:id="rId2">
                  <a:extLst>
                    <a:ext uri="{A12FA001-AC4F-418D-AE19-62706E023703}">
                      <ahyp:hlinkClr xmlns:ahyp="http://schemas.microsoft.com/office/drawing/2018/hyperlinkcolor" val="tx"/>
                    </a:ext>
                  </a:extLst>
                </a:hlinkClick>
              </a:rPr>
              <a:t>CHITRA.MURaLI</a:t>
            </a:r>
            <a:endParaRPr lang="en-GB" sz="2400" b="1" dirty="0">
              <a:solidFill>
                <a:srgbClr val="002060"/>
              </a:solidFill>
              <a:hlinkClick r:id="rId2">
                <a:extLst>
                  <a:ext uri="{A12FA001-AC4F-418D-AE19-62706E023703}">
                    <ahyp:hlinkClr xmlns:ahyp="http://schemas.microsoft.com/office/drawing/2018/hyperlinkcolor" val="tx"/>
                  </a:ext>
                </a:extLst>
              </a:hlinkClick>
            </a:endParaRP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Roll no    : 23l65a0229</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EMAIL         </a:t>
            </a:r>
            <a:r>
              <a:rPr lang="en-GB" sz="2400" dirty="0">
                <a:solidFill>
                  <a:srgbClr val="002060"/>
                </a:solidFill>
                <a:hlinkClick r:id="rId2">
                  <a:extLst>
                    <a:ext uri="{A12FA001-AC4F-418D-AE19-62706E023703}">
                      <ahyp:hlinkClr xmlns:ahyp="http://schemas.microsoft.com/office/drawing/2018/hyperlinkcolor" val="tx"/>
                    </a:ext>
                  </a:extLst>
                </a:hlinkClick>
              </a:rPr>
              <a:t>: chitramurali784@gmail.com</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BRANCH     </a:t>
            </a:r>
            <a:r>
              <a:rPr lang="en-GB" sz="2400" dirty="0">
                <a:solidFill>
                  <a:srgbClr val="002060"/>
                </a:solidFill>
                <a:hlinkClick r:id="rId2">
                  <a:extLst>
                    <a:ext uri="{A12FA001-AC4F-418D-AE19-62706E023703}">
                      <ahyp:hlinkClr xmlns:ahyp="http://schemas.microsoft.com/office/drawing/2018/hyperlinkcolor" val="tx"/>
                    </a:ext>
                  </a:extLst>
                </a:hlinkClick>
              </a:rPr>
              <a:t>: </a:t>
            </a:r>
            <a:r>
              <a:rPr lang="en-GB" sz="2400" dirty="0" err="1">
                <a:solidFill>
                  <a:srgbClr val="002060"/>
                </a:solidFill>
                <a:hlinkClick r:id="rId2">
                  <a:extLst>
                    <a:ext uri="{A12FA001-AC4F-418D-AE19-62706E023703}">
                      <ahyp:hlinkClr xmlns:ahyp="http://schemas.microsoft.com/office/drawing/2018/hyperlinkcolor" val="tx"/>
                    </a:ext>
                  </a:extLst>
                </a:hlinkClick>
              </a:rPr>
              <a:t>eee</a:t>
            </a:r>
            <a:endParaRPr lang="en-GB" sz="2400" dirty="0">
              <a:solidFill>
                <a:srgbClr val="002060"/>
              </a:solidFill>
              <a:hlinkClick r:id="rId2">
                <a:extLst>
                  <a:ext uri="{A12FA001-AC4F-418D-AE19-62706E023703}">
                    <ahyp:hlinkClr xmlns:ahyp="http://schemas.microsoft.com/office/drawing/2018/hyperlinkcolor" val="tx"/>
                  </a:ext>
                </a:extLst>
              </a:hlinkClick>
            </a:endParaRPr>
          </a:p>
          <a:p>
            <a:pPr>
              <a:lnSpc>
                <a:spcPct val="100000"/>
              </a:lnSpc>
            </a:pPr>
            <a:r>
              <a:rPr lang="en-GB" sz="2400" dirty="0">
                <a:solidFill>
                  <a:srgbClr val="002060"/>
                </a:solidFill>
                <a:hlinkClick r:id="rId2">
                  <a:extLst>
                    <a:ext uri="{A12FA001-AC4F-418D-AE19-62706E023703}">
                      <ahyp:hlinkClr xmlns:ahyp="http://schemas.microsoft.com/office/drawing/2018/hyperlinkcolor" val="tx"/>
                    </a:ext>
                  </a:extLst>
                </a:hlinkClick>
              </a:rPr>
              <a:t>COLLEGE     :</a:t>
            </a:r>
            <a:r>
              <a:rPr lang="en-GB" sz="2400" dirty="0">
                <a:solidFill>
                  <a:srgbClr val="002060"/>
                </a:solidFill>
              </a:rPr>
              <a:t>Chaitanya engineering college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86940"/>
            <a:ext cx="11029615" cy="3634486"/>
          </a:xfrm>
        </p:spPr>
        <p:txBody>
          <a:bodyPr/>
          <a:lstStyle/>
          <a:p>
            <a:pPr marL="0" indent="0" algn="ctr">
              <a:buNone/>
            </a:pPr>
            <a:r>
              <a:rPr lang="en-US">
                <a:solidFill>
                  <a:srgbClr val="002060"/>
                </a:solidFill>
              </a:rPr>
              <a:t>https://github.com/Muralichitra/chitramurali.git</a:t>
            </a:r>
            <a:endParaRPr lang="en-US" dirty="0">
              <a:solidFill>
                <a:srgbClr val="002060"/>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70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TotalTime>
  <Words>1349</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arijilla Manmohan</cp:lastModifiedBy>
  <cp:revision>11</cp:revision>
  <dcterms:created xsi:type="dcterms:W3CDTF">2021-05-26T16:50:10Z</dcterms:created>
  <dcterms:modified xsi:type="dcterms:W3CDTF">2024-07-15T15:33:14Z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