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 id="2147483686" r:id="rId4"/>
  </p:sldMasterIdLst>
  <p:notesMasterIdLst>
    <p:notesMasterId r:id="rId22"/>
  </p:notesMasterIdLst>
  <p:handoutMasterIdLst>
    <p:handoutMasterId r:id="rId23"/>
  </p:handoutMasterIdLst>
  <p:sldIdLst>
    <p:sldId id="257" r:id="rId5"/>
    <p:sldId id="258" r:id="rId6"/>
    <p:sldId id="259" r:id="rId7"/>
    <p:sldId id="284" r:id="rId8"/>
    <p:sldId id="263" r:id="rId9"/>
    <p:sldId id="264" r:id="rId10"/>
    <p:sldId id="286" r:id="rId11"/>
    <p:sldId id="300" r:id="rId12"/>
    <p:sldId id="267" r:id="rId13"/>
    <p:sldId id="297" r:id="rId14"/>
    <p:sldId id="326" r:id="rId15"/>
    <p:sldId id="325" r:id="rId16"/>
    <p:sldId id="327" r:id="rId17"/>
    <p:sldId id="328" r:id="rId18"/>
    <p:sldId id="292" r:id="rId19"/>
    <p:sldId id="290" r:id="rId20"/>
    <p:sldId id="291" r:id="rId21"/>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8000"/>
    <a:srgbClr val="000099"/>
    <a:srgbClr val="0000FF"/>
    <a:srgbClr val="FF6699"/>
    <a:srgbClr val="00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7" autoAdjust="0"/>
    <p:restoredTop sz="94660"/>
  </p:normalViewPr>
  <p:slideViewPr>
    <p:cSldViewPr>
      <p:cViewPr varScale="1">
        <p:scale>
          <a:sx n="69" d="100"/>
          <a:sy n="69" d="100"/>
        </p:scale>
        <p:origin x="1308" y="66"/>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104878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F5AADF60-20FE-4712-992F-EDBC35225153}" type="datetimeFigureOut">
              <a:rPr lang="en-US"/>
              <a:t>2/26/2024</a:t>
            </a:fld>
            <a:endParaRPr lang="en-US"/>
          </a:p>
        </p:txBody>
      </p:sp>
      <p:sp>
        <p:nvSpPr>
          <p:cNvPr id="104878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104878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DC958E4-7DA1-4DBD-BD9E-EF79AF32806B}" type="slidenum">
              <a:rPr lang="en-US"/>
              <a:t>‹#›</a:t>
            </a:fld>
            <a:endParaRPr lang="en-US"/>
          </a:p>
        </p:txBody>
      </p:sp>
    </p:spTree>
    <p:extLst>
      <p:ext uri="{BB962C8B-B14F-4D97-AF65-F5344CB8AC3E}">
        <p14:creationId xmlns:p14="http://schemas.microsoft.com/office/powerpoint/2010/main" val="1479351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1048777"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B61C34E8-AF3A-4395-ACCB-850F986824EC}" type="datetimeFigureOut">
              <a:rPr lang="en-GB" smtClean="0"/>
              <a:t>26/02/2024</a:t>
            </a:fld>
            <a:endParaRPr lang="en-GB"/>
          </a:p>
        </p:txBody>
      </p:sp>
      <p:sp>
        <p:nvSpPr>
          <p:cNvPr id="1048778" name="Slide Image Placeholder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en-GB"/>
          </a:p>
        </p:txBody>
      </p:sp>
      <p:sp>
        <p:nvSpPr>
          <p:cNvPr id="1048779"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0"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1048781"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3B56E55A-5FF4-4388-AEA5-A9C78B46A1FD}" type="slidenum">
              <a:rPr lang="en-GB" smtClean="0"/>
              <a:t>‹#›</a:t>
            </a:fld>
            <a:endParaRPr lang="en-GB"/>
          </a:p>
        </p:txBody>
      </p:sp>
    </p:spTree>
    <p:extLst>
      <p:ext uri="{BB962C8B-B14F-4D97-AF65-F5344CB8AC3E}">
        <p14:creationId xmlns:p14="http://schemas.microsoft.com/office/powerpoint/2010/main" val="12818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56E55A-5FF4-4388-AEA5-A9C78B46A1FD}" type="slidenum">
              <a:rPr lang="en-GB" smtClean="0"/>
              <a:t>7</a:t>
            </a:fld>
            <a:endParaRPr lang="en-GB"/>
          </a:p>
        </p:txBody>
      </p:sp>
    </p:spTree>
    <p:extLst>
      <p:ext uri="{BB962C8B-B14F-4D97-AF65-F5344CB8AC3E}">
        <p14:creationId xmlns:p14="http://schemas.microsoft.com/office/powerpoint/2010/main" val="413612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noTextEdit="1"/>
          </p:cNvSpPr>
          <p:nvPr>
            <p:ph type="sldImg"/>
          </p:nvPr>
        </p:nvSpPr>
        <p:spPr bwMode="auto">
          <a:noFill/>
          <a:ln>
            <a:solidFill>
              <a:srgbClr val="000000"/>
            </a:solidFill>
            <a:miter lim="800000"/>
          </a:ln>
        </p:spPr>
      </p:sp>
      <p:sp>
        <p:nvSpPr>
          <p:cNvPr id="1048612"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048613" name="Slide Number Placeholder 4"/>
          <p:cNvSpPr>
            <a:spLocks noGrp="1"/>
          </p:cNvSpPr>
          <p:nvPr>
            <p:ph type="sldNum" sz="quarter" idx="5"/>
          </p:nvPr>
        </p:nvSpPr>
        <p:spPr bwMode="auto">
          <a:ln>
            <a:miter lim="800000"/>
          </a:ln>
        </p:spPr>
        <p:txBody>
          <a:bodyPr wrap="square" numCol="1" anchorCtr="0" compatLnSpc="1"/>
          <a:lstStyle/>
          <a:p>
            <a:fld id="{5A4514F2-1CC3-4186-A118-4EF14066A150}" type="slidenum">
              <a:rPr lang="en-US" smtClean="0">
                <a:solidFill>
                  <a:prstClr val="black"/>
                </a:solidFill>
              </a:rPr>
              <a:t>8</a:t>
            </a:fld>
            <a:endParaRPr lang="en-US">
              <a:solidFill>
                <a:prstClr val="black"/>
              </a:solidFill>
            </a:endParaRPr>
          </a:p>
        </p:txBody>
      </p:sp>
      <p:sp>
        <p:nvSpPr>
          <p:cNvPr id="1048614" name="Footer Placeholder 5"/>
          <p:cNvSpPr>
            <a:spLocks noGrp="1"/>
          </p:cNvSpPr>
          <p:nvPr>
            <p:ph type="ftr" sz="quarter" idx="10"/>
          </p:nvPr>
        </p:nvSpPr>
        <p:spPr/>
        <p:txBody>
          <a:bodyPr/>
          <a:lstStyle/>
          <a:p>
            <a:endParaRPr lang="en-I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noTextEdit="1"/>
          </p:cNvSpPr>
          <p:nvPr>
            <p:ph type="sldImg"/>
          </p:nvPr>
        </p:nvSpPr>
        <p:spPr bwMode="auto">
          <a:noFill/>
          <a:ln>
            <a:solidFill>
              <a:srgbClr val="000000"/>
            </a:solidFill>
            <a:miter lim="800000"/>
          </a:ln>
        </p:spPr>
      </p:sp>
      <p:sp>
        <p:nvSpPr>
          <p:cNvPr id="104860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048605" name="Slide Number Placeholder 4"/>
          <p:cNvSpPr>
            <a:spLocks noGrp="1"/>
          </p:cNvSpPr>
          <p:nvPr>
            <p:ph type="sldNum" sz="quarter" idx="5"/>
          </p:nvPr>
        </p:nvSpPr>
        <p:spPr bwMode="auto">
          <a:ln>
            <a:miter lim="800000"/>
          </a:ln>
        </p:spPr>
        <p:txBody>
          <a:bodyPr wrap="square" numCol="1" anchorCtr="0" compatLnSpc="1"/>
          <a:lstStyle/>
          <a:p>
            <a:fld id="{5A4514F2-1CC3-4186-A118-4EF14066A150}" type="slidenum">
              <a:rPr lang="en-US" smtClean="0">
                <a:solidFill>
                  <a:prstClr val="black"/>
                </a:solidFill>
              </a:rPr>
              <a:t>9</a:t>
            </a:fld>
            <a:endParaRPr lang="en-US">
              <a:solidFill>
                <a:prstClr val="black"/>
              </a:solidFill>
            </a:endParaRPr>
          </a:p>
        </p:txBody>
      </p:sp>
      <p:sp>
        <p:nvSpPr>
          <p:cNvPr id="1048606" name="Footer Placeholder 5"/>
          <p:cNvSpPr>
            <a:spLocks noGrp="1"/>
          </p:cNvSpPr>
          <p:nvPr>
            <p:ph type="ftr" sz="quarter" idx="10"/>
          </p:nvPr>
        </p:nvSpPr>
        <p:spPr/>
        <p:txBody>
          <a:bodyPr/>
          <a:lstStyle/>
          <a:p>
            <a:endParaRPr lang="en-I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16</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17</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1"/>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2/26/2024</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2/26/2024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2/26/2024</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2"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3"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54" name="Rectangle 32"/>
          <p:cNvSpPr>
            <a:spLocks noGrp="1" noChangeArrowheads="1"/>
          </p:cNvSpPr>
          <p:nvPr>
            <p:ph type="sldNum" sz="quarter" idx="10"/>
          </p:nvPr>
        </p:nvSpPr>
        <p:spPr/>
        <p:txBody>
          <a:bodyPr/>
          <a:lstStyle/>
          <a:p>
            <a:fld id="{F33682F6-07BE-4D8D-A30B-784368EB4D18}" type="slidenum">
              <a:rPr lang="en-US">
                <a:solidFill>
                  <a:srgbClr val="000000"/>
                </a:solidFill>
              </a:rPr>
              <a:t>‹#›</a:t>
            </a:fld>
            <a:r>
              <a:rPr lang="en-US">
                <a:solidFill>
                  <a:srgbClr val="000000"/>
                </a:solidFill>
              </a:rPr>
              <a:t>/33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Rectangle 32"/>
          <p:cNvSpPr>
            <a:spLocks noGrp="1" noChangeArrowheads="1"/>
          </p:cNvSpPr>
          <p:nvPr>
            <p:ph type="sldNum" sz="quarter" idx="10"/>
          </p:nvPr>
        </p:nvSpPr>
        <p:spPr/>
        <p:txBody>
          <a:bodyPr/>
          <a:lstStyle/>
          <a:p>
            <a:fld id="{15A104C0-9CA3-40E4-B708-2BE1DD18AAA2}" type="slidenum">
              <a:rPr lang="en-US">
                <a:solidFill>
                  <a:srgbClr val="000000"/>
                </a:solidFill>
              </a:rPr>
              <a:t>‹#›</a:t>
            </a:fld>
            <a:r>
              <a:rPr lang="en-US">
                <a:solidFill>
                  <a:srgbClr val="000000"/>
                </a:solidFill>
              </a:rPr>
              <a:t>/33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72" name="Rectangle 32"/>
          <p:cNvSpPr>
            <a:spLocks noGrp="1" noChangeArrowheads="1"/>
          </p:cNvSpPr>
          <p:nvPr>
            <p:ph type="sldNum" sz="quarter" idx="10"/>
          </p:nvPr>
        </p:nvSpPr>
        <p:spPr/>
        <p:txBody>
          <a:bodyPr/>
          <a:lstStyle/>
          <a:p>
            <a:fld id="{C69354AA-FA39-4F23-8A68-66C7B7405C24}" type="slidenum">
              <a:rPr lang="en-US">
                <a:solidFill>
                  <a:srgbClr val="000000"/>
                </a:solidFill>
              </a:rPr>
              <a:t>‹#›</a:t>
            </a:fld>
            <a:r>
              <a:rPr lang="en-US">
                <a:solidFill>
                  <a:srgbClr val="000000"/>
                </a:solidFill>
              </a:rPr>
              <a:t>/33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p>
        </p:txBody>
      </p:sp>
      <p:sp>
        <p:nvSpPr>
          <p:cNvPr id="1048735" name="Content Placeholder 2"/>
          <p:cNvSpPr>
            <a:spLocks noGrp="1"/>
          </p:cNvSpPr>
          <p:nvPr>
            <p:ph sz="half" idx="1"/>
          </p:nvPr>
        </p:nvSpPr>
        <p:spPr>
          <a:xfrm>
            <a:off x="942975" y="2357438"/>
            <a:ext cx="3868738"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Content Placeholder 3"/>
          <p:cNvSpPr>
            <a:spLocks noGrp="1"/>
          </p:cNvSpPr>
          <p:nvPr>
            <p:ph sz="half" idx="2"/>
          </p:nvPr>
        </p:nvSpPr>
        <p:spPr>
          <a:xfrm>
            <a:off x="4964113" y="2357438"/>
            <a:ext cx="3868737"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Rectangle 32"/>
          <p:cNvSpPr>
            <a:spLocks noGrp="1" noChangeArrowheads="1"/>
          </p:cNvSpPr>
          <p:nvPr>
            <p:ph type="sldNum" sz="quarter" idx="10"/>
          </p:nvPr>
        </p:nvSpPr>
        <p:spPr/>
        <p:txBody>
          <a:bodyPr/>
          <a:lstStyle/>
          <a:p>
            <a:fld id="{B3533401-8ED0-4476-AD34-E93D5331DAAE}" type="slidenum">
              <a:rPr lang="en-US">
                <a:solidFill>
                  <a:srgbClr val="000000"/>
                </a:solidFill>
              </a:rPr>
              <a:t>‹#›</a:t>
            </a:fld>
            <a:r>
              <a:rPr lang="en-US">
                <a:solidFill>
                  <a:srgbClr val="000000"/>
                </a:solidFill>
              </a:rPr>
              <a:t>/33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457200" y="274638"/>
            <a:ext cx="8229600" cy="1143000"/>
          </a:xfrm>
        </p:spPr>
        <p:txBody>
          <a:bodyPr/>
          <a:lstStyle/>
          <a:p>
            <a:r>
              <a:rPr lang="en-US"/>
              <a:t>Click to edit Master title style</a:t>
            </a:r>
          </a:p>
        </p:txBody>
      </p:sp>
      <p:sp>
        <p:nvSpPr>
          <p:cNvPr id="104874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Rectangle 32"/>
          <p:cNvSpPr>
            <a:spLocks noGrp="1" noChangeArrowheads="1"/>
          </p:cNvSpPr>
          <p:nvPr>
            <p:ph type="sldNum" sz="quarter" idx="10"/>
          </p:nvPr>
        </p:nvSpPr>
        <p:spPr/>
        <p:txBody>
          <a:bodyPr/>
          <a:lstStyle/>
          <a:p>
            <a:fld id="{505ED405-018E-4712-B102-67532C03A436}" type="slidenum">
              <a:rPr lang="en-US">
                <a:solidFill>
                  <a:srgbClr val="000000"/>
                </a:solidFill>
              </a:rPr>
              <a:t>‹#›</a:t>
            </a:fld>
            <a:r>
              <a:rPr lang="en-US">
                <a:solidFill>
                  <a:srgbClr val="000000"/>
                </a:solidFill>
              </a:rPr>
              <a:t>/33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Rectangle 32"/>
          <p:cNvSpPr>
            <a:spLocks noGrp="1" noChangeArrowheads="1"/>
          </p:cNvSpPr>
          <p:nvPr>
            <p:ph type="sldNum" sz="quarter" idx="10"/>
          </p:nvPr>
        </p:nvSpPr>
        <p:spPr/>
        <p:txBody>
          <a:bodyPr/>
          <a:lstStyle/>
          <a:p>
            <a:fld id="{C76DFAFD-39DE-4C09-957F-770444AD2EE7}" type="slidenum">
              <a:rPr lang="en-US">
                <a:solidFill>
                  <a:srgbClr val="000000"/>
                </a:solidFill>
              </a:rPr>
              <a:t>‹#›</a:t>
            </a:fld>
            <a:r>
              <a:rPr lang="en-US">
                <a:solidFill>
                  <a:srgbClr val="000000"/>
                </a:solidFill>
              </a:rPr>
              <a:t>/33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5" name="Rectangle 32"/>
          <p:cNvSpPr>
            <a:spLocks noGrp="1" noChangeArrowheads="1"/>
          </p:cNvSpPr>
          <p:nvPr>
            <p:ph type="sldNum" sz="quarter" idx="10"/>
          </p:nvPr>
        </p:nvSpPr>
        <p:spPr/>
        <p:txBody>
          <a:bodyPr/>
          <a:lstStyle/>
          <a:p>
            <a:fld id="{D4BA5899-D4CA-40AF-A003-DA39DB7FA9F0}" type="slidenum">
              <a:rPr lang="en-US">
                <a:solidFill>
                  <a:srgbClr val="000000"/>
                </a:solidFill>
              </a:rPr>
              <a:t>‹#›</a:t>
            </a:fld>
            <a:r>
              <a:rPr lang="en-US">
                <a:solidFill>
                  <a:srgbClr val="000000"/>
                </a:solidFill>
              </a:rPr>
              <a:t>/33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3" name="Rectangle 32"/>
          <p:cNvSpPr>
            <a:spLocks noGrp="1" noChangeArrowheads="1"/>
          </p:cNvSpPr>
          <p:nvPr>
            <p:ph type="sldNum" sz="quarter" idx="10"/>
          </p:nvPr>
        </p:nvSpPr>
        <p:spPr/>
        <p:txBody>
          <a:bodyPr/>
          <a:lstStyle/>
          <a:p>
            <a:fld id="{C61FECB9-8477-40F6-AFF1-5D508CBDA423}" type="slidenum">
              <a:rPr lang="en-US">
                <a:solidFill>
                  <a:srgbClr val="000000"/>
                </a:solidFill>
              </a:rPr>
              <a:t>‹#›</a:t>
            </a:fld>
            <a:r>
              <a:rPr lang="en-US">
                <a:solidFill>
                  <a:srgbClr val="000000"/>
                </a:solidFill>
              </a:rPr>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2/26/2024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5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6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1" name="Rectangle 32"/>
          <p:cNvSpPr>
            <a:spLocks noGrp="1" noChangeArrowheads="1"/>
          </p:cNvSpPr>
          <p:nvPr>
            <p:ph type="sldNum" sz="quarter" idx="10"/>
          </p:nvPr>
        </p:nvSpPr>
        <p:spPr/>
        <p:txBody>
          <a:bodyPr/>
          <a:lstStyle/>
          <a:p>
            <a:fld id="{92DFA289-3034-492F-9EFE-1DD35B858C92}" type="slidenum">
              <a:rPr lang="en-US">
                <a:solidFill>
                  <a:srgbClr val="000000"/>
                </a:solidFill>
              </a:rPr>
              <a:t>‹#›</a:t>
            </a:fld>
            <a:r>
              <a:rPr lang="en-US">
                <a:solidFill>
                  <a:srgbClr val="000000"/>
                </a:solidFill>
              </a:rPr>
              <a:t>/33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Rectangle 32"/>
          <p:cNvSpPr>
            <a:spLocks noGrp="1" noChangeArrowheads="1"/>
          </p:cNvSpPr>
          <p:nvPr>
            <p:ph type="sldNum" sz="quarter" idx="10"/>
          </p:nvPr>
        </p:nvSpPr>
        <p:spPr/>
        <p:txBody>
          <a:bodyPr/>
          <a:lstStyle/>
          <a:p>
            <a:fld id="{F50018D6-4C30-4973-B171-9E35A48AD76A}" type="slidenum">
              <a:rPr lang="en-US">
                <a:solidFill>
                  <a:srgbClr val="000000"/>
                </a:solidFill>
              </a:rPr>
              <a:t>‹#›</a:t>
            </a:fld>
            <a:r>
              <a:rPr lang="en-US">
                <a:solidFill>
                  <a:srgbClr val="000000"/>
                </a:solidFill>
              </a:rPr>
              <a:t>/33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3" name="Vertical Title 1"/>
          <p:cNvSpPr>
            <a:spLocks noGrp="1"/>
          </p:cNvSpPr>
          <p:nvPr>
            <p:ph type="title" orient="vert"/>
          </p:nvPr>
        </p:nvSpPr>
        <p:spPr>
          <a:xfrm>
            <a:off x="6859588" y="1531938"/>
            <a:ext cx="1973262" cy="4619625"/>
          </a:xfrm>
        </p:spPr>
        <p:txBody>
          <a:bodyPr vert="eaVert"/>
          <a:lstStyle/>
          <a:p>
            <a:r>
              <a:rPr lang="en-US"/>
              <a:t>Click to edit Master title style</a:t>
            </a:r>
          </a:p>
        </p:txBody>
      </p:sp>
      <p:sp>
        <p:nvSpPr>
          <p:cNvPr id="1048774" name="Vertical Text Placeholder 2"/>
          <p:cNvSpPr>
            <a:spLocks noGrp="1"/>
          </p:cNvSpPr>
          <p:nvPr>
            <p:ph type="body" orient="vert" idx="1"/>
          </p:nvPr>
        </p:nvSpPr>
        <p:spPr>
          <a:xfrm>
            <a:off x="938213" y="1531938"/>
            <a:ext cx="5768975" cy="461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Rectangle 32"/>
          <p:cNvSpPr>
            <a:spLocks noGrp="1" noChangeArrowheads="1"/>
          </p:cNvSpPr>
          <p:nvPr>
            <p:ph type="sldNum" sz="quarter" idx="10"/>
          </p:nvPr>
        </p:nvSpPr>
        <p:spPr/>
        <p:txBody>
          <a:bodyPr/>
          <a:lstStyle/>
          <a:p>
            <a:fld id="{4C42326B-5B0C-4285-BBA0-E92437394B0D}" type="slidenum">
              <a:rPr lang="en-US">
                <a:solidFill>
                  <a:srgbClr val="000000"/>
                </a:solidFill>
              </a:rPr>
              <a:t>‹#›</a:t>
            </a:fld>
            <a:r>
              <a:rPr lang="en-US">
                <a:solidFill>
                  <a:srgbClr val="000000"/>
                </a:solidFill>
              </a:rPr>
              <a:t>/33</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1048766" name="Title 1"/>
          <p:cNvSpPr>
            <a:spLocks noGrp="1"/>
          </p:cNvSpPr>
          <p:nvPr>
            <p:ph type="title"/>
          </p:nvPr>
        </p:nvSpPr>
        <p:spPr>
          <a:xfrm>
            <a:off x="938213" y="1531938"/>
            <a:ext cx="7704137" cy="814387"/>
          </a:xfrm>
        </p:spPr>
        <p:txBody>
          <a:bodyPr/>
          <a:lstStyle/>
          <a:p>
            <a:r>
              <a:rPr lang="en-US"/>
              <a:t>Click to edit Master title style</a:t>
            </a:r>
          </a:p>
        </p:txBody>
      </p:sp>
      <p:sp>
        <p:nvSpPr>
          <p:cNvPr id="1048767" name="ClipArt Placeholder 2"/>
          <p:cNvSpPr>
            <a:spLocks noGrp="1"/>
          </p:cNvSpPr>
          <p:nvPr>
            <p:ph type="clipArt" sz="half" idx="1"/>
          </p:nvPr>
        </p:nvSpPr>
        <p:spPr>
          <a:xfrm>
            <a:off x="942975" y="2357438"/>
            <a:ext cx="3868738" cy="3794125"/>
          </a:xfrm>
        </p:spPr>
        <p:txBody>
          <a:bodyPr/>
          <a:lstStyle/>
          <a:p>
            <a:pPr lvl="0"/>
            <a:endParaRPr lang="en-US" noProof="0"/>
          </a:p>
        </p:txBody>
      </p:sp>
      <p:sp>
        <p:nvSpPr>
          <p:cNvPr id="1048768" name="Text Placeholder 3"/>
          <p:cNvSpPr>
            <a:spLocks noGrp="1"/>
          </p:cNvSpPr>
          <p:nvPr>
            <p:ph type="body" sz="half" idx="2"/>
          </p:nvPr>
        </p:nvSpPr>
        <p:spPr>
          <a:xfrm>
            <a:off x="4964113" y="2357438"/>
            <a:ext cx="3868737"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32"/>
          <p:cNvSpPr>
            <a:spLocks noGrp="1" noChangeArrowheads="1"/>
          </p:cNvSpPr>
          <p:nvPr>
            <p:ph type="sldNum" sz="quarter" idx="10"/>
          </p:nvPr>
        </p:nvSpPr>
        <p:spPr/>
        <p:txBody>
          <a:bodyPr/>
          <a:lstStyle/>
          <a:p>
            <a:fld id="{3F5F2DE4-4349-44E7-81D1-047624CC0CDA}" type="slidenum">
              <a:rPr lang="en-US">
                <a:solidFill>
                  <a:srgbClr val="000000"/>
                </a:solidFill>
              </a:rPr>
              <a:t>‹#›</a:t>
            </a:fld>
            <a:r>
              <a:rPr lang="en-US">
                <a:solidFill>
                  <a:srgbClr val="000000"/>
                </a:solidFill>
              </a:rPr>
              <a:t>/33</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1048738" name="Content Placeholder 1"/>
          <p:cNvSpPr>
            <a:spLocks noGrp="1"/>
          </p:cNvSpPr>
          <p:nvPr>
            <p:ph/>
          </p:nvPr>
        </p:nvSpPr>
        <p:spPr>
          <a:xfrm>
            <a:off x="938213" y="1531938"/>
            <a:ext cx="7894637"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32"/>
          <p:cNvSpPr>
            <a:spLocks noGrp="1" noChangeArrowheads="1"/>
          </p:cNvSpPr>
          <p:nvPr>
            <p:ph type="sldNum" sz="quarter" idx="10"/>
          </p:nvPr>
        </p:nvSpPr>
        <p:spPr/>
        <p:txBody>
          <a:bodyPr/>
          <a:lstStyle/>
          <a:p>
            <a:fld id="{01817231-5508-4EBA-966A-8DD77BFA0DCB}" type="slidenum">
              <a:rPr lang="en-US">
                <a:solidFill>
                  <a:srgbClr val="000000"/>
                </a:solidFill>
              </a:rPr>
              <a:t>‹#›</a:t>
            </a:fld>
            <a:r>
              <a:rPr lang="en-US">
                <a:solidFill>
                  <a:srgbClr val="000000"/>
                </a:solidFill>
              </a:rPr>
              <a:t>/33</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3"/>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2/26/2024</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2/26/2024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p>
        </p:txBody>
      </p:sp>
      <p:sp>
        <p:nvSpPr>
          <p:cNvPr id="1048715" name="Text Placeholder 2"/>
          <p:cNvSpPr>
            <a:spLocks noGrp="1"/>
          </p:cNvSpPr>
          <p:nvPr>
            <p:ph type="body" idx="1"/>
          </p:nvPr>
        </p:nvSpPr>
        <p:spPr>
          <a:xfrm>
            <a:off x="722313" y="2906716"/>
            <a:ext cx="7772400" cy="1500187"/>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2/26/2024</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2/26/2024</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2" y="1535120"/>
            <a:ext cx="4040188" cy="639763"/>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94" name="Content Placeholder 3"/>
          <p:cNvSpPr>
            <a:spLocks noGrp="1"/>
          </p:cNvSpPr>
          <p:nvPr>
            <p:ph sz="half" idx="2"/>
          </p:nvPr>
        </p:nvSpPr>
        <p:spPr>
          <a:xfrm>
            <a:off x="457202" y="2174875"/>
            <a:ext cx="4040188" cy="3951288"/>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1" y="1535120"/>
            <a:ext cx="4041775" cy="639763"/>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96" name="Content Placeholder 5"/>
          <p:cNvSpPr>
            <a:spLocks noGrp="1"/>
          </p:cNvSpPr>
          <p:nvPr>
            <p:ph sz="quarter" idx="4"/>
          </p:nvPr>
        </p:nvSpPr>
        <p:spPr>
          <a:xfrm>
            <a:off x="4645031" y="2174875"/>
            <a:ext cx="4041775" cy="3951288"/>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2/26/2024</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1048715"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2/26/2024</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2/26/2024</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2/26/2024</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5" y="273056"/>
            <a:ext cx="3008313" cy="1162051"/>
          </a:xfrm>
        </p:spPr>
        <p:txBody>
          <a:bodyPr anchor="b"/>
          <a:lstStyle>
            <a:lvl1pPr algn="l">
              <a:defRPr sz="1500" b="1"/>
            </a:lvl1pPr>
          </a:lstStyle>
          <a:p>
            <a:r>
              <a:rPr lang="en-US"/>
              <a:t>Click to edit Master title style</a:t>
            </a:r>
          </a:p>
        </p:txBody>
      </p:sp>
      <p:sp>
        <p:nvSpPr>
          <p:cNvPr id="1048725" name="Content Placeholder 2"/>
          <p:cNvSpPr>
            <a:spLocks noGrp="1"/>
          </p:cNvSpPr>
          <p:nvPr>
            <p:ph idx="1"/>
          </p:nvPr>
        </p:nvSpPr>
        <p:spPr>
          <a:xfrm>
            <a:off x="3575051" y="273059"/>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5" y="1435104"/>
            <a:ext cx="3008313" cy="4691063"/>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2/26/2024</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7"/>
            <a:ext cx="5486400" cy="566739"/>
          </a:xfrm>
        </p:spPr>
        <p:txBody>
          <a:bodyPr anchor="b"/>
          <a:lstStyle>
            <a:lvl1pPr algn="l">
              <a:defRPr sz="15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1048710" name="Text Placeholder 3"/>
          <p:cNvSpPr>
            <a:spLocks noGrp="1"/>
          </p:cNvSpPr>
          <p:nvPr>
            <p:ph type="body" sz="half" idx="2"/>
          </p:nvPr>
        </p:nvSpPr>
        <p:spPr>
          <a:xfrm>
            <a:off x="1792288" y="5367345"/>
            <a:ext cx="5486400" cy="804863"/>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2/26/2024</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2/26/2024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2/26/2024</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5049658-1B32-471B-BF08-B398628EF583}" type="datetimeFigureOut">
              <a:rPr lang="en-US"/>
              <a:t>2/26/2024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C698EB-6D6A-44E3-AD2E-820EDD660B89}" type="slidenum">
              <a:rPr lang="en-US"/>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487F52-83E9-40DA-BAC6-8264382B3B98}" type="datetimeFigureOut">
              <a:rPr lang="en-US"/>
              <a:t>2/26/2024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CE0FC3-80A5-4E6A-8463-A948B12D76EE}" type="slidenum">
              <a:rPr lang="en-US"/>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6B83F-0586-4666-9DEB-0641AD91F7DE}" type="datetimeFigureOut">
              <a:rPr lang="en-US"/>
              <a:t>2/26/2024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4671A20-A21B-4CC2-AC43-DD78D41E2568}" type="slidenum">
              <a:rPr lang="en-US"/>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47B3122-F98F-4BFE-9F85-1074B05743EE}" type="datetimeFigureOut">
              <a:rPr lang="en-US"/>
              <a:t>2/26/2024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B2F1653-7A10-4BED-8EBE-29AD2F2289EE}"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2/26/2024</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6B555E5-4663-408A-987B-5A867A85184F}" type="datetimeFigureOut">
              <a:rPr lang="en-US"/>
              <a:t>2/26/2024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AA07655-5EE6-4BE7-B31B-9247DF07A360}" type="slidenum">
              <a:rPr lang="en-US"/>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5CD851B-B327-4442-A595-DC3F1CF0D661}" type="datetimeFigureOut">
              <a:rPr lang="en-US"/>
              <a:t>2/26/2024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45759B4-0D9D-4AB1-8469-2C9B4A5E591C}" type="slidenum">
              <a:rPr lang="en-US"/>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DEA563-AD19-4581-A8EF-63BA5981AA7F}" type="datetimeFigureOut">
              <a:rPr lang="en-US"/>
              <a:t>2/26/2024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542BD70-19C0-4656-B288-AC71113C2F8D}" type="slidenum">
              <a:rPr lang="en-US"/>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F4AF67-9202-49C0-9499-80248B40DB4A}" type="datetimeFigureOut">
              <a:rPr lang="en-US"/>
              <a:t>2/26/2024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F0EEF3-D022-4866-ABC3-5FCCD7DC51FA}" type="slidenum">
              <a:rPr lang="en-US"/>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18AAA-8687-41FE-BF13-707437BC5E1E}" type="datetimeFigureOut">
              <a:rPr lang="en-US"/>
              <a:t>2/26/2024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0BD9D6-140E-43CA-B11F-D41B7FC5D414}" type="slidenum">
              <a:rPr lang="en-US"/>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8B03597-99BF-4D07-AF0D-92BAB1D51340}" type="datetimeFigureOut">
              <a:rPr lang="en-US"/>
              <a:t>2/26/2024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F1ACDDE-A4D3-4E0B-A570-A78689AE3E35}" type="slidenum">
              <a:rPr lang="en-US"/>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45B56C9-71B5-404C-B5A2-B45F21E75A32}" type="datetimeFigureOut">
              <a:rPr lang="en-US"/>
              <a:t>2/26/2024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CB308AD-B6DB-4B82-B1F7-9450F5460026}"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2/26/2024</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2/26/2024</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2/26/2024</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1048725"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2/26/2024</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10"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2/26/2024</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7CEEEAB8-7E17-497A-821C-77337C4DAA47}" type="datetimeFigureOut">
              <a:rPr lang="en-US"/>
              <a:t>2/26/2024</a:t>
            </a:fld>
            <a:endParaRPr lang="en-US"/>
          </a:p>
        </p:txBody>
      </p:sp>
      <p:sp>
        <p:nvSpPr>
          <p:cNvPr id="1048579"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sp>
        <p:nvSpPr>
          <p:cNvPr id="1048730" name="Rectangle 14"/>
          <p:cNvSpPr>
            <a:spLocks noGrp="1" noChangeArrowheads="1"/>
          </p:cNvSpPr>
          <p:nvPr>
            <p:ph type="body" idx="1"/>
          </p:nvPr>
        </p:nvSpPr>
        <p:spPr bwMode="auto">
          <a:xfrm>
            <a:off x="942975" y="2357438"/>
            <a:ext cx="7889875" cy="3794125"/>
          </a:xfrm>
          <a:prstGeom prst="rect">
            <a:avLst/>
          </a:prstGeom>
          <a:noFill/>
          <a:ln>
            <a:noFill/>
          </a:ln>
        </p:spPr>
        <p:txBody>
          <a:bodyPr vert="horz" wrap="square" lIns="91440" tIns="45720" rIns="91440" bIns="45720" numCol="1" anchor="t" anchorCtr="0" compatLnSpc="1"/>
          <a:lstStyle/>
          <a:p>
            <a:pPr lvl="0"/>
            <a:r>
              <a:rPr lang="en-US"/>
              <a:t>Slide text</a:t>
            </a:r>
          </a:p>
        </p:txBody>
      </p:sp>
      <p:sp>
        <p:nvSpPr>
          <p:cNvPr id="1048731" name="Rectangle 20"/>
          <p:cNvSpPr>
            <a:spLocks noChangeArrowheads="1"/>
          </p:cNvSpPr>
          <p:nvPr/>
        </p:nvSpPr>
        <p:spPr bwMode="auto">
          <a:xfrm>
            <a:off x="2971800" y="0"/>
            <a:ext cx="6172200" cy="627063"/>
          </a:xfrm>
          <a:prstGeom prst="rect">
            <a:avLst/>
          </a:prstGeom>
          <a:solidFill>
            <a:srgbClr val="FDCB0C"/>
          </a:solidFill>
          <a:ln>
            <a:noFill/>
          </a:ln>
        </p:spPr>
        <p:txBody>
          <a:bodyPr wrap="none" anchor="ctr"/>
          <a:lstStyle/>
          <a:p>
            <a:pPr algn="ctr" eaLnBrk="0" hangingPunct="0"/>
            <a:endParaRPr lang="en-US" sz="2400">
              <a:solidFill>
                <a:srgbClr val="000000"/>
              </a:solidFill>
              <a:latin typeface="Times" pitchFamily="18" charset="0"/>
            </a:endParaRPr>
          </a:p>
        </p:txBody>
      </p:sp>
      <p:sp>
        <p:nvSpPr>
          <p:cNvPr id="1048732" name="Rectangle 22"/>
          <p:cNvSpPr>
            <a:spLocks noGrp="1" noChangeArrowheads="1"/>
          </p:cNvSpPr>
          <p:nvPr>
            <p:ph type="title"/>
          </p:nvPr>
        </p:nvSpPr>
        <p:spPr bwMode="auto">
          <a:xfrm>
            <a:off x="938213" y="1531938"/>
            <a:ext cx="7704137" cy="814387"/>
          </a:xfrm>
          <a:prstGeom prst="rect">
            <a:avLst/>
          </a:prstGeom>
          <a:noFill/>
          <a:ln>
            <a:noFill/>
          </a:ln>
        </p:spPr>
        <p:txBody>
          <a:bodyPr vert="horz" wrap="square" lIns="91440" tIns="45720" rIns="91440" bIns="45720" numCol="1" anchor="ctr" anchorCtr="0" compatLnSpc="1"/>
          <a:lstStyle/>
          <a:p>
            <a:pPr lvl="0"/>
            <a:r>
              <a:rPr lang="en-US"/>
              <a:t>Slide Title</a:t>
            </a:r>
          </a:p>
        </p:txBody>
      </p:sp>
      <p:pic>
        <p:nvPicPr>
          <p:cNvPr id="2097167" name="Picture 29" descr="gprec"/>
          <p:cNvPicPr>
            <a:picLocks noChangeAspect="1" noChangeArrowheads="1"/>
          </p:cNvPicPr>
          <p:nvPr/>
        </p:nvPicPr>
        <p:blipFill>
          <a:blip r:embed="rId15">
            <a:clrChange>
              <a:clrFrom>
                <a:srgbClr val="FEFEFE"/>
              </a:clrFrom>
              <a:clrTo>
                <a:srgbClr val="FEFEFE">
                  <a:alpha val="0"/>
                </a:srgbClr>
              </a:clrTo>
            </a:clrChange>
          </a:blip>
          <a:srcRect/>
          <a:stretch>
            <a:fillRect/>
          </a:stretch>
        </p:blipFill>
        <p:spPr bwMode="auto">
          <a:xfrm>
            <a:off x="0" y="0"/>
            <a:ext cx="1828800" cy="708025"/>
          </a:xfrm>
          <a:prstGeom prst="rect">
            <a:avLst/>
          </a:prstGeom>
          <a:noFill/>
          <a:ln>
            <a:noFill/>
          </a:ln>
        </p:spPr>
      </p:pic>
      <p:pic>
        <p:nvPicPr>
          <p:cNvPr id="2097168" name="Picture 30" descr="slogan"/>
          <p:cNvPicPr>
            <a:picLocks noChangeAspect="1" noChangeArrowheads="1"/>
          </p:cNvPicPr>
          <p:nvPr/>
        </p:nvPicPr>
        <p:blipFill>
          <a:blip r:embed="rId16">
            <a:clrChange>
              <a:clrFrom>
                <a:srgbClr val="FCFCFC"/>
              </a:clrFrom>
              <a:clrTo>
                <a:srgbClr val="FCFCFC">
                  <a:alpha val="0"/>
                </a:srgbClr>
              </a:clrTo>
            </a:clrChange>
          </a:blip>
          <a:srcRect/>
          <a:stretch>
            <a:fillRect/>
          </a:stretch>
        </p:blipFill>
        <p:spPr bwMode="auto">
          <a:xfrm>
            <a:off x="6743700" y="6096000"/>
            <a:ext cx="2286000" cy="611188"/>
          </a:xfrm>
          <a:prstGeom prst="rect">
            <a:avLst/>
          </a:prstGeom>
          <a:noFill/>
          <a:ln>
            <a:noFill/>
          </a:ln>
        </p:spPr>
      </p:pic>
      <p:sp>
        <p:nvSpPr>
          <p:cNvPr id="1048733" name="Rectangle 32"/>
          <p:cNvSpPr>
            <a:spLocks noGrp="1" noChangeArrowheads="1"/>
          </p:cNvSpPr>
          <p:nvPr>
            <p:ph type="sldNum" sz="quarter" idx="4"/>
          </p:nvPr>
        </p:nvSpPr>
        <p:spPr bwMode="auto">
          <a:xfrm>
            <a:off x="6780213" y="6215063"/>
            <a:ext cx="240665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atin typeface="+mn-lt"/>
              </a:defRPr>
            </a:lvl1pPr>
          </a:lstStyle>
          <a:p>
            <a:fld id="{52590367-E891-4DC4-8E3F-A4680C08E849}" type="slidenum">
              <a:rPr lang="en-US">
                <a:solidFill>
                  <a:srgbClr val="000000"/>
                </a:solidFill>
              </a:rPr>
              <a:t>‹#›</a:t>
            </a:fld>
            <a:r>
              <a:rPr lang="en-US">
                <a:solidFill>
                  <a:srgbClr val="000000"/>
                </a:solidFill>
              </a:rPr>
              <a:t>/33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Trebuchet MS" panose="020B0603020202020204" pitchFamily="34" charset="0"/>
        </a:defRPr>
      </a:lvl2pPr>
      <a:lvl3pPr algn="l" rtl="0" eaLnBrk="0" fontAlgn="base" hangingPunct="0">
        <a:spcBef>
          <a:spcPct val="0"/>
        </a:spcBef>
        <a:spcAft>
          <a:spcPct val="0"/>
        </a:spcAft>
        <a:defRPr sz="3400">
          <a:solidFill>
            <a:schemeClr val="tx1"/>
          </a:solidFill>
          <a:latin typeface="Trebuchet MS" panose="020B0603020202020204" pitchFamily="34" charset="0"/>
        </a:defRPr>
      </a:lvl3pPr>
      <a:lvl4pPr algn="l" rtl="0" eaLnBrk="0" fontAlgn="base" hangingPunct="0">
        <a:spcBef>
          <a:spcPct val="0"/>
        </a:spcBef>
        <a:spcAft>
          <a:spcPct val="0"/>
        </a:spcAft>
        <a:defRPr sz="3400">
          <a:solidFill>
            <a:schemeClr val="tx1"/>
          </a:solidFill>
          <a:latin typeface="Trebuchet MS" panose="020B0603020202020204" pitchFamily="34" charset="0"/>
        </a:defRPr>
      </a:lvl4pPr>
      <a:lvl5pPr algn="l" rtl="0" eaLnBrk="0" fontAlgn="base" hangingPunct="0">
        <a:spcBef>
          <a:spcPct val="0"/>
        </a:spcBef>
        <a:spcAft>
          <a:spcPct val="0"/>
        </a:spcAft>
        <a:defRPr sz="3400">
          <a:solidFill>
            <a:schemeClr val="tx1"/>
          </a:solidFill>
          <a:latin typeface="Trebuchet MS" panose="020B0603020202020204" pitchFamily="34" charset="0"/>
        </a:defRPr>
      </a:lvl5pPr>
      <a:lvl6pPr marL="457200" algn="l" rtl="0" fontAlgn="base">
        <a:spcBef>
          <a:spcPct val="0"/>
        </a:spcBef>
        <a:spcAft>
          <a:spcPct val="0"/>
        </a:spcAft>
        <a:defRPr sz="3400">
          <a:solidFill>
            <a:schemeClr val="tx1"/>
          </a:solidFill>
          <a:latin typeface="Trebuchet MS" panose="020B0603020202020204" pitchFamily="34" charset="0"/>
        </a:defRPr>
      </a:lvl6pPr>
      <a:lvl7pPr marL="914400" algn="l" rtl="0" fontAlgn="base">
        <a:spcBef>
          <a:spcPct val="0"/>
        </a:spcBef>
        <a:spcAft>
          <a:spcPct val="0"/>
        </a:spcAft>
        <a:defRPr sz="3400">
          <a:solidFill>
            <a:schemeClr val="tx1"/>
          </a:solidFill>
          <a:latin typeface="Trebuchet MS" panose="020B0603020202020204" pitchFamily="34" charset="0"/>
        </a:defRPr>
      </a:lvl7pPr>
      <a:lvl8pPr marL="1371600" algn="l" rtl="0" fontAlgn="base">
        <a:spcBef>
          <a:spcPct val="0"/>
        </a:spcBef>
        <a:spcAft>
          <a:spcPct val="0"/>
        </a:spcAft>
        <a:defRPr sz="3400">
          <a:solidFill>
            <a:schemeClr val="tx1"/>
          </a:solidFill>
          <a:latin typeface="Trebuchet MS" panose="020B0603020202020204" pitchFamily="34" charset="0"/>
        </a:defRPr>
      </a:lvl8pPr>
      <a:lvl9pPr marL="1828800" algn="l" rtl="0" fontAlgn="base">
        <a:spcBef>
          <a:spcPct val="0"/>
        </a:spcBef>
        <a:spcAft>
          <a:spcPct val="0"/>
        </a:spcAft>
        <a:defRPr sz="3400">
          <a:solidFill>
            <a:schemeClr val="tx1"/>
          </a:solidFill>
          <a:latin typeface="Trebuchet MS" panose="020B0603020202020204" pitchFamily="34" charset="0"/>
        </a:defRPr>
      </a:lvl9pPr>
    </p:titleStyle>
    <p:bodyStyle>
      <a:lvl1pPr marL="342900" indent="-342900" algn="l" rtl="0" eaLnBrk="0" fontAlgn="base" hangingPunct="0">
        <a:spcBef>
          <a:spcPct val="20000"/>
        </a:spcBef>
        <a:spcAft>
          <a:spcPct val="0"/>
        </a:spcAft>
        <a:buClr>
          <a:schemeClr val="tx1"/>
        </a:buClr>
        <a:buChar char="•"/>
        <a:defRPr sz="1600">
          <a:solidFill>
            <a:srgbClr val="7F7F79"/>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defRPr>
            </a:lvl1pPr>
          </a:lstStyle>
          <a:p>
            <a:fld id="{7CEEEAB8-7E17-497A-821C-77337C4DAA47}" type="datetimeFigureOut">
              <a:rPr lang="en-US"/>
              <a:t>2/26/2024</a:t>
            </a:fld>
            <a:endParaRPr lang="en-US"/>
          </a:p>
        </p:txBody>
      </p:sp>
      <p:sp>
        <p:nvSpPr>
          <p:cNvPr id="1048579"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EEEAB8-7E17-497A-821C-77337C4DAA47}" type="datetimeFigureOut">
              <a:rPr lang="en-US"/>
              <a:t>2/26/2024</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7B1DD4D-63F8-4EC7-B693-F1F85E5B1C0E}"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Box 3"/>
          <p:cNvSpPr txBox="1"/>
          <p:nvPr/>
        </p:nvSpPr>
        <p:spPr>
          <a:xfrm>
            <a:off x="48087" y="5347850"/>
            <a:ext cx="9102436" cy="723275"/>
          </a:xfrm>
          <a:prstGeom prst="rect">
            <a:avLst/>
          </a:prstGeom>
          <a:noFill/>
        </p:spPr>
        <p:txBody>
          <a:bodyPr wrap="square">
            <a:spAutoFit/>
          </a:bodyPr>
          <a:lstStyle/>
          <a:p>
            <a:pPr algn="ctr"/>
            <a:r>
              <a:rPr lang="en-US" sz="2300" b="1" dirty="0">
                <a:solidFill>
                  <a:srgbClr val="C00000"/>
                </a:solidFill>
                <a:latin typeface="dosis"/>
                <a:cs typeface="Times New Roman" panose="02020603050405020304" charset="0"/>
              </a:rPr>
              <a:t>G PULLAIAH COLLEGE OF ENGINEERING AND TECHNOLOGY</a:t>
            </a:r>
          </a:p>
          <a:p>
            <a:pPr algn="ctr"/>
            <a:r>
              <a:rPr lang="en-US" b="1" dirty="0">
                <a:latin typeface="+mj-lt"/>
                <a:ea typeface="Calibri" panose="020F0502020204030204"/>
                <a:cs typeface="Calibri" panose="020F0502020204030204"/>
              </a:rPr>
              <a:t>(An Autonomous Institute affiliated to JNTUA, </a:t>
            </a:r>
            <a:r>
              <a:rPr lang="en-US" b="1" dirty="0" err="1" smtClean="0">
                <a:latin typeface="+mj-lt"/>
                <a:ea typeface="Calibri" panose="020F0502020204030204"/>
                <a:cs typeface="Calibri" panose="020F0502020204030204"/>
              </a:rPr>
              <a:t>Ananthapuramu</a:t>
            </a:r>
            <a:r>
              <a:rPr lang="en-US" b="1" dirty="0">
                <a:latin typeface="+mj-lt"/>
                <a:ea typeface="Calibri" panose="020F0502020204030204"/>
                <a:cs typeface="Calibri" panose="020F0502020204030204"/>
              </a:rPr>
              <a:t>)</a:t>
            </a:r>
            <a:endParaRPr lang="en-US" b="1" dirty="0">
              <a:solidFill>
                <a:srgbClr val="FF0000"/>
              </a:solidFill>
              <a:latin typeface="+mj-lt"/>
              <a:cs typeface="Times New Roman" panose="02020603050405020304" charset="0"/>
            </a:endParaRPr>
          </a:p>
        </p:txBody>
      </p:sp>
      <p:sp>
        <p:nvSpPr>
          <p:cNvPr id="1048621" name="Title 1"/>
          <p:cNvSpPr>
            <a:spLocks noGrp="1"/>
          </p:cNvSpPr>
          <p:nvPr>
            <p:ph type="ctrTitle"/>
          </p:nvPr>
        </p:nvSpPr>
        <p:spPr>
          <a:xfrm>
            <a:off x="34440" y="4972368"/>
            <a:ext cx="9075140" cy="484666"/>
          </a:xfrm>
        </p:spPr>
        <p:txBody>
          <a:bodyPr/>
          <a:lstStyle/>
          <a:p>
            <a:pPr>
              <a:spcAft>
                <a:spcPts val="300"/>
              </a:spcAft>
            </a:pPr>
            <a:r>
              <a:rPr lang="en-US" sz="2000" b="1" dirty="0">
                <a:solidFill>
                  <a:srgbClr val="000099"/>
                </a:solidFill>
                <a:latin typeface="dosis"/>
                <a:cs typeface="Times New Roman" panose="02020603050405020304" charset="0"/>
              </a:rPr>
              <a:t>DEPARTMENT OF ELECTRONICS AND COMMUNICATION ENGINEERING</a:t>
            </a:r>
            <a:endParaRPr lang="en-IN" sz="2400" b="1" dirty="0">
              <a:solidFill>
                <a:srgbClr val="000099"/>
              </a:solidFill>
              <a:latin typeface="dosis"/>
              <a:cs typeface="Times New Roman" panose="02020603050405020304" charset="0"/>
            </a:endParaRPr>
          </a:p>
        </p:txBody>
      </p:sp>
      <p:sp>
        <p:nvSpPr>
          <p:cNvPr id="1048622" name="Title 1"/>
          <p:cNvSpPr txBox="1"/>
          <p:nvPr/>
        </p:nvSpPr>
        <p:spPr bwMode="auto">
          <a:xfrm>
            <a:off x="130701" y="699297"/>
            <a:ext cx="9075140" cy="977103"/>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Aft>
                <a:spcPts val="300"/>
              </a:spcAft>
            </a:pPr>
            <a:r>
              <a:rPr lang="en-IN" sz="2400" b="1" i="0" u="none" dirty="0">
                <a:solidFill>
                  <a:srgbClr val="006600"/>
                </a:solidFill>
                <a:latin typeface="Arial Black" panose="020B0A04020102020204" pitchFamily="34" charset="0"/>
                <a:cs typeface="Times New Roman" panose="02020603050405020304" charset="0"/>
              </a:rPr>
              <a:t> </a:t>
            </a:r>
            <a:r>
              <a:rPr lang="en-IN" sz="2400" b="1" dirty="0" smtClean="0">
                <a:solidFill>
                  <a:srgbClr val="006600"/>
                </a:solidFill>
                <a:latin typeface="Arial Black" panose="020B0A04020102020204" pitchFamily="34" charset="0"/>
                <a:cs typeface="Times New Roman" panose="02020603050405020304" charset="0"/>
              </a:rPr>
              <a:t>REAL TIME BASED SOLDIER HEALTH MONITERING SYSTEM USING GPS AND GSM</a:t>
            </a:r>
          </a:p>
        </p:txBody>
      </p:sp>
      <p:sp>
        <p:nvSpPr>
          <p:cNvPr id="1048623" name="Rectangle 2"/>
          <p:cNvSpPr/>
          <p:nvPr/>
        </p:nvSpPr>
        <p:spPr>
          <a:xfrm>
            <a:off x="2438400" y="1981200"/>
            <a:ext cx="4191000" cy="1477328"/>
          </a:xfrm>
          <a:prstGeom prst="rect">
            <a:avLst/>
          </a:prstGeom>
        </p:spPr>
        <p:txBody>
          <a:bodyPr wrap="square">
            <a:spAutoFit/>
          </a:bodyPr>
          <a:lstStyle/>
          <a:p>
            <a:pPr algn="ctr" eaLnBrk="1" hangingPunct="1"/>
            <a:r>
              <a:rPr lang="en-IN" altLang="en-US" b="1" dirty="0">
                <a:solidFill>
                  <a:srgbClr val="0070C0"/>
                </a:solidFill>
                <a:latin typeface="Times New Roman" panose="02020603050405020304" charset="0"/>
                <a:cs typeface="Times New Roman" panose="02020603050405020304" charset="0"/>
              </a:rPr>
              <a:t>by</a:t>
            </a:r>
            <a:endParaRPr lang="en-US" altLang="en-US" b="1" dirty="0">
              <a:solidFill>
                <a:srgbClr val="0070C0"/>
              </a:solidFill>
              <a:latin typeface="Times New Roman" panose="02020603050405020304" charset="0"/>
              <a:cs typeface="Times New Roman" panose="02020603050405020304" charset="0"/>
            </a:endParaRPr>
          </a:p>
          <a:p>
            <a:pPr eaLnBrk="1" hangingPunct="1"/>
            <a:r>
              <a:rPr lang="en-US" altLang="en-US" b="1" dirty="0" smtClean="0">
                <a:latin typeface="Trebuchet MS" panose="020B0603020202020204" pitchFamily="34" charset="0"/>
                <a:cs typeface="Times New Roman" panose="02020603050405020304" charset="0"/>
              </a:rPr>
              <a:t>B. Muralidhar Reddy (20AT1A0489)</a:t>
            </a:r>
            <a:endParaRPr lang="en-US" altLang="en-US" b="1" dirty="0">
              <a:latin typeface="Trebuchet MS" panose="020B0603020202020204" pitchFamily="34" charset="0"/>
              <a:cs typeface="Times New Roman" panose="02020603050405020304" charset="0"/>
            </a:endParaRPr>
          </a:p>
          <a:p>
            <a:pPr eaLnBrk="1" hangingPunct="1"/>
            <a:r>
              <a:rPr lang="en-IN" altLang="en-US" b="1" dirty="0" smtClean="0">
                <a:latin typeface="Trebuchet MS" panose="020B0603020202020204" pitchFamily="34" charset="0"/>
                <a:cs typeface="Times New Roman" panose="02020603050405020304" charset="0"/>
              </a:rPr>
              <a:t>Y. Nanda Krishna (20AT1A0493)</a:t>
            </a:r>
            <a:endParaRPr lang="en-IN" altLang="en-US" b="1" dirty="0">
              <a:latin typeface="Trebuchet MS" panose="020B0603020202020204" pitchFamily="34" charset="0"/>
              <a:cs typeface="Times New Roman" panose="02020603050405020304" charset="0"/>
            </a:endParaRPr>
          </a:p>
          <a:p>
            <a:pPr eaLnBrk="1" hangingPunct="1"/>
            <a:r>
              <a:rPr lang="en-IN" altLang="en-US" b="1" dirty="0" smtClean="0">
                <a:latin typeface="Trebuchet MS" panose="020B0603020202020204" pitchFamily="34" charset="0"/>
                <a:cs typeface="Times New Roman" panose="02020603050405020304" charset="0"/>
              </a:rPr>
              <a:t>K. Raju (20ATIA04B4)</a:t>
            </a:r>
            <a:endParaRPr lang="en-IN" altLang="en-US" b="1" dirty="0">
              <a:latin typeface="Trebuchet MS" panose="020B0603020202020204" pitchFamily="34" charset="0"/>
              <a:cs typeface="Times New Roman" panose="02020603050405020304" charset="0"/>
            </a:endParaRPr>
          </a:p>
          <a:p>
            <a:pPr algn="ctr" eaLnBrk="1" hangingPunct="1"/>
            <a:endParaRPr lang="en-US" altLang="en-US" b="1" dirty="0">
              <a:latin typeface="Trebuchet MS" panose="020B0603020202020204" pitchFamily="34" charset="0"/>
              <a:cs typeface="Times New Roman" panose="02020603050405020304" charset="0"/>
            </a:endParaRPr>
          </a:p>
        </p:txBody>
      </p:sp>
      <p:graphicFrame>
        <p:nvGraphicFramePr>
          <p:cNvPr id="4194304" name="Table 5"/>
          <p:cNvGraphicFramePr>
            <a:graphicFrameLocks noGrp="1"/>
          </p:cNvGraphicFramePr>
          <p:nvPr>
            <p:extLst>
              <p:ext uri="{D42A27DB-BD31-4B8C-83A1-F6EECF244321}">
                <p14:modId xmlns:p14="http://schemas.microsoft.com/office/powerpoint/2010/main" val="2255301386"/>
              </p:ext>
            </p:extLst>
          </p:nvPr>
        </p:nvGraphicFramePr>
        <p:xfrm>
          <a:off x="1330198" y="3583254"/>
          <a:ext cx="6755514" cy="1215829"/>
        </p:xfrm>
        <a:graphic>
          <a:graphicData uri="http://schemas.openxmlformats.org/drawingml/2006/table">
            <a:tbl>
              <a:tblPr firstRow="1" bandRow="1">
                <a:tableStyleId>{2D5ABB26-0587-4C30-8999-92F81FD0307C}</a:tableStyleId>
              </a:tblPr>
              <a:tblGrid>
                <a:gridCol w="6755514">
                  <a:extLst>
                    <a:ext uri="{9D8B030D-6E8A-4147-A177-3AD203B41FA5}">
                      <a16:colId xmlns:a16="http://schemas.microsoft.com/office/drawing/2014/main" val="20000"/>
                    </a:ext>
                  </a:extLst>
                </a:gridCol>
              </a:tblGrid>
              <a:tr h="1215829">
                <a:tc>
                  <a:txBody>
                    <a:bodyPr/>
                    <a:lstStyle/>
                    <a:p>
                      <a:pPr marL="0" marR="0" indent="0" algn="ctr" defTabSz="685800" rtl="0" eaLnBrk="1" fontAlgn="auto" latinLnBrk="0" hangingPunct="1">
                        <a:lnSpc>
                          <a:spcPct val="100000"/>
                        </a:lnSpc>
                        <a:spcBef>
                          <a:spcPts val="0"/>
                        </a:spcBef>
                        <a:spcAft>
                          <a:spcPts val="0"/>
                        </a:spcAft>
                        <a:buClrTx/>
                        <a:buSzTx/>
                        <a:buFontTx/>
                        <a:buNone/>
                      </a:pPr>
                      <a:r>
                        <a:rPr lang="en-US" sz="2000" b="1" dirty="0">
                          <a:solidFill>
                            <a:srgbClr val="C00000"/>
                          </a:solidFill>
                          <a:latin typeface="Trebuchet MS" panose="020B0603020202020204" pitchFamily="34" charset="0"/>
                          <a:cs typeface="Times New Roman" panose="02020603050405020304" charset="0"/>
                        </a:rPr>
                        <a:t>Under the Supervision of</a:t>
                      </a:r>
                      <a:endParaRPr lang="en-US" sz="2400" b="1" dirty="0">
                        <a:solidFill>
                          <a:srgbClr val="C00000"/>
                        </a:solidFill>
                        <a:latin typeface="Trebuchet MS" panose="020B0603020202020204" pitchFamily="34" charset="0"/>
                        <a:cs typeface="Times New Roman" panose="02020603050405020304" charset="0"/>
                      </a:endParaRPr>
                    </a:p>
                    <a:p>
                      <a:pPr marL="0" marR="0" indent="0" algn="ctr" defTabSz="685800" rtl="0" eaLnBrk="1" fontAlgn="auto" latinLnBrk="0" hangingPunct="1">
                        <a:lnSpc>
                          <a:spcPct val="100000"/>
                        </a:lnSpc>
                        <a:spcBef>
                          <a:spcPts val="0"/>
                        </a:spcBef>
                        <a:spcAft>
                          <a:spcPts val="0"/>
                        </a:spcAft>
                        <a:buClrTx/>
                        <a:buSzTx/>
                        <a:buFontTx/>
                        <a:buNone/>
                      </a:pPr>
                      <a:endParaRPr lang="en-US" sz="1000" b="1" u="sng" dirty="0">
                        <a:solidFill>
                          <a:srgbClr val="00B050"/>
                        </a:solidFill>
                        <a:latin typeface="Trebuchet MS" panose="020B0603020202020204" pitchFamily="34" charset="0"/>
                        <a:cs typeface="Times New Roman" panose="02020603050405020304" charset="0"/>
                      </a:endParaRPr>
                    </a:p>
                    <a:p>
                      <a:pPr algn="ctr"/>
                      <a:r>
                        <a:rPr lang="en-US" sz="2400" b="1" baseline="0" dirty="0" smtClean="0">
                          <a:solidFill>
                            <a:srgbClr val="FF0000"/>
                          </a:solidFill>
                          <a:latin typeface="Trebuchet MS" panose="020B0603020202020204" pitchFamily="34" charset="0"/>
                          <a:cs typeface="Times New Roman" panose="02020603050405020304" charset="0"/>
                        </a:rPr>
                        <a:t>Mr. S. TOWSEEF AHMED</a:t>
                      </a:r>
                      <a:r>
                        <a:rPr lang="en-US" sz="2000" b="1" baseline="0" dirty="0" smtClean="0">
                          <a:solidFill>
                            <a:srgbClr val="FF0000"/>
                          </a:solidFill>
                          <a:latin typeface="Trebuchet MS" panose="020B0603020202020204" pitchFamily="34" charset="0"/>
                          <a:cs typeface="Times New Roman" panose="02020603050405020304" charset="0"/>
                        </a:rPr>
                        <a:t>, </a:t>
                      </a:r>
                      <a:r>
                        <a:rPr lang="en-US" sz="1200" b="1" baseline="0" dirty="0">
                          <a:solidFill>
                            <a:srgbClr val="FF0000"/>
                          </a:solidFill>
                          <a:latin typeface="Trebuchet MS" panose="020B0603020202020204" pitchFamily="34" charset="0"/>
                          <a:cs typeface="Times New Roman" panose="02020603050405020304" charset="0"/>
                        </a:rPr>
                        <a:t>M</a:t>
                      </a:r>
                      <a:r>
                        <a:rPr lang="en-US" sz="1200" b="1" baseline="0" dirty="0" smtClean="0">
                          <a:solidFill>
                            <a:srgbClr val="FF0000"/>
                          </a:solidFill>
                          <a:latin typeface="Trebuchet MS" panose="020B0603020202020204" pitchFamily="34" charset="0"/>
                          <a:cs typeface="Times New Roman" panose="02020603050405020304" charset="0"/>
                        </a:rPr>
                        <a:t>. Tech</a:t>
                      </a:r>
                      <a:r>
                        <a:rPr lang="en-US" sz="1200" b="1" baseline="0" dirty="0">
                          <a:solidFill>
                            <a:srgbClr val="FF0000"/>
                          </a:solidFill>
                          <a:latin typeface="Trebuchet MS" panose="020B0603020202020204" pitchFamily="34" charset="0"/>
                          <a:cs typeface="Times New Roman" panose="02020603050405020304" charset="0"/>
                        </a:rPr>
                        <a:t>., </a:t>
                      </a:r>
                      <a:r>
                        <a:rPr lang="en-US" sz="1200" b="1" baseline="0" dirty="0" smtClean="0">
                          <a:solidFill>
                            <a:srgbClr val="FF0000"/>
                          </a:solidFill>
                          <a:latin typeface="Trebuchet MS" panose="020B0603020202020204" pitchFamily="34" charset="0"/>
                          <a:cs typeface="Times New Roman" panose="02020603050405020304" charset="0"/>
                        </a:rPr>
                        <a:t>(Ph. D)</a:t>
                      </a:r>
                      <a:endParaRPr lang="en-US" sz="1050" b="1" baseline="0" dirty="0">
                        <a:solidFill>
                          <a:srgbClr val="FF0000"/>
                        </a:solidFill>
                        <a:latin typeface="Trebuchet MS" panose="020B0603020202020204" pitchFamily="34" charset="0"/>
                        <a:cs typeface="Times New Roman" panose="02020603050405020304" charset="0"/>
                      </a:endParaRPr>
                    </a:p>
                    <a:p>
                      <a:pPr algn="ctr"/>
                      <a:r>
                        <a:rPr lang="en-US" sz="1800" b="1" dirty="0" smtClean="0">
                          <a:solidFill>
                            <a:srgbClr val="0000FF"/>
                          </a:solidFill>
                          <a:latin typeface="Trebuchet MS" panose="020B0603020202020204" pitchFamily="34" charset="0"/>
                          <a:cs typeface="Times New Roman" panose="02020603050405020304" charset="0"/>
                        </a:rPr>
                        <a:t> </a:t>
                      </a:r>
                      <a:r>
                        <a:rPr lang="en-US" sz="1800" b="1" dirty="0">
                          <a:solidFill>
                            <a:srgbClr val="0000FF"/>
                          </a:solidFill>
                          <a:latin typeface="Trebuchet MS" panose="020B0603020202020204" pitchFamily="34" charset="0"/>
                          <a:cs typeface="Times New Roman" panose="02020603050405020304" charset="0"/>
                        </a:rPr>
                        <a:t>Associate Professor</a:t>
                      </a:r>
                      <a:endParaRPr lang="en-US" sz="1800" b="1" baseline="0" dirty="0">
                        <a:solidFill>
                          <a:srgbClr val="0000FF"/>
                        </a:solidFill>
                        <a:latin typeface="Trebuchet MS" panose="020B0603020202020204" pitchFamily="34" charset="0"/>
                        <a:cs typeface="Times New Roman" panose="02020603050405020304" charset="0"/>
                      </a:endParaRPr>
                    </a:p>
                  </a:txBody>
                  <a:tcPr marT="45751" marB="45751"/>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4" name="Content Placeholder 3"/>
          <p:cNvSpPr>
            <a:spLocks noGrp="1"/>
          </p:cNvSpPr>
          <p:nvPr>
            <p:ph idx="1"/>
          </p:nvPr>
        </p:nvSpPr>
        <p:spPr>
          <a:xfrm>
            <a:off x="533400" y="838200"/>
            <a:ext cx="7772400" cy="4449763"/>
          </a:xfrm>
        </p:spPr>
        <p:txBody>
          <a:bodyPr/>
          <a:lstStyle/>
          <a:p>
            <a:pPr algn="just"/>
            <a:endParaRPr lang="en-US" sz="2000" b="1" u="sng" dirty="0" smtClean="0"/>
          </a:p>
          <a:p>
            <a:pPr algn="just"/>
            <a:r>
              <a:rPr lang="en-US" sz="2400" b="1" u="sng" dirty="0" smtClean="0"/>
              <a:t>Transmitter</a:t>
            </a:r>
            <a:r>
              <a:rPr lang="en-US" sz="2400" b="1" u="sng" dirty="0"/>
              <a:t>:</a:t>
            </a:r>
            <a:endParaRPr lang="en-US" sz="2400" u="sng" dirty="0"/>
          </a:p>
          <a:p>
            <a:pPr algn="just"/>
            <a:r>
              <a:rPr lang="en-US" sz="2400" b="1" dirty="0"/>
              <a:t>Components:</a:t>
            </a:r>
            <a:r>
              <a:rPr lang="en-US" sz="2400" dirty="0"/>
              <a:t> </a:t>
            </a:r>
            <a:r>
              <a:rPr lang="en-US" sz="2400" dirty="0" smtClean="0"/>
              <a:t> </a:t>
            </a:r>
            <a:r>
              <a:rPr lang="en-US" sz="2400" dirty="0"/>
              <a:t>power supply board with Bridge Rectifiers, Capacitors, Resistors, and PIC16F877A microcontroller.</a:t>
            </a:r>
          </a:p>
          <a:p>
            <a:pPr algn="just"/>
            <a:r>
              <a:rPr lang="en-US" sz="2400" b="1" dirty="0"/>
              <a:t>Function:</a:t>
            </a:r>
            <a:r>
              <a:rPr lang="en-US" sz="2400" dirty="0"/>
              <a:t> Collects data from GPS, GSM, and biomedical sensors (pressure, oxygen, heart rate, temperature).</a:t>
            </a:r>
          </a:p>
          <a:p>
            <a:pPr algn="just"/>
            <a:r>
              <a:rPr lang="en-US" sz="2400" b="1" dirty="0" smtClean="0"/>
              <a:t>LCD Display:</a:t>
            </a:r>
            <a:r>
              <a:rPr lang="en-US" sz="2400" dirty="0" smtClean="0"/>
              <a:t> Displays "Soldier Health Monitoring System" during startup.</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4" name="Content Placeholder 3"/>
          <p:cNvSpPr>
            <a:spLocks noGrp="1"/>
          </p:cNvSpPr>
          <p:nvPr>
            <p:ph idx="1"/>
          </p:nvPr>
        </p:nvSpPr>
        <p:spPr>
          <a:xfrm>
            <a:off x="533400" y="1295400"/>
            <a:ext cx="7772400" cy="4191000"/>
          </a:xfrm>
        </p:spPr>
        <p:txBody>
          <a:bodyPr/>
          <a:lstStyle/>
          <a:p>
            <a:pPr algn="just"/>
            <a:r>
              <a:rPr lang="en-US" sz="2400" b="1" dirty="0" smtClean="0"/>
              <a:t>Sensor </a:t>
            </a:r>
            <a:r>
              <a:rPr lang="en-US" sz="2400" b="1" dirty="0"/>
              <a:t>Data:</a:t>
            </a:r>
            <a:r>
              <a:rPr lang="en-US" sz="2400" dirty="0"/>
              <a:t> Each sensor </a:t>
            </a:r>
            <a:r>
              <a:rPr lang="en-US" sz="2400" dirty="0" smtClean="0"/>
              <a:t>provides measurements.</a:t>
            </a:r>
            <a:endParaRPr lang="en-US" sz="2400" dirty="0"/>
          </a:p>
          <a:p>
            <a:pPr algn="just"/>
            <a:r>
              <a:rPr lang="en-US" sz="2400" b="1" dirty="0"/>
              <a:t>Threshold Logic:</a:t>
            </a:r>
            <a:r>
              <a:rPr lang="en-US" sz="2400" dirty="0"/>
              <a:t> If sensor values are within threshold, display "N" (normal), otherwise "H" (high) and alert predefined </a:t>
            </a:r>
            <a:r>
              <a:rPr lang="en-US" sz="2400" dirty="0" smtClean="0"/>
              <a:t>contacts.</a:t>
            </a:r>
            <a:endParaRPr lang="en-US" sz="1200" dirty="0"/>
          </a:p>
          <a:p>
            <a:pPr algn="just"/>
            <a:r>
              <a:rPr lang="en-US" sz="2400" b="1" u="sng" dirty="0" smtClean="0"/>
              <a:t>Receiver</a:t>
            </a:r>
            <a:r>
              <a:rPr lang="en-US" sz="2400" b="1" u="sng" dirty="0"/>
              <a:t>:</a:t>
            </a:r>
            <a:endParaRPr lang="en-US" sz="2400" u="sng" dirty="0"/>
          </a:p>
          <a:p>
            <a:pPr algn="just"/>
            <a:r>
              <a:rPr lang="en-US" sz="2400" b="1" dirty="0"/>
              <a:t>Components:</a:t>
            </a:r>
            <a:r>
              <a:rPr lang="en-US" sz="2400" dirty="0"/>
              <a:t> Cell phone with SIM card (receives messages), base station.</a:t>
            </a:r>
          </a:p>
          <a:p>
            <a:pPr algn="just"/>
            <a:r>
              <a:rPr lang="en-US" sz="2400" b="1" dirty="0"/>
              <a:t>Function: </a:t>
            </a:r>
            <a:r>
              <a:rPr lang="en-US" sz="2400" dirty="0"/>
              <a:t>Receives soldier's messages and alerts from transmitter.</a:t>
            </a:r>
          </a:p>
          <a:p>
            <a:pPr algn="just"/>
            <a:endParaRPr lang="en-US" sz="2400" dirty="0"/>
          </a:p>
          <a:p>
            <a:pPr algn="just"/>
            <a:endParaRPr lang="en-US" dirty="0"/>
          </a:p>
        </p:txBody>
      </p:sp>
    </p:spTree>
    <p:extLst>
      <p:ext uri="{BB962C8B-B14F-4D97-AF65-F5344CB8AC3E}">
        <p14:creationId xmlns:p14="http://schemas.microsoft.com/office/powerpoint/2010/main" val="3848713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2" name="Content Placeholder 1"/>
          <p:cNvSpPr>
            <a:spLocks noGrp="1"/>
          </p:cNvSpPr>
          <p:nvPr>
            <p:ph idx="1"/>
          </p:nvPr>
        </p:nvSpPr>
        <p:spPr>
          <a:xfrm>
            <a:off x="457200" y="304800"/>
            <a:ext cx="8229600" cy="5821369"/>
          </a:xfrm>
        </p:spPr>
        <p:txBody>
          <a:bodyPr/>
          <a:lstStyle/>
          <a:p>
            <a:r>
              <a:rPr lang="en-US" sz="2400" dirty="0"/>
              <a:t> </a:t>
            </a:r>
          </a:p>
          <a:p>
            <a:pPr algn="just"/>
            <a:endParaRPr lang="en-US" sz="2400" b="1" dirty="0" smtClean="0"/>
          </a:p>
          <a:p>
            <a:pPr algn="just"/>
            <a:endParaRPr lang="en-US" sz="2400" b="1" dirty="0"/>
          </a:p>
          <a:p>
            <a:pPr algn="just"/>
            <a:endParaRPr lang="en-US" sz="2400" b="1" dirty="0" smtClean="0"/>
          </a:p>
          <a:p>
            <a:pPr algn="just"/>
            <a:r>
              <a:rPr lang="en-US" sz="2400" b="1" dirty="0" smtClean="0"/>
              <a:t>Alert </a:t>
            </a:r>
            <a:r>
              <a:rPr lang="en-US" sz="2400" b="1" dirty="0"/>
              <a:t>Message: </a:t>
            </a:r>
            <a:r>
              <a:rPr lang="en-US" sz="2400" dirty="0"/>
              <a:t>If sensor values are abnormal or soldier initiates a danger alert, a message is sent.</a:t>
            </a:r>
          </a:p>
          <a:p>
            <a:pPr algn="just"/>
            <a:r>
              <a:rPr lang="en-US" sz="2400" b="1" dirty="0"/>
              <a:t>Data Interpretation: </a:t>
            </a:r>
            <a:r>
              <a:rPr lang="en-US" sz="2400" dirty="0"/>
              <a:t>Normal/abnormal status and danger alert are indicated.</a:t>
            </a:r>
          </a:p>
          <a:p>
            <a:pPr algn="just"/>
            <a:r>
              <a:rPr lang="en-US" sz="2400" b="1" dirty="0"/>
              <a:t>Communication: </a:t>
            </a:r>
            <a:r>
              <a:rPr lang="en-US" sz="2400" dirty="0"/>
              <a:t>Cell phone receives messages, processes alerts, and communicates with the base station</a:t>
            </a:r>
            <a:r>
              <a:rPr lang="en-US" sz="2400" dirty="0" smtClean="0"/>
              <a:t>.</a:t>
            </a:r>
            <a:endParaRPr lang="en-US" sz="2400" dirty="0"/>
          </a:p>
        </p:txBody>
      </p:sp>
    </p:spTree>
    <p:extLst>
      <p:ext uri="{BB962C8B-B14F-4D97-AF65-F5344CB8AC3E}">
        <p14:creationId xmlns:p14="http://schemas.microsoft.com/office/powerpoint/2010/main" val="17630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152400"/>
            <a:ext cx="3581400" cy="685800"/>
          </a:xfrm>
        </p:spPr>
        <p:txBody>
          <a:bodyPr/>
          <a:lstStyle/>
          <a:p>
            <a:r>
              <a:rPr lang="en-US" sz="2800" b="1" dirty="0" smtClean="0">
                <a:solidFill>
                  <a:schemeClr val="bg1"/>
                </a:solidFill>
              </a:rPr>
              <a:t>Flowchart</a:t>
            </a:r>
            <a:endParaRPr lang="en-US" sz="2800" b="1" dirty="0">
              <a:solidFill>
                <a:schemeClr val="bg1"/>
              </a:solidFill>
            </a:endParaRPr>
          </a:p>
        </p:txBody>
      </p:sp>
    </p:spTree>
    <p:extLst>
      <p:ext uri="{BB962C8B-B14F-4D97-AF65-F5344CB8AC3E}">
        <p14:creationId xmlns:p14="http://schemas.microsoft.com/office/powerpoint/2010/main" val="4068243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010400" cy="563563"/>
          </a:xfrm>
        </p:spPr>
        <p:txBody>
          <a:bodyPr/>
          <a:lstStyle/>
          <a:p>
            <a:r>
              <a:rPr lang="en-US" sz="2800" b="1" cap="all" dirty="0">
                <a:solidFill>
                  <a:schemeClr val="bg1"/>
                </a:solidFill>
                <a:latin typeface="Arial Black" panose="020B0A04020102020204" pitchFamily="34" charset="0"/>
                <a:cs typeface="Aharoni" pitchFamily="2" charset="-79"/>
              </a:rPr>
              <a:t>SOFTWARE TOOL USED</a:t>
            </a:r>
            <a:r>
              <a:rPr lang="en-US" b="1" cap="all" dirty="0">
                <a:solidFill>
                  <a:schemeClr val="bg1"/>
                </a:solidFill>
                <a:latin typeface="Arial Black" panose="020B0A04020102020204" pitchFamily="34" charset="0"/>
                <a:cs typeface="Aharoni" pitchFamily="2" charset="-79"/>
              </a:rPr>
              <a:t/>
            </a:r>
            <a:br>
              <a:rPr lang="en-US" b="1" cap="all" dirty="0">
                <a:solidFill>
                  <a:schemeClr val="bg1"/>
                </a:solidFill>
                <a:latin typeface="Arial Black" panose="020B0A04020102020204" pitchFamily="34" charset="0"/>
                <a:cs typeface="Aharoni" pitchFamily="2" charset="-79"/>
              </a:rPr>
            </a:br>
            <a:endParaRPr lang="en-US" dirty="0"/>
          </a:p>
        </p:txBody>
      </p:sp>
      <p:sp>
        <p:nvSpPr>
          <p:cNvPr id="3" name="Content Placeholder 2"/>
          <p:cNvSpPr>
            <a:spLocks noGrp="1"/>
          </p:cNvSpPr>
          <p:nvPr>
            <p:ph idx="1"/>
          </p:nvPr>
        </p:nvSpPr>
        <p:spPr>
          <a:xfrm>
            <a:off x="457200" y="1096964"/>
            <a:ext cx="8229600" cy="5029206"/>
          </a:xfrm>
        </p:spPr>
        <p:txBody>
          <a:bodyPr/>
          <a:lstStyle/>
          <a:p>
            <a:pPr algn="just"/>
            <a:endParaRPr lang="en-US" sz="2400" dirty="0" smtClean="0"/>
          </a:p>
          <a:p>
            <a:pPr algn="just"/>
            <a:r>
              <a:rPr lang="en-US" sz="2400" dirty="0" smtClean="0"/>
              <a:t>The </a:t>
            </a:r>
            <a:r>
              <a:rPr lang="en-US" sz="2400" dirty="0"/>
              <a:t>Arduino UNO IDE is a software development environment used for programming Arduino boards. It allows users to write, compile, and upload code to their Arduino devices. It supports a simplified programming language based on C/C++.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429000"/>
            <a:ext cx="4724400" cy="2438400"/>
          </a:xfrm>
          <a:prstGeom prst="rect">
            <a:avLst/>
          </a:prstGeom>
        </p:spPr>
      </p:pic>
    </p:spTree>
    <p:extLst>
      <p:ext uri="{BB962C8B-B14F-4D97-AF65-F5344CB8AC3E}">
        <p14:creationId xmlns:p14="http://schemas.microsoft.com/office/powerpoint/2010/main" val="2874752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439"/>
            <a:ext cx="8229600" cy="4525963"/>
          </a:xfrm>
        </p:spPr>
        <p:txBody>
          <a:bodyPr/>
          <a:lstStyle/>
          <a:p>
            <a:pPr marL="457200" indent="-457200" algn="just">
              <a:buAutoNum type="arabicPeriod"/>
            </a:pPr>
            <a:endParaRPr lang="en-US" sz="2000" dirty="0" smtClean="0"/>
          </a:p>
          <a:p>
            <a:pPr marL="457200" indent="-457200" algn="just">
              <a:buAutoNum type="arabicPeriod"/>
            </a:pPr>
            <a:r>
              <a:rPr lang="en-US" sz="2000" dirty="0" smtClean="0"/>
              <a:t>Arya </a:t>
            </a:r>
            <a:r>
              <a:rPr lang="en-US" sz="2000" dirty="0"/>
              <a:t>V Nair, Rani Raju, </a:t>
            </a:r>
            <a:r>
              <a:rPr lang="en-US" sz="2000" dirty="0" err="1"/>
              <a:t>Tinsa</a:t>
            </a:r>
            <a:r>
              <a:rPr lang="en-US" sz="2000" dirty="0"/>
              <a:t> Elsa Thomas and </a:t>
            </a:r>
            <a:r>
              <a:rPr lang="en-US" sz="2000" dirty="0" err="1"/>
              <a:t>Vidya</a:t>
            </a:r>
            <a:r>
              <a:rPr lang="en-US" sz="2000" dirty="0"/>
              <a:t> R Nair, “</a:t>
            </a:r>
            <a:r>
              <a:rPr lang="en-US" sz="2000" dirty="0" err="1"/>
              <a:t>IoT</a:t>
            </a:r>
            <a:r>
              <a:rPr lang="en-US" sz="2000" dirty="0"/>
              <a:t> Based Soldier Monitoring System” ,</a:t>
            </a:r>
            <a:r>
              <a:rPr lang="en-US" sz="2000" dirty="0" err="1"/>
              <a:t>Pramana</a:t>
            </a:r>
            <a:r>
              <a:rPr lang="en-US" sz="2000" dirty="0"/>
              <a:t> Research </a:t>
            </a:r>
            <a:r>
              <a:rPr lang="en-US" sz="2000" dirty="0" err="1"/>
              <a:t>Journal,Volume</a:t>
            </a:r>
            <a:r>
              <a:rPr lang="en-US" sz="2000" dirty="0"/>
              <a:t> No:9, Issue:5, pp: 157-165,2019. </a:t>
            </a:r>
            <a:endParaRPr lang="en-US" sz="2000" dirty="0" smtClean="0"/>
          </a:p>
          <a:p>
            <a:pPr marL="457200" indent="-457200" algn="just">
              <a:buAutoNum type="arabicPeriod"/>
            </a:pPr>
            <a:endParaRPr lang="en-US" sz="2000" dirty="0" smtClean="0"/>
          </a:p>
          <a:p>
            <a:pPr marL="457200" indent="-457200" algn="just">
              <a:buAutoNum type="arabicPeriod"/>
            </a:pPr>
            <a:r>
              <a:rPr lang="en-US" sz="2000" dirty="0" err="1" smtClean="0"/>
              <a:t>Brijesh</a:t>
            </a:r>
            <a:r>
              <a:rPr lang="en-US" sz="2000" dirty="0" smtClean="0"/>
              <a:t> </a:t>
            </a:r>
            <a:r>
              <a:rPr lang="en-US" sz="2000" dirty="0" err="1"/>
              <a:t>Iyer</a:t>
            </a:r>
            <a:r>
              <a:rPr lang="en-US" sz="2000" dirty="0"/>
              <a:t> and </a:t>
            </a:r>
            <a:r>
              <a:rPr lang="en-US" sz="2000" dirty="0" err="1"/>
              <a:t>Niket</a:t>
            </a:r>
            <a:r>
              <a:rPr lang="en-US" sz="2000" dirty="0"/>
              <a:t> </a:t>
            </a:r>
            <a:r>
              <a:rPr lang="en-US" sz="2000" dirty="0" err="1"/>
              <a:t>Patil</a:t>
            </a:r>
            <a:r>
              <a:rPr lang="en-US" sz="2000" dirty="0"/>
              <a:t>, “</a:t>
            </a:r>
            <a:r>
              <a:rPr lang="en-US" sz="2000" dirty="0" err="1"/>
              <a:t>IoT</a:t>
            </a:r>
            <a:r>
              <a:rPr lang="en-US" sz="2000" dirty="0"/>
              <a:t> enabled tracking and monitoring sensor for military applications”, International Journal of Systems Assurance Engineering and Management, SPRINGER, July-2018. </a:t>
            </a:r>
            <a:endParaRPr lang="en-US" sz="2000" dirty="0" smtClean="0"/>
          </a:p>
          <a:p>
            <a:pPr marL="457200" indent="-457200" algn="just">
              <a:buAutoNum type="arabicPeriod"/>
            </a:pPr>
            <a:endParaRPr lang="en-US" sz="2000" dirty="0" smtClean="0"/>
          </a:p>
          <a:p>
            <a:pPr marL="457200" indent="-457200" algn="just">
              <a:buAutoNum type="arabicPeriod"/>
            </a:pPr>
            <a:r>
              <a:rPr lang="en-US" sz="2000" dirty="0"/>
              <a:t>D. </a:t>
            </a:r>
            <a:r>
              <a:rPr lang="en-US" sz="2000" dirty="0" err="1"/>
              <a:t>Poornakumar</a:t>
            </a:r>
            <a:r>
              <a:rPr lang="en-US" sz="2000" dirty="0"/>
              <a:t>, R. </a:t>
            </a:r>
            <a:r>
              <a:rPr lang="en-US" sz="2000" dirty="0" err="1"/>
              <a:t>Periyanayaki</a:t>
            </a:r>
            <a:r>
              <a:rPr lang="en-US" sz="2000" dirty="0"/>
              <a:t>, M. R. </a:t>
            </a:r>
            <a:r>
              <a:rPr lang="en-US" sz="2000" dirty="0" err="1"/>
              <a:t>Pradheepa</a:t>
            </a:r>
            <a:r>
              <a:rPr lang="en-US" sz="2000" dirty="0"/>
              <a:t>, N. </a:t>
            </a:r>
            <a:r>
              <a:rPr lang="en-US" sz="2000" dirty="0" err="1"/>
              <a:t>Prakashkumar</a:t>
            </a:r>
            <a:r>
              <a:rPr lang="en-US" sz="2000" dirty="0"/>
              <a:t> and S. </a:t>
            </a:r>
            <a:r>
              <a:rPr lang="en-US" sz="2000" dirty="0" err="1"/>
              <a:t>Nandhini</a:t>
            </a:r>
            <a:r>
              <a:rPr lang="en-US" sz="2000" dirty="0"/>
              <a:t> ,“Soldiers Navigation and Health Monitoring System using GPS and GSM”, International Journal of Research in Engineering Science and Management, Volume No: 3,Issue:4,pp:115-158,April-2020.</a:t>
            </a:r>
            <a:endParaRPr lang="en-IN" sz="2000" dirty="0">
              <a:ea typeface="+mn-lt"/>
              <a:cs typeface="+mn-lt"/>
            </a:endParaRPr>
          </a:p>
          <a:p>
            <a:pPr marL="0" indent="0">
              <a:buNone/>
            </a:pPr>
            <a:endParaRPr lang="en-IN" sz="2400" dirty="0">
              <a:ea typeface="+mn-lt"/>
              <a:cs typeface="+mn-lt"/>
            </a:endParaRPr>
          </a:p>
          <a:p>
            <a:endParaRPr lang="en-IN" sz="2000" dirty="0">
              <a:cs typeface="Calibri" panose="020F0502020204030204"/>
            </a:endParaRPr>
          </a:p>
          <a:p>
            <a:endParaRPr lang="en-GB" dirty="0">
              <a:cs typeface="Calibri" panose="020F0502020204030204"/>
            </a:endParaRPr>
          </a:p>
        </p:txBody>
      </p:sp>
      <p:sp>
        <p:nvSpPr>
          <p:cNvPr id="5" name="Rectangle 20"/>
          <p:cNvSpPr/>
          <p:nvPr/>
        </p:nvSpPr>
        <p:spPr>
          <a:xfrm>
            <a:off x="4060506" y="160338"/>
            <a:ext cx="2858476"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refErences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16</a:t>
            </a:fld>
            <a:endParaRPr lang="en-US" dirty="0">
              <a:solidFill>
                <a:prstClr val="black">
                  <a:tint val="75000"/>
                </a:prstClr>
              </a:solidFill>
            </a:endParaRPr>
          </a:p>
        </p:txBody>
      </p:sp>
      <p:sp>
        <p:nvSpPr>
          <p:cNvPr id="8" name="Rectangle 1"/>
          <p:cNvSpPr>
            <a:spLocks noChangeArrowheads="1"/>
          </p:cNvSpPr>
          <p:nvPr/>
        </p:nvSpPr>
        <p:spPr bwMode="auto">
          <a:xfrm>
            <a:off x="1981200" y="2677180"/>
            <a:ext cx="51054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smtClean="0">
                <a:solidFill>
                  <a:srgbClr val="FF0000"/>
                </a:solidFill>
                <a:latin typeface="Algerian" panose="04020705040A02060702"/>
                <a:ea typeface="Times New Roman" panose="02020603050405020304" charset="0"/>
                <a:cs typeface="Arial" panose="020B0604020202020204"/>
              </a:rPr>
              <a:t>QUERIES?</a:t>
            </a:r>
            <a:endParaRPr lang="en-US" sz="6600" b="1" i="0" u="none" strike="noStrike" cap="none" normalizeH="0" baseline="0" dirty="0">
              <a:ln>
                <a:noFill/>
              </a:ln>
              <a:solidFill>
                <a:srgbClr val="FF0000"/>
              </a:solidFill>
              <a:effectLst/>
              <a:latin typeface="Algerian" panose="04020705040A02060702"/>
              <a:ea typeface="Times New Roman" panose="02020603050405020304" charset="0"/>
              <a:cs typeface="Arial" panose="020B0604020202020204"/>
            </a:endParaRP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17</a:t>
            </a:fld>
            <a:endParaRPr lang="en-US" dirty="0">
              <a:solidFill>
                <a:prstClr val="black">
                  <a:tint val="75000"/>
                </a:prstClr>
              </a:solidFill>
            </a:endParaRPr>
          </a:p>
        </p:txBody>
      </p:sp>
      <p:sp>
        <p:nvSpPr>
          <p:cNvPr id="8" name="Rectangle 1"/>
          <p:cNvSpPr>
            <a:spLocks noChangeArrowheads="1"/>
          </p:cNvSpPr>
          <p:nvPr/>
        </p:nvSpPr>
        <p:spPr bwMode="auto">
          <a:xfrm>
            <a:off x="914400" y="2590057"/>
            <a:ext cx="69342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a:solidFill>
                  <a:srgbClr val="FF0000"/>
                </a:solidFill>
                <a:latin typeface="Algerian" panose="04020705040A02060702"/>
                <a:cs typeface="Arial" panose="020B0604020202020204"/>
              </a:rPr>
              <a:t>THANK</a:t>
            </a:r>
            <a:r>
              <a:rPr kumimoji="0" lang="en-US" sz="3200" b="1" i="0" u="none" strike="noStrike" cap="none" normalizeH="0" baseline="0" dirty="0">
                <a:ln>
                  <a:noFill/>
                </a:ln>
                <a:solidFill>
                  <a:srgbClr val="FF0000"/>
                </a:solidFill>
                <a:effectLst/>
                <a:latin typeface="Arial Black" panose="020B0A04020102020204"/>
                <a:ea typeface="Times New Roman" panose="02020603050405020304" charset="0"/>
                <a:cs typeface="Arial" panose="020B0604020202020204"/>
              </a:rPr>
              <a:t> </a:t>
            </a:r>
            <a:r>
              <a:rPr lang="en-US" sz="6600" b="1" dirty="0">
                <a:solidFill>
                  <a:srgbClr val="FF0000"/>
                </a:solidFill>
                <a:latin typeface="Algerian" panose="04020705040A02060702"/>
                <a:cs typeface="Arial" panose="020B0604020202020204"/>
              </a:rPr>
              <a:t>YOU</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5"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6"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7" name="TextBox 19"/>
          <p:cNvSpPr txBox="1">
            <a:spLocks noChangeArrowheads="1"/>
          </p:cNvSpPr>
          <p:nvPr/>
        </p:nvSpPr>
        <p:spPr bwMode="auto">
          <a:xfrm>
            <a:off x="212441" y="1066800"/>
            <a:ext cx="8423180" cy="4154984"/>
          </a:xfrm>
          <a:prstGeom prst="rect">
            <a:avLst/>
          </a:prstGeom>
          <a:noFill/>
          <a:ln w="9525">
            <a:noFill/>
            <a:miter lim="800000"/>
          </a:ln>
        </p:spPr>
        <p:txBody>
          <a:bodyPr wrap="square" lIns="91440" tIns="45720" rIns="91440" bIns="45720" anchor="t">
            <a:spAutoFit/>
          </a:bodyPr>
          <a:lstStyle/>
          <a:p>
            <a:pPr marL="342900" indent="-342900" algn="just">
              <a:lnSpc>
                <a:spcPct val="150000"/>
              </a:lnSpc>
              <a:buAutoNum type="arabicPeriod"/>
            </a:pPr>
            <a:r>
              <a:rPr lang="en-IN" sz="1900" b="1" dirty="0">
                <a:solidFill>
                  <a:srgbClr val="000099"/>
                </a:solidFill>
                <a:latin typeface="Arial Black" panose="020B0A04020102020204"/>
              </a:rPr>
              <a:t>Motivation</a:t>
            </a:r>
          </a:p>
          <a:p>
            <a:pPr marL="342900" indent="-342900" algn="just">
              <a:lnSpc>
                <a:spcPct val="150000"/>
              </a:lnSpc>
              <a:buAutoNum type="arabicPeriod"/>
            </a:pPr>
            <a:r>
              <a:rPr lang="en-IN" sz="1900" b="1" dirty="0">
                <a:solidFill>
                  <a:srgbClr val="000099"/>
                </a:solidFill>
                <a:latin typeface="Arial Black" panose="020B0A04020102020204"/>
              </a:rPr>
              <a:t>Objectives</a:t>
            </a:r>
          </a:p>
          <a:p>
            <a:pPr marL="342900" indent="-342900" algn="just">
              <a:lnSpc>
                <a:spcPct val="150000"/>
              </a:lnSpc>
              <a:buAutoNum type="arabicPeriod"/>
            </a:pPr>
            <a:r>
              <a:rPr lang="en-IN" sz="1900" b="1" dirty="0">
                <a:solidFill>
                  <a:srgbClr val="000099"/>
                </a:solidFill>
                <a:latin typeface="Arial Black" panose="020B0A04020102020204"/>
              </a:rPr>
              <a:t>Abstract</a:t>
            </a:r>
          </a:p>
          <a:p>
            <a:pPr marL="342900" indent="-342900" algn="just">
              <a:lnSpc>
                <a:spcPct val="150000"/>
              </a:lnSpc>
              <a:buAutoNum type="arabicPeriod"/>
            </a:pPr>
            <a:r>
              <a:rPr lang="en-IN" sz="1900" b="1" dirty="0">
                <a:solidFill>
                  <a:srgbClr val="000099"/>
                </a:solidFill>
                <a:latin typeface="Arial Black" panose="020B0A04020102020204"/>
              </a:rPr>
              <a:t>Introduction</a:t>
            </a:r>
          </a:p>
          <a:p>
            <a:pPr marL="342900" indent="-342900" algn="just">
              <a:lnSpc>
                <a:spcPct val="150000"/>
              </a:lnSpc>
              <a:buAutoNum type="arabicPeriod"/>
            </a:pPr>
            <a:r>
              <a:rPr lang="en-IN" sz="1900" b="1" dirty="0" smtClean="0">
                <a:solidFill>
                  <a:srgbClr val="000099"/>
                </a:solidFill>
                <a:latin typeface="Arial Black" panose="020B0A04020102020204"/>
              </a:rPr>
              <a:t>Block diagram of Proposed method</a:t>
            </a:r>
            <a:endParaRPr lang="en-IN" sz="1900" b="1" dirty="0" smtClean="0">
              <a:solidFill>
                <a:srgbClr val="000099"/>
              </a:solidFill>
              <a:latin typeface="Arial Black" panose="020B0A04020102020204" pitchFamily="34" charset="0"/>
            </a:endParaRPr>
          </a:p>
          <a:p>
            <a:pPr marL="342900" indent="-342900" algn="just">
              <a:lnSpc>
                <a:spcPct val="150000"/>
              </a:lnSpc>
              <a:buAutoNum type="arabicPeriod"/>
            </a:pPr>
            <a:r>
              <a:rPr lang="en-IN" sz="1900" b="1" dirty="0" smtClean="0">
                <a:solidFill>
                  <a:srgbClr val="000099"/>
                </a:solidFill>
                <a:latin typeface="Arial Black" panose="020B0A04020102020204"/>
              </a:rPr>
              <a:t>Explanation of Block diagram</a:t>
            </a:r>
          </a:p>
          <a:p>
            <a:pPr marL="342900" indent="-342900" algn="just">
              <a:lnSpc>
                <a:spcPct val="150000"/>
              </a:lnSpc>
              <a:buAutoNum type="arabicPeriod"/>
            </a:pPr>
            <a:r>
              <a:rPr lang="en-IN" sz="1900" b="1" dirty="0" smtClean="0">
                <a:solidFill>
                  <a:srgbClr val="000099"/>
                </a:solidFill>
                <a:latin typeface="Arial Black" panose="020B0A04020102020204"/>
              </a:rPr>
              <a:t>Software Used</a:t>
            </a:r>
            <a:endParaRPr lang="en-IN" sz="1900" b="1" dirty="0">
              <a:solidFill>
                <a:srgbClr val="000099"/>
              </a:solidFill>
              <a:latin typeface="Arial Black" panose="020B0A04020102020204"/>
            </a:endParaRPr>
          </a:p>
          <a:p>
            <a:pPr marL="342900" indent="-342900" algn="just">
              <a:lnSpc>
                <a:spcPct val="150000"/>
              </a:lnSpc>
              <a:buAutoNum type="arabicPeriod"/>
            </a:pPr>
            <a:r>
              <a:rPr lang="en-IN" sz="1900" b="1" dirty="0" smtClean="0">
                <a:solidFill>
                  <a:srgbClr val="000099"/>
                </a:solidFill>
                <a:latin typeface="Arial Black" panose="020B0A04020102020204"/>
              </a:rPr>
              <a:t>References</a:t>
            </a:r>
            <a:endParaRPr lang="en-IN" sz="1900" b="1" dirty="0">
              <a:solidFill>
                <a:srgbClr val="000099"/>
              </a:solidFill>
              <a:latin typeface="Arial Black" panose="020B0A04020102020204"/>
            </a:endParaRPr>
          </a:p>
          <a:p>
            <a:pPr marL="342900" indent="-342900" algn="just">
              <a:buAutoNum type="arabicPeriod"/>
            </a:pPr>
            <a:endParaRPr lang="en-IN" b="1" dirty="0">
              <a:solidFill>
                <a:srgbClr val="000099"/>
              </a:solidFill>
              <a:latin typeface="Arial Black" panose="020B0A04020102020204" pitchFamily="34" charset="0"/>
            </a:endParaRPr>
          </a:p>
          <a:p>
            <a:pPr marL="342900" indent="-342900" algn="just">
              <a:buAutoNum type="arabicPeriod"/>
            </a:pPr>
            <a:endParaRPr lang="en-IN" b="1" dirty="0">
              <a:solidFill>
                <a:srgbClr val="000099"/>
              </a:solidFill>
              <a:latin typeface="Arial Black" panose="020B0A04020102020204" pitchFamily="34" charset="0"/>
            </a:endParaRPr>
          </a:p>
        </p:txBody>
      </p:sp>
      <p:sp>
        <p:nvSpPr>
          <p:cNvPr id="1048628" name="Slide Number Placeholder 20"/>
          <p:cNvSpPr>
            <a:spLocks noGrp="1"/>
          </p:cNvSpPr>
          <p:nvPr>
            <p:ph type="sldNum" sz="quarter" idx="12"/>
          </p:nvPr>
        </p:nvSpPr>
        <p:spPr>
          <a:xfrm>
            <a:off x="7010400" y="0"/>
            <a:ext cx="2133600" cy="365125"/>
          </a:xfrm>
        </p:spPr>
        <p:txBody>
          <a:bodyPr/>
          <a:lstStyle/>
          <a:p>
            <a:fld id="{2A2D4643-A560-41CA-9262-83B50CB01BF4}" type="slidenum">
              <a:rPr lang="en-IN" smtClean="0">
                <a:solidFill>
                  <a:prstClr val="black">
                    <a:tint val="75000"/>
                  </a:prstClr>
                </a:solidFill>
              </a:rPr>
              <a:t>2</a:t>
            </a:fld>
            <a:endParaRPr lang="en-IN">
              <a:solidFill>
                <a:prstClr val="black">
                  <a:tint val="75000"/>
                </a:prstClr>
              </a:solidFill>
            </a:endParaRPr>
          </a:p>
        </p:txBody>
      </p:sp>
      <p:sp>
        <p:nvSpPr>
          <p:cNvPr id="1048629" name="Rectangle 18"/>
          <p:cNvSpPr/>
          <p:nvPr/>
        </p:nvSpPr>
        <p:spPr>
          <a:xfrm>
            <a:off x="3810000" y="158086"/>
            <a:ext cx="24529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CONTENTS</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1"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2"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5"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3</a:t>
            </a:fld>
            <a:endParaRPr lang="en-IN">
              <a:solidFill>
                <a:prstClr val="black">
                  <a:tint val="75000"/>
                </a:prstClr>
              </a:solidFill>
            </a:endParaRPr>
          </a:p>
        </p:txBody>
      </p:sp>
      <p:sp>
        <p:nvSpPr>
          <p:cNvPr id="1048636" name="Rectangle 18"/>
          <p:cNvSpPr/>
          <p:nvPr/>
        </p:nvSpPr>
        <p:spPr>
          <a:xfrm>
            <a:off x="3200400" y="158086"/>
            <a:ext cx="30625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Motivation</a:t>
            </a:r>
            <a:endParaRPr lang="en-IN" sz="2800" dirty="0">
              <a:solidFill>
                <a:schemeClr val="bg1"/>
              </a:solidFill>
            </a:endParaRPr>
          </a:p>
        </p:txBody>
      </p:sp>
      <p:sp>
        <p:nvSpPr>
          <p:cNvPr id="2" name="TextBox 1"/>
          <p:cNvSpPr txBox="1"/>
          <p:nvPr/>
        </p:nvSpPr>
        <p:spPr>
          <a:xfrm>
            <a:off x="481157" y="1371600"/>
            <a:ext cx="801422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lnSpc>
                <a:spcPct val="150000"/>
              </a:lnSpc>
              <a:buFont typeface="Arial" panose="020B0604020202020204"/>
              <a:buChar char="•"/>
            </a:pPr>
            <a:r>
              <a:rPr lang="en-GB" sz="2400" dirty="0" smtClean="0">
                <a:latin typeface="Arial" panose="020B0604020202020204"/>
                <a:cs typeface="Arial" panose="020B0604020202020204"/>
              </a:rPr>
              <a:t>Enhancing Soldier Safety</a:t>
            </a:r>
          </a:p>
          <a:p>
            <a:pPr marL="457200" indent="-457200" algn="just">
              <a:lnSpc>
                <a:spcPct val="150000"/>
              </a:lnSpc>
              <a:buFont typeface="Arial" panose="020B0604020202020204"/>
              <a:buChar char="•"/>
            </a:pPr>
            <a:r>
              <a:rPr lang="en-IN" sz="2400" dirty="0" smtClean="0"/>
              <a:t>GPS Integration</a:t>
            </a:r>
          </a:p>
          <a:p>
            <a:pPr marL="457200" indent="-457200" algn="just">
              <a:lnSpc>
                <a:spcPct val="150000"/>
              </a:lnSpc>
              <a:buFont typeface="Arial" panose="020B0604020202020204"/>
              <a:buChar char="•"/>
            </a:pPr>
            <a:r>
              <a:rPr lang="en-IN" sz="2400" dirty="0" smtClean="0">
                <a:latin typeface="Arial" panose="020B0604020202020204"/>
                <a:cs typeface="Arial" panose="020B0604020202020204"/>
              </a:rPr>
              <a:t>GSM Communication</a:t>
            </a:r>
            <a:endParaRPr lang="en-GB" sz="24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433" y="990600"/>
            <a:ext cx="8229600" cy="4906963"/>
          </a:xfrm>
        </p:spPr>
        <p:txBody>
          <a:bodyPr/>
          <a:lstStyle/>
          <a:p>
            <a:pPr marL="0" indent="0" algn="just">
              <a:buNone/>
            </a:pPr>
            <a:endParaRPr lang="en-US" sz="2800" b="1" dirty="0" smtClean="0"/>
          </a:p>
          <a:p>
            <a:pPr algn="just"/>
            <a:endParaRPr lang="en-IN" sz="2000" dirty="0" smtClean="0"/>
          </a:p>
          <a:p>
            <a:pPr algn="just"/>
            <a:endParaRPr lang="en-IN" sz="2000" dirty="0"/>
          </a:p>
          <a:p>
            <a:pPr algn="just"/>
            <a:r>
              <a:rPr lang="en-IN" sz="2000" dirty="0" smtClean="0"/>
              <a:t>To </a:t>
            </a:r>
            <a:r>
              <a:rPr lang="en-IN" sz="2000" dirty="0" smtClean="0"/>
              <a:t>The </a:t>
            </a:r>
            <a:r>
              <a:rPr lang="en-IN" sz="2000" dirty="0"/>
              <a:t>system utilizes GPS technology to track the location of soldiers</a:t>
            </a:r>
            <a:r>
              <a:rPr lang="en-GB" sz="2000" dirty="0" smtClean="0">
                <a:cs typeface="Calibri" panose="020F0502020204030204"/>
              </a:rPr>
              <a:t>.</a:t>
            </a:r>
            <a:endParaRPr lang="en-GB" sz="2000" dirty="0">
              <a:cs typeface="Calibri" panose="020F0502020204030204"/>
            </a:endParaRPr>
          </a:p>
          <a:p>
            <a:r>
              <a:rPr lang="en-IN" sz="2000" dirty="0" smtClean="0"/>
              <a:t>To</a:t>
            </a:r>
            <a:r>
              <a:rPr lang="en-IN" sz="2000" dirty="0"/>
              <a:t> </a:t>
            </a:r>
            <a:r>
              <a:rPr lang="en-IN" sz="2000" dirty="0" smtClean="0"/>
              <a:t>  The </a:t>
            </a:r>
            <a:r>
              <a:rPr lang="en-IN" sz="2000" dirty="0"/>
              <a:t>system uses GSM technology for seamless communication between soldiers and the monitoring </a:t>
            </a:r>
            <a:r>
              <a:rPr lang="en-IN" sz="2000" dirty="0" err="1" smtClean="0"/>
              <a:t>center</a:t>
            </a:r>
            <a:r>
              <a:rPr lang="en-IN" sz="2000" dirty="0" smtClean="0"/>
              <a:t>.</a:t>
            </a:r>
            <a:endParaRPr lang="en-GB" sz="2000" dirty="0">
              <a:cs typeface="Calibri" panose="020F0502020204030204"/>
            </a:endParaRPr>
          </a:p>
          <a:p>
            <a:pPr algn="just"/>
            <a:r>
              <a:rPr lang="en-IN" sz="2000" dirty="0" smtClean="0"/>
              <a:t>To The </a:t>
            </a:r>
            <a:r>
              <a:rPr lang="en-IN" sz="2000" dirty="0"/>
              <a:t>system can send immediate alerts to the </a:t>
            </a:r>
            <a:r>
              <a:rPr lang="en-IN" sz="2000" dirty="0" smtClean="0"/>
              <a:t>monitoring </a:t>
            </a:r>
            <a:r>
              <a:rPr lang="en-IN" sz="2000" dirty="0" err="1" smtClean="0"/>
              <a:t>center</a:t>
            </a:r>
            <a:r>
              <a:rPr lang="en-IN" sz="2000" dirty="0" smtClean="0"/>
              <a:t> in </a:t>
            </a:r>
            <a:r>
              <a:rPr lang="en-IN" sz="2000" dirty="0"/>
              <a:t>case of any health emergencies</a:t>
            </a:r>
            <a:r>
              <a:rPr lang="en-GB" sz="2800" dirty="0" smtClean="0">
                <a:cs typeface="Calibri" panose="020F0502020204030204"/>
              </a:rPr>
              <a:t>.</a:t>
            </a:r>
            <a:endParaRPr lang="en-GB" sz="2800" dirty="0">
              <a:cs typeface="Calibri" panose="020F0502020204030204"/>
            </a:endParaRPr>
          </a:p>
          <a:p>
            <a:pPr algn="just"/>
            <a:endParaRPr lang="en-GB" sz="2800" dirty="0">
              <a:cs typeface="Calibri" panose="020F0502020204030204"/>
            </a:endParaRPr>
          </a:p>
          <a:p>
            <a:pPr algn="just"/>
            <a:endParaRPr lang="en-GB" sz="2800" dirty="0">
              <a:cs typeface="Calibri" panose="020F0502020204030204"/>
            </a:endParaRPr>
          </a:p>
        </p:txBody>
      </p:sp>
      <p:sp>
        <p:nvSpPr>
          <p:cNvPr id="5" name="Rectangle 18"/>
          <p:cNvSpPr/>
          <p:nvPr/>
        </p:nvSpPr>
        <p:spPr>
          <a:xfrm>
            <a:off x="2895600" y="170652"/>
            <a:ext cx="3083266" cy="523220"/>
          </a:xfrm>
          <a:prstGeom prst="rect">
            <a:avLst/>
          </a:prstGeom>
        </p:spPr>
        <p:txBody>
          <a:bodyPr wrap="square">
            <a:spAutoFit/>
          </a:bodyPr>
          <a:lstStyle/>
          <a:p>
            <a:r>
              <a:rPr lang="en-US" sz="2800" b="1" kern="0" cap="all" dirty="0" smtClean="0">
                <a:solidFill>
                  <a:schemeClr val="bg1"/>
                </a:solidFill>
                <a:latin typeface="Arial Black" panose="020B0A04020102020204" pitchFamily="34" charset="0"/>
                <a:cs typeface="Aharoni" pitchFamily="2" charset="-79"/>
              </a:rPr>
              <a:t>objectives</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6"/>
          <p:cNvSpPr>
            <a:spLocks noGrp="1"/>
          </p:cNvSpPr>
          <p:nvPr>
            <p:ph idx="1"/>
          </p:nvPr>
        </p:nvSpPr>
        <p:spPr>
          <a:xfrm>
            <a:off x="457200" y="798893"/>
            <a:ext cx="8229600" cy="4830769"/>
          </a:xfrm>
        </p:spPr>
        <p:txBody>
          <a:bodyPr/>
          <a:lstStyle/>
          <a:p>
            <a:pPr marL="0" indent="0" algn="just">
              <a:buNone/>
            </a:pPr>
            <a:endParaRPr lang="en-GB" sz="1800" dirty="0" smtClean="0">
              <a:ea typeface="+mn-lt"/>
              <a:cs typeface="+mn-lt"/>
            </a:endParaRPr>
          </a:p>
          <a:p>
            <a:pPr marL="0" indent="0" algn="just">
              <a:buNone/>
            </a:pPr>
            <a:endParaRPr lang="en-GB" sz="1800" dirty="0">
              <a:ea typeface="+mn-lt"/>
              <a:cs typeface="+mn-lt"/>
            </a:endParaRPr>
          </a:p>
          <a:p>
            <a:pPr marL="0" indent="0" algn="just">
              <a:buNone/>
            </a:pPr>
            <a:r>
              <a:rPr lang="en-GB" sz="1800" dirty="0">
                <a:ea typeface="+mn-lt"/>
                <a:cs typeface="+mn-lt"/>
              </a:rPr>
              <a:t>                    </a:t>
            </a:r>
            <a:endParaRPr lang="en-US" sz="1800" dirty="0">
              <a:ea typeface="+mn-lt"/>
              <a:cs typeface="+mn-lt"/>
            </a:endParaRPr>
          </a:p>
          <a:p>
            <a:pPr marL="0" indent="0" algn="just">
              <a:buNone/>
            </a:pPr>
            <a:r>
              <a:rPr lang="en-US" sz="2000" dirty="0">
                <a:ea typeface="+mn-lt"/>
                <a:cs typeface="+mn-lt"/>
              </a:rPr>
              <a:t>Our system focuses on monitoring the health of soldiers in real-time. We utilize GPS (Global Positioning System) and GSM (Global System for Mobile Communications) technologies to create an efficient and effective monitoring solution. This system ensures that soldiers' health conditions are constantly tracked and communicated to a central control station. By combining GPS for location tracking and GSM for communication, our solution enhances the safety and well-being of soldiers during their missions, allowing timely intervention in case of any health-related issues</a:t>
            </a:r>
            <a:r>
              <a:rPr lang="en-GB" sz="2000" dirty="0" smtClean="0">
                <a:ea typeface="+mn-lt"/>
                <a:cs typeface="+mn-lt"/>
              </a:rPr>
              <a:t>.</a:t>
            </a:r>
            <a:endParaRPr lang="en-US" sz="2000" dirty="0">
              <a:ea typeface="+mn-lt"/>
              <a:cs typeface="+mn-lt"/>
            </a:endParaRPr>
          </a:p>
        </p:txBody>
      </p:sp>
      <p:sp>
        <p:nvSpPr>
          <p:cNvPr id="1048669" name="Slide Number Placeholder 3"/>
          <p:cNvSpPr>
            <a:spLocks noGrp="1"/>
          </p:cNvSpPr>
          <p:nvPr>
            <p:ph type="sldNum" sz="quarter" idx="12"/>
          </p:nvPr>
        </p:nvSpPr>
        <p:spPr/>
        <p:txBody>
          <a:bodyPr/>
          <a:lstStyle/>
          <a:p>
            <a:fld id="{CACE0FC3-80A5-4E6A-8463-A948B12D76EE}" type="slidenum">
              <a:rPr lang="en-US" smtClean="0"/>
              <a:t>5</a:t>
            </a:fld>
            <a:endParaRPr lang="en-US"/>
          </a:p>
        </p:txBody>
      </p:sp>
      <p:sp>
        <p:nvSpPr>
          <p:cNvPr id="1048670" name="Rectangle 1"/>
          <p:cNvSpPr/>
          <p:nvPr/>
        </p:nvSpPr>
        <p:spPr>
          <a:xfrm>
            <a:off x="3810000" y="127969"/>
            <a:ext cx="2667000"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ABSTRACT</a:t>
            </a:r>
            <a:endParaRPr lang="en-IN"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2"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3"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6" name="Content Placeholder 10"/>
          <p:cNvSpPr>
            <a:spLocks noGrp="1"/>
          </p:cNvSpPr>
          <p:nvPr>
            <p:ph idx="1"/>
          </p:nvPr>
        </p:nvSpPr>
        <p:spPr>
          <a:xfrm>
            <a:off x="457200" y="1088377"/>
            <a:ext cx="8382000" cy="5007622"/>
          </a:xfrm>
        </p:spPr>
        <p:txBody>
          <a:bodyPr/>
          <a:lstStyle/>
          <a:p>
            <a:pPr marL="0" indent="0" algn="just">
              <a:buNone/>
            </a:pPr>
            <a:r>
              <a:rPr lang="en-US" sz="2400" b="1" u="sng" dirty="0" smtClean="0"/>
              <a:t>Soldier unit:</a:t>
            </a:r>
          </a:p>
          <a:p>
            <a:pPr algn="just"/>
            <a:r>
              <a:rPr lang="en-US" sz="2000" dirty="0" smtClean="0"/>
              <a:t> Military</a:t>
            </a:r>
            <a:r>
              <a:rPr lang="en-US" sz="1000" dirty="0"/>
              <a:t> </a:t>
            </a:r>
            <a:r>
              <a:rPr lang="en-US" sz="2000" dirty="0" smtClean="0"/>
              <a:t>service</a:t>
            </a:r>
            <a:r>
              <a:rPr lang="en-US" sz="900" dirty="0" smtClean="0"/>
              <a:t> </a:t>
            </a:r>
            <a:r>
              <a:rPr lang="en-US" sz="2000" dirty="0" smtClean="0"/>
              <a:t>are rapidly</a:t>
            </a:r>
            <a:r>
              <a:rPr lang="en-US" sz="1200" dirty="0" smtClean="0"/>
              <a:t> </a:t>
            </a:r>
            <a:r>
              <a:rPr lang="en-US" sz="2000" dirty="0"/>
              <a:t>adopting</a:t>
            </a:r>
            <a:r>
              <a:rPr lang="en-US" sz="1200" dirty="0"/>
              <a:t> </a:t>
            </a:r>
            <a:r>
              <a:rPr lang="en-US" sz="2000" dirty="0"/>
              <a:t>new inventions and </a:t>
            </a:r>
            <a:r>
              <a:rPr lang="en-US" sz="2000" dirty="0" smtClean="0"/>
              <a:t>innovations.</a:t>
            </a:r>
            <a:r>
              <a:rPr lang="en-US" sz="1000" dirty="0"/>
              <a:t> </a:t>
            </a:r>
            <a:r>
              <a:rPr lang="en-US" sz="2000" dirty="0"/>
              <a:t>Army forces are crucial in warfare and their physical health matters as they defend the nation from </a:t>
            </a:r>
            <a:r>
              <a:rPr lang="en-US" sz="2000" dirty="0" smtClean="0"/>
              <a:t>enemies</a:t>
            </a:r>
          </a:p>
          <a:p>
            <a:pPr algn="just"/>
            <a:r>
              <a:rPr lang="en-US" sz="2000" dirty="0" smtClean="0"/>
              <a:t>Soldier </a:t>
            </a:r>
            <a:r>
              <a:rPr lang="en-US" sz="2000" dirty="0"/>
              <a:t>well-being is essential. Protecting them involves tracking their location and movement. This helps the base station ensure their safety and plan effectively.</a:t>
            </a:r>
          </a:p>
        </p:txBody>
      </p:sp>
      <p:sp>
        <p:nvSpPr>
          <p:cNvPr id="1048677"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6</a:t>
            </a:fld>
            <a:endParaRPr lang="en-IN">
              <a:solidFill>
                <a:prstClr val="black">
                  <a:tint val="75000"/>
                </a:prstClr>
              </a:solidFill>
            </a:endParaRPr>
          </a:p>
        </p:txBody>
      </p:sp>
      <p:sp>
        <p:nvSpPr>
          <p:cNvPr id="1048678" name="Rectangle 18"/>
          <p:cNvSpPr/>
          <p:nvPr/>
        </p:nvSpPr>
        <p:spPr>
          <a:xfrm>
            <a:off x="2971800" y="152400"/>
            <a:ext cx="4419600" cy="523220"/>
          </a:xfrm>
          <a:prstGeom prst="rect">
            <a:avLst/>
          </a:prstGeom>
        </p:spPr>
        <p:txBody>
          <a:bodyPr wrap="square">
            <a:spAutoFit/>
          </a:bodyPr>
          <a:lstStyle/>
          <a:p>
            <a:r>
              <a:rPr lang="en-IN" sz="2800" b="1" dirty="0">
                <a:solidFill>
                  <a:schemeClr val="bg1"/>
                </a:solidFill>
                <a:latin typeface="Arial Black" panose="020B0A04020102020204" pitchFamily="34" charset="0"/>
              </a:rPr>
              <a:t>INTRODUCTION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200400"/>
            <a:ext cx="3505200" cy="29718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136899"/>
            <a:ext cx="3505200" cy="2971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906" y="990600"/>
            <a:ext cx="6000694" cy="5129030"/>
          </a:xfrm>
        </p:spPr>
        <p:txBody>
          <a:bodyPr/>
          <a:lstStyle/>
          <a:p>
            <a:pPr marL="0" indent="0" algn="just">
              <a:buNone/>
            </a:pPr>
            <a:endParaRPr lang="en-US" b="1" dirty="0" smtClean="0">
              <a:ea typeface="+mn-lt"/>
              <a:cs typeface="+mn-lt"/>
            </a:endParaRPr>
          </a:p>
          <a:p>
            <a:pPr marL="0" indent="0" algn="just">
              <a:buNone/>
            </a:pPr>
            <a:r>
              <a:rPr lang="en-US" b="1" u="sng" dirty="0" smtClean="0">
                <a:ea typeface="+mn-lt"/>
                <a:cs typeface="+mn-lt"/>
              </a:rPr>
              <a:t>Base unit:</a:t>
            </a:r>
          </a:p>
          <a:p>
            <a:pPr algn="just"/>
            <a:r>
              <a:rPr lang="en-US" sz="2000" dirty="0" smtClean="0"/>
              <a:t>Our </a:t>
            </a:r>
            <a:r>
              <a:rPr lang="en-US" sz="2000" dirty="0"/>
              <a:t>project aims to track soldiers' precise locations and monitor their physical health during combat. This information will empower the base </a:t>
            </a:r>
            <a:r>
              <a:rPr lang="en-US" sz="2000" dirty="0" smtClean="0"/>
              <a:t>station </a:t>
            </a:r>
            <a:r>
              <a:rPr lang="en-US" sz="2000" dirty="0"/>
              <a:t>to adapt war strategies accordingly</a:t>
            </a:r>
            <a:r>
              <a:rPr lang="en-US" sz="2000" dirty="0" smtClean="0"/>
              <a:t>.</a:t>
            </a:r>
          </a:p>
          <a:p>
            <a:pPr algn="just"/>
            <a:r>
              <a:rPr lang="en-US" sz="2000" dirty="0">
                <a:ea typeface="+mn-lt"/>
                <a:cs typeface="+mn-lt"/>
              </a:rPr>
              <a:t>The focus of our paper is on utilizing GPS technology to accurately track army members. This system offers valuable insights to the base camp, aiding in the real-time identification of soldiers' </a:t>
            </a:r>
            <a:r>
              <a:rPr lang="en-US" sz="2000" dirty="0" smtClean="0">
                <a:ea typeface="+mn-lt"/>
                <a:cs typeface="+mn-lt"/>
              </a:rPr>
              <a:t>health status and positions</a:t>
            </a:r>
            <a:r>
              <a:rPr lang="en-US" sz="2000" b="1" dirty="0">
                <a:ea typeface="+mn-lt"/>
                <a:cs typeface="+mn-lt"/>
              </a:rPr>
              <a:t>.</a:t>
            </a:r>
            <a:endParaRPr lang="en-US" sz="2000" b="1" dirty="0" smtClean="0">
              <a:ea typeface="+mn-lt"/>
              <a:cs typeface="+mn-lt"/>
            </a:endParaRPr>
          </a:p>
        </p:txBody>
      </p:sp>
      <p:sp>
        <p:nvSpPr>
          <p:cNvPr id="2" name="Rectangle 18"/>
          <p:cNvSpPr/>
          <p:nvPr/>
        </p:nvSpPr>
        <p:spPr>
          <a:xfrm>
            <a:off x="2761397" y="176843"/>
            <a:ext cx="4343013" cy="523220"/>
          </a:xfrm>
          <a:prstGeom prst="rect">
            <a:avLst/>
          </a:prstGeom>
        </p:spPr>
        <p:txBody>
          <a:bodyPr wrap="square">
            <a:spAutoFit/>
          </a:bodyPr>
          <a:lstStyle/>
          <a:p>
            <a:r>
              <a:rPr lang="en-IN" sz="2800" b="1" dirty="0" smtClean="0">
                <a:solidFill>
                  <a:schemeClr val="bg1"/>
                </a:solidFill>
                <a:latin typeface="Arial Black" panose="020B0A04020102020204" pitchFamily="34" charset="0"/>
              </a:rPr>
              <a:t>INTRODUCTION</a:t>
            </a:r>
            <a:endParaRPr lang="en-IN" sz="2800"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1752600"/>
            <a:ext cx="2819400" cy="33764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Number Placeholder 3"/>
          <p:cNvSpPr>
            <a:spLocks noGrp="1"/>
          </p:cNvSpPr>
          <p:nvPr>
            <p:ph type="sldNum" sz="quarter" idx="12"/>
          </p:nvPr>
        </p:nvSpPr>
        <p:spPr/>
        <p:txBody>
          <a:bodyPr/>
          <a:lstStyle/>
          <a:p>
            <a:fld id="{D8278AF2-EEAB-4E16-B9F6-8261A3C88013}" type="slidenum">
              <a:rPr lang="en-US">
                <a:solidFill>
                  <a:prstClr val="black">
                    <a:tint val="75000"/>
                  </a:prstClr>
                </a:solidFill>
              </a:rPr>
              <a:t>8</a:t>
            </a:fld>
            <a:endParaRPr lang="en-US">
              <a:solidFill>
                <a:prstClr val="black">
                  <a:tint val="75000"/>
                </a:prstClr>
              </a:solidFill>
            </a:endParaRPr>
          </a:p>
        </p:txBody>
      </p:sp>
      <p:sp>
        <p:nvSpPr>
          <p:cNvPr id="1048610" name="Rectangle 20"/>
          <p:cNvSpPr/>
          <p:nvPr/>
        </p:nvSpPr>
        <p:spPr>
          <a:xfrm>
            <a:off x="2748267" y="131999"/>
            <a:ext cx="5891805"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PROPOSED </a:t>
            </a:r>
            <a:r>
              <a:rPr lang="en-US" sz="2800" b="1" cap="all" dirty="0" smtClean="0">
                <a:solidFill>
                  <a:schemeClr val="bg1"/>
                </a:solidFill>
                <a:latin typeface="Arial Black" panose="020B0A04020102020204"/>
                <a:cs typeface="Aharoni"/>
              </a:rPr>
              <a:t>block </a:t>
            </a:r>
            <a:r>
              <a:rPr lang="en-US" sz="2800" b="1" cap="all" dirty="0">
                <a:solidFill>
                  <a:schemeClr val="bg1"/>
                </a:solidFill>
                <a:latin typeface="Arial Black" panose="020B0A04020102020204"/>
                <a:cs typeface="Aharoni"/>
              </a:rPr>
              <a:t>diagram</a:t>
            </a:r>
          </a:p>
        </p:txBody>
      </p:sp>
      <p:sp>
        <p:nvSpPr>
          <p:cNvPr id="18"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noChangeArrowheads="1"/>
          </p:cNvPicPr>
          <p:nvPr/>
        </p:nvPicPr>
        <p:blipFill>
          <a:blip r:embed="rId3"/>
          <a:srcRect/>
          <a:stretch>
            <a:fillRect/>
          </a:stretch>
        </p:blipFill>
        <p:spPr bwMode="auto">
          <a:xfrm>
            <a:off x="1500188" y="1262063"/>
            <a:ext cx="6143625" cy="4333875"/>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Number Placeholder 3"/>
          <p:cNvSpPr>
            <a:spLocks noGrp="1"/>
          </p:cNvSpPr>
          <p:nvPr>
            <p:ph type="sldNum" sz="quarter" idx="12"/>
          </p:nvPr>
        </p:nvSpPr>
        <p:spPr/>
        <p:txBody>
          <a:bodyPr/>
          <a:lstStyle/>
          <a:p>
            <a:fld id="{D8278AF2-EEAB-4E16-B9F6-8261A3C88013}" type="slidenum">
              <a:rPr lang="en-US">
                <a:solidFill>
                  <a:prstClr val="black">
                    <a:tint val="75000"/>
                  </a:prstClr>
                </a:solidFill>
              </a:rPr>
              <a:t>9</a:t>
            </a:fld>
            <a:endParaRPr lang="en-US">
              <a:solidFill>
                <a:prstClr val="black">
                  <a:tint val="75000"/>
                </a:prstClr>
              </a:solidFill>
            </a:endParaRPr>
          </a:p>
        </p:txBody>
      </p:sp>
      <p:sp>
        <p:nvSpPr>
          <p:cNvPr id="1048602" name="Rectangle 20"/>
          <p:cNvSpPr/>
          <p:nvPr/>
        </p:nvSpPr>
        <p:spPr>
          <a:xfrm>
            <a:off x="1984160"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2" name="TextBox 1"/>
          <p:cNvSpPr txBox="1"/>
          <p:nvPr/>
        </p:nvSpPr>
        <p:spPr>
          <a:xfrm>
            <a:off x="381000" y="1143000"/>
            <a:ext cx="825512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GB" sz="2400" dirty="0" smtClean="0">
              <a:latin typeface="Arial" panose="020B0604020202020204"/>
              <a:cs typeface="Arial" panose="020B0604020202020204"/>
            </a:endParaRPr>
          </a:p>
          <a:p>
            <a:pPr marL="285750" indent="-285750" algn="just">
              <a:buFont typeface="Arial" panose="020B0604020202020204"/>
              <a:buChar char="•"/>
            </a:pPr>
            <a:r>
              <a:rPr lang="en-GB" sz="2400" dirty="0" smtClean="0">
                <a:latin typeface="Arial" panose="020B0604020202020204"/>
                <a:cs typeface="Arial" panose="020B0604020202020204"/>
              </a:rPr>
              <a:t>It consists :</a:t>
            </a:r>
            <a:endParaRPr lang="en-GB" sz="2400" dirty="0" smtClean="0">
              <a:cs typeface="Arial" panose="020B0604020202020204"/>
            </a:endParaRPr>
          </a:p>
          <a:p>
            <a:pPr marL="457200" indent="-457200" algn="just">
              <a:buAutoNum type="arabicPeriod"/>
            </a:pPr>
            <a:r>
              <a:rPr lang="en-GB" sz="2400" dirty="0" smtClean="0">
                <a:cs typeface="Arial" panose="020B0604020202020204"/>
              </a:rPr>
              <a:t>Power supply</a:t>
            </a:r>
          </a:p>
          <a:p>
            <a:pPr marL="457200" indent="-457200" algn="just">
              <a:buAutoNum type="arabicPeriod"/>
            </a:pPr>
            <a:r>
              <a:rPr lang="en-GB" sz="2400" dirty="0" smtClean="0">
                <a:cs typeface="Arial" panose="020B0604020202020204"/>
              </a:rPr>
              <a:t>Temperature sensor</a:t>
            </a:r>
          </a:p>
          <a:p>
            <a:pPr marL="457200" indent="-457200" algn="just">
              <a:buAutoNum type="arabicPeriod"/>
            </a:pPr>
            <a:r>
              <a:rPr lang="en-GB" sz="2400" dirty="0" smtClean="0">
                <a:cs typeface="Arial" panose="020B0604020202020204"/>
              </a:rPr>
              <a:t>Panic Button</a:t>
            </a:r>
          </a:p>
          <a:p>
            <a:pPr marL="457200" indent="-457200" algn="just">
              <a:buAutoNum type="arabicPeriod"/>
            </a:pPr>
            <a:r>
              <a:rPr lang="en-US" sz="2400" dirty="0" smtClean="0">
                <a:cs typeface="Arial" panose="020B0604020202020204"/>
              </a:rPr>
              <a:t>Microcontroller </a:t>
            </a:r>
          </a:p>
          <a:p>
            <a:pPr marL="457200" indent="-457200" algn="just">
              <a:buAutoNum type="arabicPeriod"/>
            </a:pPr>
            <a:r>
              <a:rPr lang="en-US" sz="2400" dirty="0" smtClean="0">
                <a:cs typeface="Arial" panose="020B0604020202020204"/>
              </a:rPr>
              <a:t>GSM and GPS</a:t>
            </a:r>
          </a:p>
          <a:p>
            <a:pPr marL="457200" indent="-457200" algn="just">
              <a:buAutoNum type="arabicPeriod"/>
            </a:pPr>
            <a:r>
              <a:rPr lang="en-US" sz="2400" dirty="0" smtClean="0">
                <a:cs typeface="Arial" panose="020B0604020202020204"/>
              </a:rPr>
              <a:t>Heartbeat sensor</a:t>
            </a:r>
          </a:p>
          <a:p>
            <a:pPr marL="457200" indent="-457200" algn="just">
              <a:buAutoNum type="arabicPeriod"/>
            </a:pPr>
            <a:r>
              <a:rPr lang="en-US" sz="2400" dirty="0" smtClean="0">
                <a:cs typeface="Arial" panose="020B0604020202020204"/>
              </a:rPr>
              <a:t>LCD </a:t>
            </a:r>
            <a:endParaRPr lang="en-GB" sz="2400" dirty="0" smtClean="0">
              <a:cs typeface="Arial" panose="020B0604020202020204"/>
            </a:endParaRPr>
          </a:p>
          <a:p>
            <a:pPr marL="457200" indent="-457200" algn="just">
              <a:buAutoNum type="arabicPeriod"/>
            </a:pPr>
            <a:endParaRPr lang="en-GB" sz="2400" dirty="0" smtClean="0">
              <a:cs typeface="Arial" panose="020B0604020202020204"/>
            </a:endParaRPr>
          </a:p>
          <a:p>
            <a:pPr marL="457200" indent="-457200" algn="just">
              <a:buAutoNum type="arabicPeriod"/>
            </a:pPr>
            <a:endParaRPr lang="en-GB" sz="2400" dirty="0">
              <a:cs typeface="Arial" panose="020B0604020202020204"/>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634</Words>
  <Application>Microsoft Office PowerPoint</Application>
  <PresentationFormat>On-screen Show (4:3)</PresentationFormat>
  <Paragraphs>104</Paragraphs>
  <Slides>17</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17</vt:i4>
      </vt:variant>
    </vt:vector>
  </HeadingPairs>
  <TitlesOfParts>
    <vt:vector size="30" baseType="lpstr">
      <vt:lpstr>Aharoni</vt:lpstr>
      <vt:lpstr>Algerian</vt:lpstr>
      <vt:lpstr>Arial</vt:lpstr>
      <vt:lpstr>Arial Black</vt:lpstr>
      <vt:lpstr>Calibri</vt:lpstr>
      <vt:lpstr>dosis</vt:lpstr>
      <vt:lpstr>Times</vt:lpstr>
      <vt:lpstr>Times New Roman</vt:lpstr>
      <vt:lpstr>Trebuchet MS</vt:lpstr>
      <vt:lpstr>Office Theme</vt:lpstr>
      <vt:lpstr>2_Custom Design</vt:lpstr>
      <vt:lpstr>Office Theme</vt:lpstr>
      <vt:lpstr>Office Theme</vt:lpstr>
      <vt:lpstr>DEPARTMENT OF ELECTRONICS AND COMMUNICATION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vt:lpstr>
      <vt:lpstr>SOFTWARE TOOL USED </vt:lpstr>
      <vt:lpstr>PowerPoint Presentation</vt:lpstr>
      <vt:lpstr>PowerPoint Presentation</vt:lpstr>
      <vt:lpstr>PowerPoint Presentation</vt:lpstr>
    </vt:vector>
  </TitlesOfParts>
  <Company>GPREC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EEE-HOD</dc:creator>
  <cp:lastModifiedBy>Windows User</cp:lastModifiedBy>
  <cp:revision>1444</cp:revision>
  <dcterms:created xsi:type="dcterms:W3CDTF">2012-09-02T21:14:00Z</dcterms:created>
  <dcterms:modified xsi:type="dcterms:W3CDTF">2024-02-26T03:37:14Z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