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9" r:id="rId11"/>
    <p:sldId id="268" r:id="rId12"/>
    <p:sldId id="264" r:id="rId13"/>
    <p:sldId id="265"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t>
            </a:r>
            <a:r>
              <a:rPr lang="en-US" b="1" dirty="0" smtClean="0"/>
              <a:t>SOLDIER HEALTH AND POSITION TRACKING SYSTEM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algn="just"/>
            <a:r>
              <a:rPr lang="en-US" dirty="0" smtClean="0"/>
              <a:t>Existing System </a:t>
            </a:r>
            <a:r>
              <a:rPr lang="en-US" dirty="0" smtClean="0"/>
              <a:t>that monitors the health of the soldier, Navigation system is used for two way short message </a:t>
            </a:r>
            <a:r>
              <a:rPr lang="en-US" dirty="0" smtClean="0"/>
              <a:t>communication.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smtClean="0"/>
              <a:t>proposed system consist </a:t>
            </a:r>
            <a:r>
              <a:rPr lang="en-US" dirty="0" smtClean="0"/>
              <a:t>of microcontroller </a:t>
            </a:r>
            <a:r>
              <a:rPr lang="en-US" dirty="0" smtClean="0"/>
              <a:t>along with temperature sensor, Heartbeat sensor, </a:t>
            </a:r>
            <a:r>
              <a:rPr lang="en-US" dirty="0" smtClean="0"/>
              <a:t>Buzzer</a:t>
            </a:r>
            <a:r>
              <a:rPr lang="en-US" dirty="0" smtClean="0"/>
              <a:t>, LCD, GPS, GSM modem. The microcontroller used control all the signals and activities in the soldier unit.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applications</a:t>
            </a:r>
            <a:br>
              <a:rPr lang="en-US" dirty="0" smtClean="0"/>
            </a:br>
            <a:endParaRPr lang="en-US" dirty="0"/>
          </a:p>
        </p:txBody>
      </p:sp>
      <p:sp>
        <p:nvSpPr>
          <p:cNvPr id="3" name="Content Placeholder 2"/>
          <p:cNvSpPr>
            <a:spLocks noGrp="1"/>
          </p:cNvSpPr>
          <p:nvPr>
            <p:ph idx="1"/>
          </p:nvPr>
        </p:nvSpPr>
        <p:spPr>
          <a:xfrm>
            <a:off x="533400" y="1219200"/>
            <a:ext cx="8229600" cy="4525963"/>
          </a:xfrm>
        </p:spPr>
        <p:txBody>
          <a:bodyPr>
            <a:normAutofit fontScale="92500" lnSpcReduction="20000"/>
          </a:bodyPr>
          <a:lstStyle/>
          <a:p>
            <a:pPr algn="just"/>
            <a:r>
              <a:rPr lang="en-US" dirty="0" smtClean="0"/>
              <a:t>No </a:t>
            </a:r>
            <a:r>
              <a:rPr lang="en-US" dirty="0" smtClean="0"/>
              <a:t>need to go on field.</a:t>
            </a:r>
          </a:p>
          <a:p>
            <a:pPr algn="just"/>
            <a:r>
              <a:rPr lang="en-US" dirty="0" smtClean="0"/>
              <a:t>Higher </a:t>
            </a:r>
            <a:r>
              <a:rPr lang="en-US" dirty="0" err="1" smtClean="0"/>
              <a:t>reliabilty</a:t>
            </a:r>
            <a:r>
              <a:rPr lang="en-US" dirty="0" smtClean="0"/>
              <a:t>.</a:t>
            </a:r>
          </a:p>
          <a:p>
            <a:pPr algn="just"/>
            <a:r>
              <a:rPr lang="en-US" dirty="0" smtClean="0"/>
              <a:t>Cost </a:t>
            </a:r>
            <a:r>
              <a:rPr lang="en-US" dirty="0" smtClean="0"/>
              <a:t>effective.</a:t>
            </a:r>
          </a:p>
          <a:p>
            <a:pPr algn="just"/>
            <a:r>
              <a:rPr lang="en-US" dirty="0" smtClean="0"/>
              <a:t>Fast </a:t>
            </a:r>
            <a:r>
              <a:rPr lang="en-US" dirty="0" smtClean="0"/>
              <a:t>and efficient</a:t>
            </a:r>
          </a:p>
          <a:p>
            <a:pPr algn="just"/>
            <a:r>
              <a:rPr lang="en-US" dirty="0" smtClean="0"/>
              <a:t>There </a:t>
            </a:r>
            <a:r>
              <a:rPr lang="en-US" dirty="0" smtClean="0"/>
              <a:t>are a number of ways in which the soldier can </a:t>
            </a:r>
            <a:r>
              <a:rPr lang="en-US" dirty="0" smtClean="0"/>
              <a:t>communicate with </a:t>
            </a:r>
            <a:r>
              <a:rPr lang="en-US" dirty="0" smtClean="0"/>
              <a:t>the base station.eg- Bluetooth, </a:t>
            </a:r>
            <a:r>
              <a:rPr lang="en-US" dirty="0" err="1" smtClean="0"/>
              <a:t>Zigbee</a:t>
            </a:r>
            <a:r>
              <a:rPr lang="en-US" dirty="0" smtClean="0"/>
              <a:t> </a:t>
            </a:r>
            <a:r>
              <a:rPr lang="en-US" dirty="0" err="1" smtClean="0"/>
              <a:t>modules,wifi,GSM</a:t>
            </a:r>
            <a:r>
              <a:rPr lang="en-US" dirty="0" smtClean="0"/>
              <a:t> </a:t>
            </a:r>
            <a:r>
              <a:rPr lang="en-US" dirty="0" smtClean="0"/>
              <a:t>etc</a:t>
            </a:r>
            <a:r>
              <a:rPr lang="en-US" dirty="0" smtClean="0"/>
              <a:t>.</a:t>
            </a:r>
          </a:p>
          <a:p>
            <a:pPr>
              <a:buNone/>
            </a:pPr>
            <a:r>
              <a:rPr lang="en-US" dirty="0" smtClean="0"/>
              <a:t>It </a:t>
            </a:r>
            <a:r>
              <a:rPr lang="en-US" dirty="0" smtClean="0"/>
              <a:t>helps to minimize the </a:t>
            </a:r>
          </a:p>
          <a:p>
            <a:pPr>
              <a:buNone/>
            </a:pPr>
            <a:r>
              <a:rPr lang="en-US" dirty="0" smtClean="0"/>
              <a:t>▪ time</a:t>
            </a:r>
            <a:r>
              <a:rPr lang="en-US" dirty="0" smtClean="0"/>
              <a:t>, search </a:t>
            </a:r>
            <a:r>
              <a:rPr lang="en-US" dirty="0" smtClean="0"/>
              <a:t>and </a:t>
            </a:r>
            <a:r>
              <a:rPr lang="en-US" dirty="0" smtClean="0"/>
              <a:t>rescue </a:t>
            </a:r>
            <a:r>
              <a:rPr lang="en-US" dirty="0" smtClean="0"/>
              <a:t>operation efforts of army control unit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From the above implementation we have concluded that the communication hurdles between the soldiers and authorities at the base unit is overcome using GSM, the precise location and health parameters are known using GPS and wireless body area sensor network (WBASNs) respectively and with the GSM modem all information is send to the base station so that field commander will take necessary action. In order to bring real time solution for the problems being faced by soldiers in war filed, we can dial an emergency call by using advanced versions of GSM module, if the soldier health parameters crosses threshold value or soldier co-ordinates goes out of a certain / pre-decided track.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pPr algn="just">
              <a:buNone/>
            </a:pPr>
            <a:r>
              <a:rPr lang="en-US" dirty="0" smtClean="0"/>
              <a:t>[</a:t>
            </a:r>
            <a:r>
              <a:rPr lang="en-US" dirty="0" smtClean="0"/>
              <a:t>1] Hock </a:t>
            </a:r>
            <a:r>
              <a:rPr lang="en-US" dirty="0" err="1" smtClean="0"/>
              <a:t>Beng</a:t>
            </a:r>
            <a:r>
              <a:rPr lang="en-US" dirty="0" smtClean="0"/>
              <a:t> Lim, Di Ma, Bang Wang, </a:t>
            </a:r>
            <a:r>
              <a:rPr lang="en-US" dirty="0" err="1" smtClean="0"/>
              <a:t>Zbigniew</a:t>
            </a:r>
            <a:r>
              <a:rPr lang="en-US" dirty="0" smtClean="0"/>
              <a:t> </a:t>
            </a:r>
            <a:r>
              <a:rPr lang="en-US" dirty="0" err="1" smtClean="0"/>
              <a:t>Kalbarczyk</a:t>
            </a:r>
            <a:r>
              <a:rPr lang="en-US" dirty="0" smtClean="0"/>
              <a:t>, </a:t>
            </a:r>
            <a:r>
              <a:rPr lang="en-US" dirty="0" err="1" smtClean="0"/>
              <a:t>Ravishankar</a:t>
            </a:r>
            <a:r>
              <a:rPr lang="en-US" dirty="0" smtClean="0"/>
              <a:t> K. </a:t>
            </a:r>
            <a:r>
              <a:rPr lang="en-US" dirty="0" err="1" smtClean="0"/>
              <a:t>Iyer</a:t>
            </a:r>
            <a:r>
              <a:rPr lang="en-US" dirty="0" smtClean="0"/>
              <a:t>, Kenneth L. </a:t>
            </a:r>
            <a:r>
              <a:rPr lang="en-US" dirty="0" err="1" smtClean="0"/>
              <a:t>Watkin</a:t>
            </a:r>
            <a:r>
              <a:rPr lang="en-US" dirty="0" smtClean="0"/>
              <a:t> (2010) “A Soldier Health Monitoring System for Military Applications” International Conference on Body Sensor Networks, pp: (246-249). </a:t>
            </a:r>
            <a:endParaRPr lang="en-US" dirty="0" smtClean="0"/>
          </a:p>
          <a:p>
            <a:pPr algn="just">
              <a:buNone/>
            </a:pPr>
            <a:r>
              <a:rPr lang="en-US" dirty="0" smtClean="0"/>
              <a:t>[</a:t>
            </a:r>
            <a:r>
              <a:rPr lang="en-US" dirty="0" smtClean="0"/>
              <a:t>2] William Walker, A. L. Praveen </a:t>
            </a:r>
            <a:r>
              <a:rPr lang="en-US" dirty="0" err="1" smtClean="0"/>
              <a:t>Aroul</a:t>
            </a:r>
            <a:r>
              <a:rPr lang="en-US" dirty="0" smtClean="0"/>
              <a:t>, </a:t>
            </a:r>
            <a:r>
              <a:rPr lang="en-US" dirty="0" err="1" smtClean="0"/>
              <a:t>Dinesh</a:t>
            </a:r>
            <a:r>
              <a:rPr lang="en-US" dirty="0" smtClean="0"/>
              <a:t> Bhatia (2009) “Mobile Health Monitoring Systems” 31st Annual International Conference of the IEEE EMBS, Minneapolis, Minnesota, USA, pp: (5199-5202). </a:t>
            </a:r>
            <a:endParaRPr lang="en-US" dirty="0" smtClean="0"/>
          </a:p>
          <a:p>
            <a:pPr algn="just">
              <a:buNone/>
            </a:pPr>
            <a:r>
              <a:rPr lang="en-US" dirty="0" smtClean="0"/>
              <a:t>[</a:t>
            </a:r>
            <a:r>
              <a:rPr lang="en-US" dirty="0" smtClean="0"/>
              <a:t>3] M. </a:t>
            </a:r>
            <a:r>
              <a:rPr lang="en-US" dirty="0" err="1" smtClean="0"/>
              <a:t>Pranav</a:t>
            </a:r>
            <a:r>
              <a:rPr lang="en-US" dirty="0" smtClean="0"/>
              <a:t> </a:t>
            </a:r>
            <a:r>
              <a:rPr lang="en-US" dirty="0" err="1" smtClean="0"/>
              <a:t>Sailesh</a:t>
            </a:r>
            <a:r>
              <a:rPr lang="en-US" dirty="0" smtClean="0"/>
              <a:t>, C. </a:t>
            </a:r>
            <a:r>
              <a:rPr lang="en-US" dirty="0" err="1" smtClean="0"/>
              <a:t>Vimal</a:t>
            </a:r>
            <a:r>
              <a:rPr lang="en-US" dirty="0" smtClean="0"/>
              <a:t> Kumar, B. Cecil, B. M. </a:t>
            </a:r>
            <a:r>
              <a:rPr lang="en-US" dirty="0" err="1" smtClean="0"/>
              <a:t>Mangal</a:t>
            </a:r>
            <a:r>
              <a:rPr lang="en-US" dirty="0" smtClean="0"/>
              <a:t> Deep, P. </a:t>
            </a:r>
            <a:r>
              <a:rPr lang="en-US" dirty="0" err="1" smtClean="0"/>
              <a:t>Sivraj</a:t>
            </a:r>
            <a:r>
              <a:rPr lang="en-US" dirty="0" smtClean="0"/>
              <a:t> (2014) “Smart Soldier Assistance using WSN” International Conference on Embedded Systems - (ICES 2014), IEEE, pp: (244-249). </a:t>
            </a:r>
            <a:endParaRPr lang="en-US" dirty="0" smtClean="0"/>
          </a:p>
          <a:p>
            <a:pPr algn="just">
              <a:buNone/>
            </a:pPr>
            <a:r>
              <a:rPr lang="en-US" dirty="0" smtClean="0"/>
              <a:t>[</a:t>
            </a:r>
            <a:r>
              <a:rPr lang="en-US" dirty="0" smtClean="0"/>
              <a:t>4] P.S. </a:t>
            </a:r>
            <a:r>
              <a:rPr lang="en-US" dirty="0" err="1" smtClean="0"/>
              <a:t>Kurhe</a:t>
            </a:r>
            <a:r>
              <a:rPr lang="en-US" dirty="0" smtClean="0"/>
              <a:t>, S.S. </a:t>
            </a:r>
            <a:r>
              <a:rPr lang="en-US" dirty="0" err="1" smtClean="0"/>
              <a:t>Agrawal</a:t>
            </a:r>
            <a:r>
              <a:rPr lang="en-US" dirty="0" smtClean="0"/>
              <a:t> (2013) “Real Time Tracking and Health Monitoring System of Remote Soldier Using ARM 7”, International Journal of Engineering Trends and Technology, 4(3), pp: (311-315</a:t>
            </a:r>
            <a:r>
              <a:rPr lang="en-US" dirty="0" smtClean="0"/>
              <a:t>).</a:t>
            </a:r>
          </a:p>
          <a:p>
            <a:pPr algn="just">
              <a:buNone/>
            </a:pPr>
            <a:r>
              <a:rPr lang="en-US" dirty="0" smtClean="0"/>
              <a:t>[</a:t>
            </a:r>
            <a:r>
              <a:rPr lang="en-US" dirty="0" smtClean="0"/>
              <a:t>5] </a:t>
            </a:r>
            <a:r>
              <a:rPr lang="en-US" dirty="0" err="1" smtClean="0"/>
              <a:t>Shruti</a:t>
            </a:r>
            <a:r>
              <a:rPr lang="en-US" dirty="0" smtClean="0"/>
              <a:t> </a:t>
            </a:r>
            <a:r>
              <a:rPr lang="en-US" dirty="0" err="1" smtClean="0"/>
              <a:t>Nikam</a:t>
            </a:r>
            <a:r>
              <a:rPr lang="en-US" dirty="0" smtClean="0"/>
              <a:t>, </a:t>
            </a:r>
            <a:r>
              <a:rPr lang="en-US" dirty="0" err="1" smtClean="0"/>
              <a:t>Supriya</a:t>
            </a:r>
            <a:r>
              <a:rPr lang="en-US" dirty="0" smtClean="0"/>
              <a:t> </a:t>
            </a:r>
            <a:r>
              <a:rPr lang="en-US" dirty="0" err="1" smtClean="0"/>
              <a:t>Patil</a:t>
            </a:r>
            <a:r>
              <a:rPr lang="en-US" dirty="0" smtClean="0"/>
              <a:t>, </a:t>
            </a:r>
            <a:r>
              <a:rPr lang="en-US" dirty="0" err="1" smtClean="0"/>
              <a:t>Prajkta</a:t>
            </a:r>
            <a:r>
              <a:rPr lang="en-US" dirty="0" smtClean="0"/>
              <a:t> </a:t>
            </a:r>
            <a:r>
              <a:rPr lang="en-US" dirty="0" err="1" smtClean="0"/>
              <a:t>Powar</a:t>
            </a:r>
            <a:r>
              <a:rPr lang="en-US" dirty="0" smtClean="0"/>
              <a:t>, V. S. </a:t>
            </a:r>
            <a:r>
              <a:rPr lang="en-US" dirty="0" err="1" smtClean="0"/>
              <a:t>Bendre</a:t>
            </a:r>
            <a:r>
              <a:rPr lang="en-US" dirty="0" smtClean="0"/>
              <a:t> (2013) “GPS Based Soldier Tracking and Health Indication System” International Journal of Advanced Research in Electrical, Electronics and Instrumentation Engineering, 2(3), pp: (1082-1088</a:t>
            </a:r>
            <a:r>
              <a:rPr lang="en-US" dirty="0" smtClean="0"/>
              <a:t>).</a:t>
            </a:r>
          </a:p>
          <a:p>
            <a:pPr algn="just">
              <a:buNone/>
            </a:pPr>
            <a:r>
              <a:rPr lang="en-US" dirty="0" smtClean="0"/>
              <a:t>[</a:t>
            </a:r>
            <a:r>
              <a:rPr lang="en-US" dirty="0" smtClean="0"/>
              <a:t>6] Prof. </a:t>
            </a:r>
            <a:r>
              <a:rPr lang="en-US" dirty="0" err="1" smtClean="0"/>
              <a:t>Pravin</a:t>
            </a:r>
            <a:r>
              <a:rPr lang="en-US" dirty="0" smtClean="0"/>
              <a:t> </a:t>
            </a:r>
            <a:r>
              <a:rPr lang="en-US" dirty="0" err="1" smtClean="0"/>
              <a:t>Wararkar</a:t>
            </a:r>
            <a:r>
              <a:rPr lang="en-US" dirty="0" smtClean="0"/>
              <a:t>, </a:t>
            </a:r>
            <a:r>
              <a:rPr lang="en-US" dirty="0" err="1" smtClean="0"/>
              <a:t>Sawan</a:t>
            </a:r>
            <a:r>
              <a:rPr lang="en-US" dirty="0" smtClean="0"/>
              <a:t> </a:t>
            </a:r>
            <a:r>
              <a:rPr lang="en-US" dirty="0" err="1" smtClean="0"/>
              <a:t>Mahajan</a:t>
            </a:r>
            <a:r>
              <a:rPr lang="en-US" dirty="0" smtClean="0"/>
              <a:t>, </a:t>
            </a:r>
            <a:r>
              <a:rPr lang="en-US" dirty="0" err="1" smtClean="0"/>
              <a:t>Ashu</a:t>
            </a:r>
            <a:r>
              <a:rPr lang="en-US" dirty="0" smtClean="0"/>
              <a:t> </a:t>
            </a:r>
            <a:r>
              <a:rPr lang="en-US" dirty="0" err="1" smtClean="0"/>
              <a:t>Mahajan</a:t>
            </a:r>
            <a:r>
              <a:rPr lang="en-US" dirty="0" smtClean="0"/>
              <a:t>, </a:t>
            </a:r>
            <a:r>
              <a:rPr lang="en-US" dirty="0" err="1" smtClean="0"/>
              <a:t>Arijit</a:t>
            </a:r>
            <a:r>
              <a:rPr lang="en-US" dirty="0" smtClean="0"/>
              <a:t> </a:t>
            </a:r>
            <a:r>
              <a:rPr lang="en-US" dirty="0" err="1" smtClean="0"/>
              <a:t>Banerjee</a:t>
            </a:r>
            <a:r>
              <a:rPr lang="en-US" dirty="0" smtClean="0"/>
              <a:t>, </a:t>
            </a:r>
            <a:r>
              <a:rPr lang="en-US" dirty="0" err="1" smtClean="0"/>
              <a:t>Anchal</a:t>
            </a:r>
            <a:r>
              <a:rPr lang="en-US" dirty="0" smtClean="0"/>
              <a:t> </a:t>
            </a:r>
            <a:r>
              <a:rPr lang="en-US" dirty="0" err="1" smtClean="0"/>
              <a:t>Madankar</a:t>
            </a:r>
            <a:r>
              <a:rPr lang="en-US" dirty="0" smtClean="0"/>
              <a:t>, </a:t>
            </a:r>
            <a:r>
              <a:rPr lang="en-US" dirty="0" err="1" smtClean="0"/>
              <a:t>Ashish</a:t>
            </a:r>
            <a:r>
              <a:rPr lang="en-US" dirty="0" smtClean="0"/>
              <a:t> </a:t>
            </a:r>
            <a:r>
              <a:rPr lang="en-US" dirty="0" err="1" smtClean="0"/>
              <a:t>Sontakke</a:t>
            </a:r>
            <a:r>
              <a:rPr lang="en-US" dirty="0" smtClean="0"/>
              <a:t> (2013) “Soldier Tracking and Health Monitoring System” The International Journal of Computer Science &amp; Applications, 2(02), pp: (81-86). </a:t>
            </a:r>
            <a:endParaRPr lang="en-US" dirty="0" smtClean="0"/>
          </a:p>
          <a:p>
            <a:pPr algn="just">
              <a:buNone/>
            </a:pPr>
            <a:r>
              <a:rPr lang="en-US" dirty="0" smtClean="0"/>
              <a:t>[</a:t>
            </a:r>
            <a:r>
              <a:rPr lang="en-US" dirty="0" smtClean="0"/>
              <a:t>7] </a:t>
            </a:r>
            <a:r>
              <a:rPr lang="en-US" dirty="0" err="1" smtClean="0"/>
              <a:t>Govindaraj</a:t>
            </a:r>
            <a:r>
              <a:rPr lang="en-US" dirty="0" smtClean="0"/>
              <a:t> A., Dr. S. </a:t>
            </a:r>
            <a:r>
              <a:rPr lang="en-US" dirty="0" err="1" smtClean="0"/>
              <a:t>Sindhuja</a:t>
            </a:r>
            <a:r>
              <a:rPr lang="en-US" dirty="0" smtClean="0"/>
              <a:t> </a:t>
            </a:r>
            <a:r>
              <a:rPr lang="en-US" dirty="0" err="1" smtClean="0"/>
              <a:t>Banu</a:t>
            </a:r>
            <a:r>
              <a:rPr lang="en-US" dirty="0" smtClean="0"/>
              <a:t> (2013) “GPS Based Soldier Tracking and Health Indication System with Environmental Analysis”, International Journal of Enhanced Research in Science Technology &amp; Engineering, 2(12), pp: (46-52). </a:t>
            </a:r>
            <a:endParaRPr lang="en-US" dirty="0" smtClean="0"/>
          </a:p>
          <a:p>
            <a:pPr algn="just">
              <a:buNone/>
            </a:pPr>
            <a:r>
              <a:rPr lang="en-US" dirty="0" smtClean="0"/>
              <a:t>[</a:t>
            </a:r>
            <a:r>
              <a:rPr lang="en-US" dirty="0" smtClean="0"/>
              <a:t>8] </a:t>
            </a:r>
            <a:r>
              <a:rPr lang="en-US" dirty="0" err="1" smtClean="0"/>
              <a:t>Palve</a:t>
            </a:r>
            <a:r>
              <a:rPr lang="en-US" dirty="0" smtClean="0"/>
              <a:t> </a:t>
            </a:r>
            <a:r>
              <a:rPr lang="en-US" dirty="0" err="1" smtClean="0"/>
              <a:t>Pramod</a:t>
            </a:r>
            <a:r>
              <a:rPr lang="en-US" dirty="0" smtClean="0"/>
              <a:t>, “GPS Based Advanced Soldier Tracking With Emergency Messages &amp; Communication System” (2014) International Journal of Advance Research in Computer Science and Management Studies, 2(6), pp: (25-32). </a:t>
            </a:r>
            <a:endParaRPr lang="en-US" dirty="0" smtClean="0"/>
          </a:p>
          <a:p>
            <a:pPr algn="just">
              <a:buNone/>
            </a:pPr>
            <a:r>
              <a:rPr lang="en-US" dirty="0" smtClean="0"/>
              <a:t>[</a:t>
            </a:r>
            <a:r>
              <a:rPr lang="en-US" dirty="0" smtClean="0"/>
              <a:t>9] Mr. </a:t>
            </a:r>
            <a:r>
              <a:rPr lang="en-US" dirty="0" err="1" smtClean="0"/>
              <a:t>Rajdeep</a:t>
            </a:r>
            <a:r>
              <a:rPr lang="en-US" dirty="0" smtClean="0"/>
              <a:t> </a:t>
            </a:r>
            <a:r>
              <a:rPr lang="en-US" dirty="0" err="1" smtClean="0"/>
              <a:t>Limbu</a:t>
            </a:r>
            <a:r>
              <a:rPr lang="en-US" dirty="0" smtClean="0"/>
              <a:t>, Prof. V. V. Kale (2014) “GPS Based Soldier Tracking and Health Monitoring System” International Journal for Technological Research in Engineering, 1(12), pp: (1485- 1488). </a:t>
            </a:r>
            <a:endParaRPr lang="en-US" dirty="0" smtClean="0"/>
          </a:p>
          <a:p>
            <a:pPr algn="just">
              <a:buNone/>
            </a:pPr>
            <a:r>
              <a:rPr lang="en-US" dirty="0" smtClean="0"/>
              <a:t>[</a:t>
            </a:r>
            <a:r>
              <a:rPr lang="en-US" dirty="0" smtClean="0"/>
              <a:t>10] </a:t>
            </a:r>
            <a:r>
              <a:rPr lang="en-US" dirty="0" err="1" smtClean="0"/>
              <a:t>Rubina.A.Shaikh</a:t>
            </a:r>
            <a:r>
              <a:rPr lang="en-US" dirty="0" smtClean="0"/>
              <a:t> (2012) “Real Time Health Monitoring System of Remote Patient Using Arm7” International Journal of Instrumentation, Control and Automation, 1(3-4), pp: (102-105).</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buNone/>
            </a:pPr>
            <a:endPar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a:p>
            <a:pPr algn="ctr">
              <a:buNone/>
            </a:pPr>
            <a:endPar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a:p>
            <a:pPr algn="ctr">
              <a:buNone/>
            </a:pPr>
            <a:r>
              <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rPr>
              <a:t>THANK YOU</a:t>
            </a:r>
            <a:endParaRPr lang="en-US"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dirty="0"/>
          </a:p>
        </p:txBody>
      </p:sp>
      <p:sp>
        <p:nvSpPr>
          <p:cNvPr id="3" name="Content Placeholder 2"/>
          <p:cNvSpPr>
            <a:spLocks noGrp="1"/>
          </p:cNvSpPr>
          <p:nvPr>
            <p:ph idx="1"/>
          </p:nvPr>
        </p:nvSpPr>
        <p:spPr/>
        <p:txBody>
          <a:bodyPr>
            <a:noAutofit/>
          </a:bodyPr>
          <a:lstStyle/>
          <a:p>
            <a:pPr algn="just">
              <a:lnSpc>
                <a:spcPct val="170000"/>
              </a:lnSpc>
            </a:pPr>
            <a:r>
              <a:rPr lang="en-US" sz="1050" dirty="0" smtClean="0">
                <a:latin typeface="Times New Roman" pitchFamily="18" charset="0"/>
                <a:ea typeface="Tahoma" pitchFamily="34" charset="0"/>
                <a:cs typeface="Times New Roman" pitchFamily="18" charset="0"/>
              </a:rPr>
              <a:t>In </a:t>
            </a:r>
            <a:r>
              <a:rPr lang="en-US" sz="1050" dirty="0" smtClean="0">
                <a:latin typeface="Times New Roman" pitchFamily="18" charset="0"/>
                <a:ea typeface="Tahoma" pitchFamily="34" charset="0"/>
                <a:cs typeface="Times New Roman" pitchFamily="18" charset="0"/>
              </a:rPr>
              <a:t>today’s world the security of the nation is depends upon the enemies’ warfare and so the safety of the soldiers is considered as vital role in it. A country’s arm forces consist of three professional uniformed services: the army, the navy, and the air force. Concerning the soldier’s safety there are many instruments to view their health status as well as ammunitions on the soldiers. To overcome the safety concern, we had built this project which using wireless body area sensor network such as temperature sensor, heartbeat sensor etc will monitor the health status of the soldier whenever required. Also using GPS, we can track the soldier’s exact location whenever required. These devices are being added to weapons, firearms, and militaries such as the Israeli an Army which are exploring the possibility of embedding GPS devices into soldiers vests and uniforms so that field commanders can track their soldier’s movements in real time GSM module can be used for effective range of high-speed transmission, </a:t>
            </a:r>
            <a:r>
              <a:rPr lang="en-US" sz="1050" dirty="0" smtClean="0">
                <a:latin typeface="Times New Roman" pitchFamily="18" charset="0"/>
                <a:ea typeface="Tahoma" pitchFamily="34" charset="0"/>
                <a:cs typeface="Times New Roman" pitchFamily="18" charset="0"/>
              </a:rPr>
              <a:t>short range </a:t>
            </a:r>
            <a:r>
              <a:rPr lang="en-US" sz="1050" dirty="0" smtClean="0">
                <a:latin typeface="Times New Roman" pitchFamily="18" charset="0"/>
                <a:ea typeface="Tahoma" pitchFamily="34" charset="0"/>
                <a:cs typeface="Times New Roman" pitchFamily="18" charset="0"/>
              </a:rPr>
              <a:t>and soldier-to-soldier wireless communications that will be required to relay information on situational awareness, tactical instructions, and covert surveillance related data during special operations reconnaissance and other missions. By using all this equipment’s we had tried to implement the basic guarding system for the soldier in low cost, light weighted, portable and precise device. </a:t>
            </a:r>
            <a:endParaRPr lang="en-US" sz="1050" dirty="0" smtClean="0">
              <a:latin typeface="Times New Roman" pitchFamily="18" charset="0"/>
              <a:ea typeface="Tahoma" pitchFamily="34" charset="0"/>
              <a:cs typeface="Times New Roman" pitchFamily="18" charset="0"/>
            </a:endParaRPr>
          </a:p>
          <a:p>
            <a:r>
              <a:rPr lang="en-US" sz="1050" dirty="0" smtClean="0">
                <a:latin typeface="Times New Roman" pitchFamily="18" charset="0"/>
                <a:ea typeface="Tahoma" pitchFamily="34" charset="0"/>
                <a:cs typeface="Times New Roman" pitchFamily="18" charset="0"/>
              </a:rPr>
              <a:t>In today’s world enemy warfare is an important factor in any </a:t>
            </a:r>
            <a:r>
              <a:rPr lang="en-US" sz="1050" dirty="0" smtClean="0">
                <a:latin typeface="Times New Roman" pitchFamily="18" charset="0"/>
                <a:ea typeface="Tahoma" pitchFamily="34" charset="0"/>
                <a:cs typeface="Times New Roman" pitchFamily="18" charset="0"/>
              </a:rPr>
              <a:t>nation’s security</a:t>
            </a:r>
            <a:r>
              <a:rPr lang="en-US" sz="1050" dirty="0" smtClean="0">
                <a:latin typeface="Times New Roman" pitchFamily="18" charset="0"/>
                <a:ea typeface="Tahoma" pitchFamily="34" charset="0"/>
                <a:cs typeface="Times New Roman" pitchFamily="18" charset="0"/>
              </a:rPr>
              <a:t>.</a:t>
            </a:r>
          </a:p>
          <a:p>
            <a:endParaRPr lang="en-US" sz="1050" dirty="0" smtClean="0">
              <a:latin typeface="Times New Roman" pitchFamily="18" charset="0"/>
              <a:ea typeface="Tahoma" pitchFamily="34" charset="0"/>
              <a:cs typeface="Times New Roman" pitchFamily="18" charset="0"/>
            </a:endParaRPr>
          </a:p>
          <a:p>
            <a:r>
              <a:rPr lang="en-US" sz="1050" dirty="0" smtClean="0">
                <a:latin typeface="Times New Roman" pitchFamily="18" charset="0"/>
                <a:ea typeface="Tahoma" pitchFamily="34" charset="0"/>
                <a:cs typeface="Times New Roman" pitchFamily="18" charset="0"/>
              </a:rPr>
              <a:t>The important and vital role is played by the army soldier’s. </a:t>
            </a:r>
            <a:r>
              <a:rPr lang="en-US" sz="1050" dirty="0" smtClean="0">
                <a:latin typeface="Times New Roman" pitchFamily="18" charset="0"/>
                <a:ea typeface="Tahoma" pitchFamily="34" charset="0"/>
                <a:cs typeface="Times New Roman" pitchFamily="18" charset="0"/>
              </a:rPr>
              <a:t>There are </a:t>
            </a:r>
            <a:r>
              <a:rPr lang="en-US" sz="1050" dirty="0" smtClean="0">
                <a:latin typeface="Times New Roman" pitchFamily="18" charset="0"/>
                <a:ea typeface="Tahoma" pitchFamily="34" charset="0"/>
                <a:cs typeface="Times New Roman" pitchFamily="18" charset="0"/>
              </a:rPr>
              <a:t>many concerns regarding the safety of these soldiers.</a:t>
            </a:r>
          </a:p>
          <a:p>
            <a:endParaRPr lang="en-US" sz="1050" dirty="0" smtClean="0">
              <a:latin typeface="Times New Roman" pitchFamily="18" charset="0"/>
              <a:ea typeface="Tahoma" pitchFamily="34" charset="0"/>
              <a:cs typeface="Times New Roman" pitchFamily="18" charset="0"/>
            </a:endParaRPr>
          </a:p>
          <a:p>
            <a:r>
              <a:rPr lang="en-US" sz="1050" dirty="0" smtClean="0">
                <a:latin typeface="Times New Roman" pitchFamily="18" charset="0"/>
                <a:ea typeface="Tahoma" pitchFamily="34" charset="0"/>
                <a:cs typeface="Times New Roman" pitchFamily="18" charset="0"/>
              </a:rPr>
              <a:t>In our project we have come up with an idea of tracking the </a:t>
            </a:r>
            <a:r>
              <a:rPr lang="en-US" sz="1050" dirty="0" smtClean="0">
                <a:latin typeface="Times New Roman" pitchFamily="18" charset="0"/>
                <a:ea typeface="Tahoma" pitchFamily="34" charset="0"/>
                <a:cs typeface="Times New Roman" pitchFamily="18" charset="0"/>
              </a:rPr>
              <a:t>soldier as </a:t>
            </a:r>
            <a:r>
              <a:rPr lang="en-US" sz="1050" dirty="0" smtClean="0">
                <a:latin typeface="Times New Roman" pitchFamily="18" charset="0"/>
                <a:ea typeface="Tahoma" pitchFamily="34" charset="0"/>
                <a:cs typeface="Times New Roman" pitchFamily="18" charset="0"/>
              </a:rPr>
              <a:t>well as to give the health status of the soldier during the war,</a:t>
            </a:r>
          </a:p>
          <a:p>
            <a:pPr>
              <a:buNone/>
            </a:pPr>
            <a:r>
              <a:rPr lang="en-US" sz="1050" dirty="0" smtClean="0">
                <a:latin typeface="Times New Roman" pitchFamily="18" charset="0"/>
                <a:ea typeface="Tahoma" pitchFamily="34" charset="0"/>
                <a:cs typeface="Times New Roman" pitchFamily="18" charset="0"/>
              </a:rPr>
              <a:t>	which </a:t>
            </a:r>
            <a:r>
              <a:rPr lang="en-US" sz="1050" dirty="0" smtClean="0">
                <a:latin typeface="Times New Roman" pitchFamily="18" charset="0"/>
                <a:ea typeface="Tahoma" pitchFamily="34" charset="0"/>
                <a:cs typeface="Times New Roman" pitchFamily="18" charset="0"/>
              </a:rPr>
              <a:t>enables the army personnel to plan the war strategies.</a:t>
            </a:r>
          </a:p>
          <a:p>
            <a:endParaRPr lang="en-US" sz="1050" dirty="0" smtClean="0">
              <a:latin typeface="Times New Roman" pitchFamily="18" charset="0"/>
              <a:ea typeface="Tahoma" pitchFamily="34" charset="0"/>
              <a:cs typeface="Times New Roman" pitchFamily="18" charset="0"/>
            </a:endParaRPr>
          </a:p>
          <a:p>
            <a:r>
              <a:rPr lang="en-US" sz="1050" dirty="0" smtClean="0">
                <a:latin typeface="Times New Roman" pitchFamily="18" charset="0"/>
                <a:ea typeface="Tahoma" pitchFamily="34" charset="0"/>
                <a:cs typeface="Times New Roman" pitchFamily="18" charset="0"/>
              </a:rPr>
              <a:t>By using the location sent by the GPS modem, the base station </a:t>
            </a:r>
            <a:r>
              <a:rPr lang="en-US" sz="1050" dirty="0" smtClean="0">
                <a:latin typeface="Times New Roman" pitchFamily="18" charset="0"/>
                <a:ea typeface="Tahoma" pitchFamily="34" charset="0"/>
                <a:cs typeface="Times New Roman" pitchFamily="18" charset="0"/>
              </a:rPr>
              <a:t>can understand </a:t>
            </a:r>
            <a:r>
              <a:rPr lang="en-US" sz="1050" dirty="0" smtClean="0">
                <a:latin typeface="Times New Roman" pitchFamily="18" charset="0"/>
                <a:ea typeface="Tahoma" pitchFamily="34" charset="0"/>
                <a:cs typeface="Times New Roman" pitchFamily="18" charset="0"/>
              </a:rPr>
              <a:t>the position of soldier.</a:t>
            </a:r>
          </a:p>
          <a:p>
            <a:pPr algn="just">
              <a:lnSpc>
                <a:spcPct val="170000"/>
              </a:lnSpc>
            </a:pPr>
            <a:endParaRPr lang="en-US" sz="1050" dirty="0">
              <a:latin typeface="Times New Roman" pitchFamily="18" charset="0"/>
              <a:ea typeface="Tahoma"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towards the project</a:t>
            </a:r>
            <a:br>
              <a:rPr lang="en-US" dirty="0" smtClean="0"/>
            </a:br>
            <a:endParaRPr lang="en-US" dirty="0"/>
          </a:p>
        </p:txBody>
      </p:sp>
      <p:sp>
        <p:nvSpPr>
          <p:cNvPr id="3" name="Content Placeholder 2"/>
          <p:cNvSpPr>
            <a:spLocks noGrp="1"/>
          </p:cNvSpPr>
          <p:nvPr>
            <p:ph idx="1"/>
          </p:nvPr>
        </p:nvSpPr>
        <p:spPr>
          <a:xfrm>
            <a:off x="914400" y="1295400"/>
            <a:ext cx="7315200" cy="4525963"/>
          </a:xfrm>
        </p:spPr>
        <p:txBody>
          <a:bodyPr>
            <a:normAutofit fontScale="55000" lnSpcReduction="20000"/>
          </a:bodyPr>
          <a:lstStyle/>
          <a:p>
            <a:pPr>
              <a:buNone/>
            </a:pPr>
            <a:endParaRPr lang="en-US" dirty="0" smtClean="0"/>
          </a:p>
          <a:p>
            <a:pPr>
              <a:buNone/>
            </a:pPr>
            <a:r>
              <a:rPr lang="en-US" dirty="0" smtClean="0"/>
              <a:t>One of the fundamental challenges in military operations lays in that </a:t>
            </a:r>
            <a:r>
              <a:rPr lang="en-US" dirty="0" smtClean="0"/>
              <a:t>the Soldier not able to communicate with control room administrator.</a:t>
            </a:r>
          </a:p>
          <a:p>
            <a:pPr>
              <a:buNone/>
            </a:pPr>
            <a:endParaRPr lang="en-US" dirty="0" smtClean="0"/>
          </a:p>
          <a:p>
            <a:pPr>
              <a:buNone/>
            </a:pPr>
            <a:r>
              <a:rPr lang="en-US" dirty="0" smtClean="0"/>
              <a:t>Current problem faced by the military are as follows:</a:t>
            </a:r>
          </a:p>
          <a:p>
            <a:pPr>
              <a:buNone/>
            </a:pPr>
            <a:endParaRPr lang="en-US" dirty="0" smtClean="0"/>
          </a:p>
          <a:p>
            <a:pPr>
              <a:buNone/>
            </a:pPr>
            <a:r>
              <a:rPr lang="en-US" dirty="0" smtClean="0"/>
              <a:t>Soldier wants to know about location he can’t do that.</a:t>
            </a:r>
          </a:p>
          <a:p>
            <a:pPr>
              <a:buNone/>
            </a:pPr>
            <a:endParaRPr lang="en-US" dirty="0" smtClean="0"/>
          </a:p>
          <a:p>
            <a:pPr>
              <a:buNone/>
            </a:pPr>
            <a:r>
              <a:rPr lang="en-US" dirty="0" smtClean="0"/>
              <a:t>They will not get help during panic situation.</a:t>
            </a:r>
          </a:p>
          <a:p>
            <a:pPr>
              <a:buNone/>
            </a:pPr>
            <a:endParaRPr lang="en-US" dirty="0" smtClean="0"/>
          </a:p>
          <a:p>
            <a:pPr>
              <a:buNone/>
            </a:pPr>
            <a:r>
              <a:rPr lang="en-US" dirty="0" smtClean="0"/>
              <a:t>The above problem is solved as follow:</a:t>
            </a:r>
          </a:p>
          <a:p>
            <a:pPr>
              <a:buNone/>
            </a:pPr>
            <a:endParaRPr lang="en-US" dirty="0" smtClean="0"/>
          </a:p>
          <a:p>
            <a:pPr algn="just"/>
            <a:r>
              <a:rPr lang="en-US" dirty="0" smtClean="0"/>
              <a:t>By using GPS, we able to give proper location about location in </a:t>
            </a:r>
            <a:r>
              <a:rPr lang="en-US" dirty="0" smtClean="0"/>
              <a:t>critical Condition</a:t>
            </a:r>
            <a:r>
              <a:rPr lang="en-US" dirty="0" smtClean="0"/>
              <a:t>.</a:t>
            </a:r>
          </a:p>
          <a:p>
            <a:pPr algn="just"/>
            <a:r>
              <a:rPr lang="en-US" dirty="0" smtClean="0"/>
              <a:t>We </a:t>
            </a:r>
            <a:r>
              <a:rPr lang="en-US" dirty="0" smtClean="0"/>
              <a:t>are going help the soldier in panic condition as, control </a:t>
            </a:r>
            <a:r>
              <a:rPr lang="en-US" dirty="0" smtClean="0"/>
              <a:t>room people </a:t>
            </a:r>
            <a:r>
              <a:rPr lang="en-US" dirty="0" smtClean="0"/>
              <a:t>we are able to communicate with them by means of GSM. </a:t>
            </a:r>
            <a:r>
              <a:rPr lang="en-US" dirty="0" smtClean="0"/>
              <a:t>Thus we </a:t>
            </a:r>
            <a:r>
              <a:rPr lang="en-US" dirty="0" smtClean="0"/>
              <a:t>are able to help them in panic Condition.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1028" name="Picture 4"/>
          <p:cNvPicPr>
            <a:picLocks noChangeAspect="1" noChangeArrowheads="1"/>
          </p:cNvPicPr>
          <p:nvPr/>
        </p:nvPicPr>
        <p:blipFill>
          <a:blip r:embed="rId2"/>
          <a:srcRect/>
          <a:stretch>
            <a:fillRect/>
          </a:stretch>
        </p:blipFill>
        <p:spPr bwMode="auto">
          <a:xfrm>
            <a:off x="1500188" y="1262063"/>
            <a:ext cx="6143625" cy="43338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Hardware :</a:t>
            </a:r>
          </a:p>
          <a:p>
            <a:pPr marL="514350" indent="-514350">
              <a:buAutoNum type="arabicPeriod"/>
            </a:pPr>
            <a:r>
              <a:rPr lang="en-US" dirty="0" err="1" smtClean="0"/>
              <a:t>Arduino</a:t>
            </a:r>
            <a:r>
              <a:rPr lang="en-US" dirty="0" smtClean="0"/>
              <a:t> controller</a:t>
            </a:r>
          </a:p>
          <a:p>
            <a:pPr marL="514350" indent="-514350">
              <a:buAutoNum type="arabicPeriod"/>
            </a:pPr>
            <a:r>
              <a:rPr lang="en-US" dirty="0" smtClean="0"/>
              <a:t>GPS</a:t>
            </a:r>
          </a:p>
          <a:p>
            <a:pPr marL="514350" indent="-514350">
              <a:buAutoNum type="arabicPeriod"/>
            </a:pPr>
            <a:r>
              <a:rPr lang="en-US" dirty="0" smtClean="0"/>
              <a:t>GSM</a:t>
            </a:r>
          </a:p>
          <a:p>
            <a:pPr marL="514350" indent="-514350">
              <a:buAutoNum type="arabicPeriod"/>
            </a:pPr>
            <a:r>
              <a:rPr lang="en-US" dirty="0" smtClean="0"/>
              <a:t>LCD display</a:t>
            </a:r>
          </a:p>
          <a:p>
            <a:pPr marL="514350" indent="-514350">
              <a:buAutoNum type="arabicPeriod"/>
            </a:pPr>
            <a:r>
              <a:rPr lang="en-US" dirty="0" smtClean="0"/>
              <a:t>Temperature sensor</a:t>
            </a:r>
          </a:p>
          <a:p>
            <a:pPr marL="514350" indent="-514350">
              <a:buAutoNum type="arabicPeriod"/>
            </a:pPr>
            <a:r>
              <a:rPr lang="en-US" dirty="0" smtClean="0"/>
              <a:t>Pulse sensor</a:t>
            </a:r>
          </a:p>
          <a:p>
            <a:pPr marL="514350" indent="-514350">
              <a:buAutoNum type="arabicPeriod"/>
            </a:pPr>
            <a:r>
              <a:rPr lang="en-US" dirty="0" smtClean="0"/>
              <a:t>Jumper wires</a:t>
            </a:r>
          </a:p>
          <a:p>
            <a:pPr marL="514350" indent="-514350">
              <a:buAutoNum type="arabicPeriod"/>
            </a:pPr>
            <a:r>
              <a:rPr lang="en-US" dirty="0" smtClean="0"/>
              <a:t>Power supply</a:t>
            </a:r>
          </a:p>
          <a:p>
            <a:pPr marL="514350" indent="-514350">
              <a:buNone/>
            </a:pPr>
            <a:r>
              <a:rPr lang="en-US" dirty="0" smtClean="0"/>
              <a:t>Software:</a:t>
            </a:r>
          </a:p>
          <a:p>
            <a:pPr marL="514350" indent="-514350"/>
            <a:r>
              <a:rPr lang="en-US" dirty="0" err="1" smtClean="0"/>
              <a:t>Arduino</a:t>
            </a:r>
            <a:r>
              <a:rPr lang="en-US" dirty="0" smtClean="0"/>
              <a:t> IDE</a:t>
            </a:r>
            <a:br>
              <a:rPr lang="en-US" dirty="0" smtClean="0"/>
            </a:br>
            <a:r>
              <a:rPr lang="en-US" dirty="0" smtClean="0"/>
              <a:t>Embedded C</a:t>
            </a:r>
          </a:p>
          <a:p>
            <a:pPr marL="514350" indent="-514350">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algn="just">
              <a:lnSpc>
                <a:spcPct val="170000"/>
              </a:lnSpc>
            </a:pPr>
            <a:r>
              <a:rPr lang="en-US" sz="1100" dirty="0" smtClean="0"/>
              <a:t>The </a:t>
            </a:r>
            <a:r>
              <a:rPr lang="en-US" sz="1100" dirty="0" smtClean="0"/>
              <a:t>trooper must be coordinated with cutting edge medicinal services observing, continuous GPS (Global Positioning System) and information interchanges to send and get data to/from the control unit. For that Soldier may require remote systems not exclusively to speak with control unit yet in addition with one next to the other military staff. Aside from the country's security, the warrior must need wellbeing by ensuring himself with cutting edge weapons and it is fundamental for the military control unit to screen the wellbeing status of the officer. To fill this need, in this paper bio therapeutic sensors and checking gadgets are incorporated with the officers. The incorporated parts must be light weight bundle and should give wanted outcome without requiring much power. One of the major difficulties in military activities lies that the officers are not ready to speak with control unit. What's more, the best possible route between fighters assumes a significant job for cautious arranging and co-appointment. Thus, the proposed work centers around following the area of fighter which is valuable for control room station to know the careful area of officer and as needs be they will direct them. Control unit gets area of warrior utilizing GPS. It is essential for the base station to direct the trooper on right way in the event that he lost in the war zone. This paper will be valuable for the fighters, who include in exceptional activities or missions. Shrewd Bio restorative sensors including Heartbeat sensor, Temperature and Humidity sensor, Vibration sensor, bomb identifier and so on., are appended to the coat of fighters. These are embedded with the trooper for complete portability. This framework will give availability to the server at the base station utilizing a remote association. The information gathered at the base station can be utilized for further forecast calculation. This may enable the control to station to think about the circumstance at the mission field</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0000" lnSpcReduction="20000"/>
          </a:bodyPr>
          <a:lstStyle/>
          <a:p>
            <a:pPr algn="just">
              <a:lnSpc>
                <a:spcPct val="170000"/>
              </a:lnSpc>
            </a:pPr>
            <a:r>
              <a:rPr lang="en-US" dirty="0" smtClean="0"/>
              <a:t>The nation’s security is monitored and kept by army, navy and air-force. The important and vital role is of soldiers who sacrifice their life for their country. There are many concerns regarding the safety of the soldier. Soldiers entering the enemy lines often lose their lives due to lack of connectivity, it is very vital for the army base station to known the location as well as health status of all soldiers. India has already lost so many soldiers in war-fields as there was no proper health backup and connectivity between the soldiers on the war-fields and the officials at the army base stations. Recently on 29 September 2016, a military confrontation between India and Pakistan began; Indian soldiers conducted a surgical strike against militant launch pads across the line of control in Pakistani-administered Azad Kashmir, and inflicted “significant causalities”. Indian soldiers are mainly known for their courage, in spite of scarce ammunitions and safety measures; they have many triumphs to their credits. All must be really concerned about the safety of the soldiers, so we have decided to build a project which will efficiently keep a check on the health status of the soldier, and his precise location to equip him with necessary medical treatments as soon as possible. Soldier’s tracking is done using GPS and GSM is used to provide wireless communication system. For monitoring the health parameters of soldier we are using bio medical sensors such as temperature sensor and heart beat sensor. An oxygen level sensor is used to monitor atmospheric oxygen so if there are any climatic changes the soldiers will be equipped accordingly. So this paper focuses on tracking the location of soldier from GPS, which is useful for control room station to know the exact location of soldier and accordingly they will guide them and it is for </a:t>
            </a:r>
            <a:r>
              <a:rPr lang="en-US" dirty="0" err="1" smtClean="0"/>
              <a:t>Highspeed</a:t>
            </a:r>
            <a:r>
              <a:rPr lang="en-US" dirty="0" smtClean="0"/>
              <a:t>, short range, soldier-to-soldier wireless communications to relay information on situational awareness with Bio-medical sensors, GPS navigation.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a:t>
            </a:r>
            <a:r>
              <a:rPr lang="en-US" dirty="0" smtClean="0"/>
              <a:t>main intention of this project is to find out the exact location of the injured solider in the war field. This GSM based solider health and position tracking system retrieves the exact location of a soldier in terms of its longitude and latitude. This data is fed to the </a:t>
            </a:r>
            <a:r>
              <a:rPr lang="en-US" dirty="0" err="1" smtClean="0"/>
              <a:t>Arduino</a:t>
            </a:r>
            <a:r>
              <a:rPr lang="en-US" dirty="0" smtClean="0"/>
              <a:t>, which is interfaced to a GSM modem. The </a:t>
            </a:r>
            <a:r>
              <a:rPr lang="en-US" dirty="0" err="1" smtClean="0"/>
              <a:t>Arduino</a:t>
            </a:r>
            <a:r>
              <a:rPr lang="en-US" dirty="0" smtClean="0"/>
              <a:t> retrieves the exact location details from the GPS and sends an SMS to the concerned authority over GSM modem. An LCD display is connected to the </a:t>
            </a:r>
            <a:r>
              <a:rPr lang="en-US" dirty="0" err="1" smtClean="0"/>
              <a:t>Arduino</a:t>
            </a:r>
            <a:r>
              <a:rPr lang="en-US" dirty="0" smtClean="0"/>
              <a:t> for crossing the data received before being sent over GSM. This project will be very useful to army base station to keep track of their soldiers.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smtClean="0"/>
              <a:t>During</a:t>
            </a:r>
            <a:r>
              <a:rPr lang="en-US" dirty="0" smtClean="0"/>
              <a:t>, wars and military search operations, soldiers gets injured and sometime becomes losses. To find soldiers and provide health monitoring, army base station and need GPS device for locating soldiers, WBASNs to sense health related parameters of soldiers and a wireless transceiver to transmit the data wirelessly. Hong </a:t>
            </a:r>
            <a:r>
              <a:rPr lang="en-US" dirty="0" err="1" smtClean="0"/>
              <a:t>Beng</a:t>
            </a:r>
            <a:r>
              <a:rPr lang="en-US" dirty="0" smtClean="0"/>
              <a:t> Lim, Di Ma, Bang Wang, </a:t>
            </a:r>
            <a:r>
              <a:rPr lang="en-US" dirty="0" err="1" smtClean="0"/>
              <a:t>ZbigniewKalbarczyk</a:t>
            </a:r>
            <a:r>
              <a:rPr lang="en-US" dirty="0" smtClean="0"/>
              <a:t>, </a:t>
            </a:r>
            <a:r>
              <a:rPr lang="en-US" dirty="0" err="1" smtClean="0"/>
              <a:t>Ravishankar</a:t>
            </a:r>
            <a:r>
              <a:rPr lang="en-US" dirty="0" smtClean="0"/>
              <a:t> k. </a:t>
            </a:r>
            <a:r>
              <a:rPr lang="en-US" dirty="0" err="1" smtClean="0"/>
              <a:t>Lyer</a:t>
            </a:r>
            <a:r>
              <a:rPr lang="en-US" dirty="0" smtClean="0"/>
              <a:t>, Kenneth L. </a:t>
            </a:r>
            <a:r>
              <a:rPr lang="en-US" dirty="0" err="1" smtClean="0"/>
              <a:t>Watkin</a:t>
            </a:r>
            <a:r>
              <a:rPr lang="en-US" dirty="0" smtClean="0"/>
              <a:t> has discussed on recent advantage in growing technology, and on various wearable, portable ,light weighted and small sized sensor that have been developed for monitoring of the human physiological parameters .The body sensor network (BSN) consists of many biomedical and physiological sensors such as blood pressure sensors , Electrocardiogram (ECG) sensor, </a:t>
            </a:r>
            <a:r>
              <a:rPr lang="en-US" dirty="0" err="1" smtClean="0"/>
              <a:t>electr</a:t>
            </a:r>
            <a:r>
              <a:rPr lang="en-US" dirty="0" smtClean="0"/>
              <a:t> dermal activity (EDA) sensor which can be placed on human body for health monitoring in real time [1]. </a:t>
            </a:r>
            <a:r>
              <a:rPr lang="en-US" dirty="0" err="1" smtClean="0"/>
              <a:t>Shruti</a:t>
            </a:r>
            <a:r>
              <a:rPr lang="en-US" dirty="0" smtClean="0"/>
              <a:t> </a:t>
            </a:r>
            <a:r>
              <a:rPr lang="en-US" dirty="0" err="1" smtClean="0"/>
              <a:t>Nikam</a:t>
            </a:r>
            <a:r>
              <a:rPr lang="en-US" dirty="0" smtClean="0"/>
              <a:t>, </a:t>
            </a:r>
            <a:r>
              <a:rPr lang="en-US" dirty="0" err="1" smtClean="0"/>
              <a:t>SupriyaPatil</a:t>
            </a:r>
            <a:r>
              <a:rPr lang="en-US" dirty="0" smtClean="0"/>
              <a:t>, </a:t>
            </a:r>
            <a:r>
              <a:rPr lang="en-US" dirty="0" err="1" smtClean="0"/>
              <a:t>Prajkta</a:t>
            </a:r>
            <a:r>
              <a:rPr lang="en-US" dirty="0" smtClean="0"/>
              <a:t> Power, V.S. </a:t>
            </a:r>
            <a:r>
              <a:rPr lang="en-US" dirty="0" err="1" smtClean="0"/>
              <a:t>Bendre</a:t>
            </a:r>
            <a:r>
              <a:rPr lang="en-US" dirty="0" smtClean="0"/>
              <a:t> [3] had presented an idea for the safety of soldiers. There are many instruments which can be used to view the health status of soldiers as well as ammunitions on them. The Bio sensor which consist of various types of small physiological sensors, transmission modules have great processing capabilities and can facilitates the low-Cost wearable solutions for health monitoring. Also as stated by </a:t>
            </a:r>
            <a:r>
              <a:rPr lang="en-US" dirty="0" err="1" smtClean="0"/>
              <a:t>Dinesh</a:t>
            </a:r>
            <a:r>
              <a:rPr lang="en-US" dirty="0" smtClean="0"/>
              <a:t> Kumar </a:t>
            </a:r>
            <a:r>
              <a:rPr lang="en-US" dirty="0" err="1" smtClean="0"/>
              <a:t>Jaiswar</a:t>
            </a:r>
            <a:r>
              <a:rPr lang="en-US" dirty="0" smtClean="0"/>
              <a:t>, </a:t>
            </a:r>
            <a:r>
              <a:rPr lang="en-US" dirty="0" err="1" smtClean="0"/>
              <a:t>Sanjana</a:t>
            </a:r>
            <a:r>
              <a:rPr lang="en-US" dirty="0" smtClean="0"/>
              <a:t> S </a:t>
            </a:r>
            <a:r>
              <a:rPr lang="en-US" dirty="0" err="1" smtClean="0"/>
              <a:t>Repal</a:t>
            </a:r>
            <a:r>
              <a:rPr lang="en-US" dirty="0" smtClean="0"/>
              <a:t> in their survey, P.S. </a:t>
            </a:r>
            <a:r>
              <a:rPr lang="en-US" dirty="0" err="1" smtClean="0"/>
              <a:t>Kurhe</a:t>
            </a:r>
            <a:r>
              <a:rPr lang="en-US" dirty="0" smtClean="0"/>
              <a:t> ,S.S </a:t>
            </a:r>
            <a:r>
              <a:rPr lang="en-US" dirty="0" err="1" smtClean="0"/>
              <a:t>Agrawal</a:t>
            </a:r>
            <a:r>
              <a:rPr lang="en-US" dirty="0" smtClean="0"/>
              <a:t> had introduced a system that gives ability to track the soldiers at any moment additionally ,the soldiers will be able to communicated with control room using GPS coordinate in their distress. The location tracking has great importance since World War II, when military forces realized its usefulness for navigation, positioning, targeting and fleet management. This system is reliable, energy efficient for remote soldier health monitoring and their location tracking. It is able to send the sensed and processed parameters of soldier in real time. It enables to army control room to monitor health parameters of soldiers like heart beat, body temperature, etc. using body sensor networks. The parameters of soldiers are measured continuously and wirelessly transmitted using GSM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2351</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SOLDIER HEALTH AND POSITION TRACKING SYSTEM </vt:lpstr>
      <vt:lpstr>ABSTRACT</vt:lpstr>
      <vt:lpstr>Motivation towards the project </vt:lpstr>
      <vt:lpstr> </vt:lpstr>
      <vt:lpstr>System requirements</vt:lpstr>
      <vt:lpstr>INTRODUCTION</vt:lpstr>
      <vt:lpstr>Slide 7</vt:lpstr>
      <vt:lpstr>WORKING PRINCIPLE</vt:lpstr>
      <vt:lpstr>LITERATURE REVIEW</vt:lpstr>
      <vt:lpstr>Existing system</vt:lpstr>
      <vt:lpstr>PROPOSED SYSTEM</vt:lpstr>
      <vt:lpstr>Advantages and applications </vt:lpstr>
      <vt:lpstr>Conclusions</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SOLDIER HEALTH AND POSITION TRACKING SYSTEM </dc:title>
  <dc:creator>syedb</dc:creator>
  <cp:lastModifiedBy>syedbabafakruddin6@gmail.com</cp:lastModifiedBy>
  <cp:revision>18</cp:revision>
  <dcterms:created xsi:type="dcterms:W3CDTF">2006-08-16T00:00:00Z</dcterms:created>
  <dcterms:modified xsi:type="dcterms:W3CDTF">2022-10-19T10:46:29Z</dcterms:modified>
</cp:coreProperties>
</file>