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1"/>
          </a:xfrm>
          <a:prstGeom prst="rect"/>
          <a:noFill/>
        </p:spPr>
        <p:txBody>
          <a:bodyPr rtlCol="0" wrap="square">
            <a:spAutoFit/>
          </a:bodyPr>
          <a:p>
            <a:r>
              <a:rPr dirty="0" sz="2400" lang="en-US"/>
              <a:t>STUDENT NAME:</a:t>
            </a:r>
            <a:r>
              <a:rPr altLang="en-GB" dirty="0" sz="2400" lang="en-US"/>
              <a:t> </a:t>
            </a:r>
            <a:r>
              <a:rPr altLang="en-GB" dirty="0" sz="2400" lang="en-US"/>
              <a:t>M</a:t>
            </a:r>
            <a:r>
              <a:rPr altLang="en-GB" dirty="0" sz="2400" lang="en-US"/>
              <a:t>u</a:t>
            </a:r>
            <a:r>
              <a:rPr altLang="en-GB" dirty="0" sz="2400" lang="en-US"/>
              <a:t>r</a:t>
            </a:r>
            <a:r>
              <a:rPr altLang="en-GB" dirty="0" sz="2400" lang="en-US"/>
              <a:t>a</a:t>
            </a:r>
            <a:r>
              <a:rPr altLang="en-GB" dirty="0" sz="2400" lang="en-US"/>
              <a:t>l</a:t>
            </a:r>
            <a:r>
              <a:rPr altLang="en-GB" dirty="0" sz="2400" lang="en-US"/>
              <a:t>i</a:t>
            </a:r>
            <a:r>
              <a:rPr altLang="en-GB" dirty="0" sz="2400" lang="en-US"/>
              <a:t>dharan</a:t>
            </a:r>
            <a:r>
              <a:rPr altLang="en-GB" dirty="0" sz="2400" lang="en-US"/>
              <a:t>.</a:t>
            </a:r>
            <a:r>
              <a:rPr altLang="en-GB" dirty="0" sz="2400" lang="en-US"/>
              <a:t> </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3</a:t>
            </a:r>
            <a:r>
              <a:rPr altLang="en-GB" dirty="0" sz="2400" lang="en-US"/>
              <a:t>2</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359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3934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686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673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7678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184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36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6864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007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656841"/>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184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518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3723641"/>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30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0820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1029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402841"/>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673100"/>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2885440"/>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8788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101090"/>
            <a:ext cx="5924167" cy="11074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2024-09-10T17:28:33Z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e747a97e8b2d49bdad01cf4e6265dc39</vt:lpwstr>
  </property>
</Properties>
</file>