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9322" y="3910119"/>
            <a:ext cx="3868755" cy="160054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 err="1">
                <a:solidFill>
                  <a:srgbClr val="FFFFFF"/>
                </a:solidFill>
                <a:latin typeface="Arial"/>
                <a:cs typeface="Arial"/>
              </a:rPr>
              <a:t>Muralidharan.G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</a:p>
          <a:p>
            <a:pPr marL="2760980" algn="ctr"/>
            <a:r>
              <a:rPr lang="en-US" sz="2000" b="1" spc="10" dirty="0" err="1">
                <a:solidFill>
                  <a:srgbClr val="FFFFFF"/>
                </a:solidFill>
                <a:latin typeface="Arial"/>
                <a:cs typeface="Arial"/>
              </a:rPr>
              <a:t>B.Tech.Chemical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 Engineering.</a:t>
            </a: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10" dirty="0" err="1">
                <a:solidFill>
                  <a:srgbClr val="FFFFFF"/>
                </a:solidFill>
                <a:latin typeface="Arial"/>
                <a:cs typeface="Arial"/>
              </a:rPr>
              <a:t>ACTech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22</TotalTime>
  <Words>1435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Punitha T</cp:lastModifiedBy>
  <cp:revision>825</cp:revision>
  <dcterms:created xsi:type="dcterms:W3CDTF">2024-04-01T16:53:49Z</dcterms:created>
  <dcterms:modified xsi:type="dcterms:W3CDTF">2024-04-30T14:41:00Z</dcterms:modified>
</cp:coreProperties>
</file>