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7" r:id="rId3"/>
    <p:sldId id="263" r:id="rId4"/>
    <p:sldId id="261" r:id="rId5"/>
    <p:sldId id="259" r:id="rId6"/>
    <p:sldId id="264" r:id="rId7"/>
    <p:sldId id="265" r:id="rId8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82424" autoAdjust="0"/>
  </p:normalViewPr>
  <p:slideViewPr>
    <p:cSldViewPr snapToGrid="0">
      <p:cViewPr varScale="1">
        <p:scale>
          <a:sx n="58" d="100"/>
          <a:sy n="58" d="100"/>
        </p:scale>
        <p:origin x="2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893956"/>
          </a:xfrm>
        </p:spPr>
        <p:txBody>
          <a:bodyPr/>
          <a:lstStyle/>
          <a:p>
            <a:r>
              <a:rPr lang="en-US" dirty="0" smtClean="0"/>
              <a:t>CI </a:t>
            </a:r>
            <a:r>
              <a:rPr lang="en-US" dirty="0" err="1" smtClean="0"/>
              <a:t>eZ</a:t>
            </a:r>
            <a:r>
              <a:rPr lang="en-US" dirty="0" smtClean="0"/>
              <a:t> DEALS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5062653" y="4125951"/>
            <a:ext cx="6701884" cy="2732049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Muralikrishnan.m-549835</a:t>
            </a:r>
          </a:p>
          <a:p>
            <a:pPr algn="ctr"/>
            <a:r>
              <a:rPr lang="en-US" dirty="0" smtClean="0"/>
              <a:t>Karan Sharma-549836</a:t>
            </a:r>
          </a:p>
          <a:p>
            <a:pPr algn="ctr"/>
            <a:r>
              <a:rPr lang="en-US" dirty="0" smtClean="0"/>
              <a:t>Murali.s-549837</a:t>
            </a:r>
          </a:p>
          <a:p>
            <a:pPr algn="ctr"/>
            <a:r>
              <a:rPr lang="en-US" dirty="0" smtClean="0"/>
              <a:t>    </a:t>
            </a:r>
            <a:r>
              <a:rPr lang="en-US" dirty="0" err="1" smtClean="0"/>
              <a:t>Venkatramani</a:t>
            </a:r>
            <a:r>
              <a:rPr lang="en-US" dirty="0" smtClean="0"/>
              <a:t>  </a:t>
            </a:r>
            <a:r>
              <a:rPr lang="en-US" dirty="0" err="1" smtClean="0"/>
              <a:t>Chandramohan</a:t>
            </a:r>
            <a:r>
              <a:rPr lang="en-US" dirty="0" smtClean="0"/>
              <a:t>--549838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54" y="3325851"/>
            <a:ext cx="28575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Concept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</a:t>
            </a:r>
            <a:r>
              <a:rPr lang="en-US" dirty="0" err="1" smtClean="0"/>
              <a:t>eZ</a:t>
            </a:r>
            <a:r>
              <a:rPr lang="en-US" dirty="0" smtClean="0"/>
              <a:t> Deals is an online based shopping website where you can find variety of products based on different categories</a:t>
            </a:r>
          </a:p>
          <a:p>
            <a:r>
              <a:rPr lang="en-US" dirty="0" smtClean="0"/>
              <a:t>Here you can add the products to your wish list and buy them later.</a:t>
            </a:r>
          </a:p>
          <a:p>
            <a:r>
              <a:rPr lang="en-US" dirty="0"/>
              <a:t>Y</a:t>
            </a:r>
            <a:r>
              <a:rPr lang="en-US" dirty="0" smtClean="0"/>
              <a:t>ou can also find exciting deal of the day.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It is a Single Page Application so we used Angular JavaScript.</a:t>
            </a:r>
          </a:p>
          <a:p>
            <a:pPr lvl="1"/>
            <a:r>
              <a:rPr lang="en-US" dirty="0" smtClean="0"/>
              <a:t>For Designing works we used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 of JSON, populating </a:t>
            </a:r>
            <a:r>
              <a:rPr lang="en-US" dirty="0" err="1" smtClean="0"/>
              <a:t>JSON,cart</a:t>
            </a:r>
            <a:r>
              <a:rPr lang="en-US" dirty="0" smtClean="0"/>
              <a:t> page –Karan Sharma</a:t>
            </a:r>
          </a:p>
          <a:p>
            <a:r>
              <a:rPr lang="en-US" dirty="0" smtClean="0"/>
              <a:t>Login page, Register </a:t>
            </a:r>
            <a:r>
              <a:rPr lang="en-US" dirty="0" err="1" smtClean="0"/>
              <a:t>page,Integration</a:t>
            </a:r>
            <a:r>
              <a:rPr lang="en-US" dirty="0" smtClean="0"/>
              <a:t>- </a:t>
            </a:r>
            <a:r>
              <a:rPr lang="en-US" dirty="0" err="1" smtClean="0"/>
              <a:t>Muralikrishnan.M</a:t>
            </a:r>
            <a:endParaRPr lang="en-US" dirty="0" smtClean="0"/>
          </a:p>
          <a:p>
            <a:r>
              <a:rPr lang="en-US" dirty="0" smtClean="0"/>
              <a:t>Home page(</a:t>
            </a:r>
            <a:r>
              <a:rPr lang="en-US" dirty="0" err="1" smtClean="0"/>
              <a:t>slider,carousel,accordion,deal</a:t>
            </a:r>
            <a:r>
              <a:rPr lang="en-US" dirty="0" smtClean="0"/>
              <a:t> of the day)- </a:t>
            </a:r>
            <a:r>
              <a:rPr lang="en-US" dirty="0" err="1" smtClean="0"/>
              <a:t>Murali.S</a:t>
            </a:r>
            <a:endParaRPr lang="en-US" dirty="0" smtClean="0"/>
          </a:p>
          <a:p>
            <a:r>
              <a:rPr lang="en-US" dirty="0" err="1" smtClean="0"/>
              <a:t>Favourites</a:t>
            </a:r>
            <a:r>
              <a:rPr lang="en-US" dirty="0" smtClean="0"/>
              <a:t> page, Confirm page, FAQ page-</a:t>
            </a:r>
            <a:r>
              <a:rPr lang="en-US" dirty="0" err="1" smtClean="0"/>
              <a:t>Venkatramani</a:t>
            </a:r>
            <a:r>
              <a:rPr lang="en-US" dirty="0" smtClean="0"/>
              <a:t> </a:t>
            </a:r>
            <a:r>
              <a:rPr lang="en-US" dirty="0" err="1" smtClean="0"/>
              <a:t>Chandramohan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FUNCTIONALITIES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user registration</a:t>
            </a:r>
          </a:p>
          <a:p>
            <a:r>
              <a:rPr lang="en-US" dirty="0" smtClean="0"/>
              <a:t>Carousel in home page</a:t>
            </a:r>
          </a:p>
          <a:p>
            <a:r>
              <a:rPr lang="en-US" dirty="0" smtClean="0"/>
              <a:t>On hover change of Slider images</a:t>
            </a:r>
          </a:p>
          <a:p>
            <a:r>
              <a:rPr lang="en-US" dirty="0" smtClean="0"/>
              <a:t>Pop up on each click of product in home page</a:t>
            </a:r>
          </a:p>
          <a:p>
            <a:r>
              <a:rPr lang="en-US" dirty="0" smtClean="0"/>
              <a:t>Home tab </a:t>
            </a:r>
          </a:p>
          <a:p>
            <a:r>
              <a:rPr lang="en-US" dirty="0" smtClean="0"/>
              <a:t>Back to top on each page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3657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7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85</TotalTime>
  <Words>151</Words>
  <Application>Microsoft Office PowerPoint</Application>
  <PresentationFormat>Widescreen</PresentationFormat>
  <Paragraphs>31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CI eZ DEALS</vt:lpstr>
      <vt:lpstr>Business Concept</vt:lpstr>
      <vt:lpstr>TECHNOLOGIES</vt:lpstr>
      <vt:lpstr>CONTRIBUTION</vt:lpstr>
      <vt:lpstr>ADDITIONAL FUNCTIONALITIES</vt:lpstr>
      <vt:lpstr>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 eZ DEALS</dc:title>
  <dc:creator>karan</dc:creator>
  <cp:keywords/>
  <cp:lastModifiedBy>karan</cp:lastModifiedBy>
  <cp:revision>10</cp:revision>
  <cp:lastPrinted>2012-08-15T21:38:02Z</cp:lastPrinted>
  <dcterms:created xsi:type="dcterms:W3CDTF">2016-07-17T12:53:57Z</dcterms:created>
  <dcterms:modified xsi:type="dcterms:W3CDTF">2016-07-17T14:19:07Z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