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518CF6-08AC-4BF8-ACAC-4ACB5FDC35E9}"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97F80728-0D6C-412E-A4C2-C073366D16F2}">
      <dgm:prSet/>
      <dgm:spPr/>
      <dgm:t>
        <a:bodyPr/>
        <a:lstStyle/>
        <a:p>
          <a:r>
            <a:rPr lang="en-US"/>
            <a:t>Search</a:t>
          </a:r>
        </a:p>
      </dgm:t>
    </dgm:pt>
    <dgm:pt modelId="{12E3849E-351F-4CED-A715-E4CDB05DE10C}" type="parTrans" cxnId="{10DF79F2-A8AB-47C1-B3D5-7B61D4DEBECB}">
      <dgm:prSet/>
      <dgm:spPr/>
      <dgm:t>
        <a:bodyPr/>
        <a:lstStyle/>
        <a:p>
          <a:endParaRPr lang="en-US"/>
        </a:p>
      </dgm:t>
    </dgm:pt>
    <dgm:pt modelId="{1FADFCF8-FFDC-4792-87EE-6348F40C1FAF}" type="sibTrans" cxnId="{10DF79F2-A8AB-47C1-B3D5-7B61D4DEBECB}">
      <dgm:prSet/>
      <dgm:spPr/>
      <dgm:t>
        <a:bodyPr/>
        <a:lstStyle/>
        <a:p>
          <a:endParaRPr lang="en-US"/>
        </a:p>
      </dgm:t>
    </dgm:pt>
    <dgm:pt modelId="{E870F3B4-9E8A-4CC7-921C-6559B0AB73B9}">
      <dgm:prSet/>
      <dgm:spPr/>
      <dgm:t>
        <a:bodyPr/>
        <a:lstStyle/>
        <a:p>
          <a:r>
            <a:rPr lang="en-US"/>
            <a:t>Wishlist</a:t>
          </a:r>
        </a:p>
      </dgm:t>
    </dgm:pt>
    <dgm:pt modelId="{1C50D5DE-83C9-437B-80A0-002660C51A9D}" type="parTrans" cxnId="{7DCF3A0E-B83B-4B07-B198-4ABCEBE8B41C}">
      <dgm:prSet/>
      <dgm:spPr/>
      <dgm:t>
        <a:bodyPr/>
        <a:lstStyle/>
        <a:p>
          <a:endParaRPr lang="en-US"/>
        </a:p>
      </dgm:t>
    </dgm:pt>
    <dgm:pt modelId="{2A353042-64D2-4FF5-8FC1-604CFDDA7643}" type="sibTrans" cxnId="{7DCF3A0E-B83B-4B07-B198-4ABCEBE8B41C}">
      <dgm:prSet/>
      <dgm:spPr/>
      <dgm:t>
        <a:bodyPr/>
        <a:lstStyle/>
        <a:p>
          <a:endParaRPr lang="en-US"/>
        </a:p>
      </dgm:t>
    </dgm:pt>
    <dgm:pt modelId="{4D31B79A-0602-494B-B68F-44032A8E1548}">
      <dgm:prSet/>
      <dgm:spPr/>
      <dgm:t>
        <a:bodyPr/>
        <a:lstStyle/>
        <a:p>
          <a:r>
            <a:rPr lang="en-US" dirty="0"/>
            <a:t>Enroll</a:t>
          </a:r>
        </a:p>
      </dgm:t>
    </dgm:pt>
    <dgm:pt modelId="{4EF6D3B5-C0B4-4B5D-8C8B-8AB58670FBDE}" type="parTrans" cxnId="{860A87DD-AC6B-4907-8A05-E3C0E1157A4C}">
      <dgm:prSet/>
      <dgm:spPr/>
      <dgm:t>
        <a:bodyPr/>
        <a:lstStyle/>
        <a:p>
          <a:endParaRPr lang="en-US"/>
        </a:p>
      </dgm:t>
    </dgm:pt>
    <dgm:pt modelId="{6122AE69-C14F-48F8-81BE-D83B39005182}" type="sibTrans" cxnId="{860A87DD-AC6B-4907-8A05-E3C0E1157A4C}">
      <dgm:prSet/>
      <dgm:spPr/>
      <dgm:t>
        <a:bodyPr/>
        <a:lstStyle/>
        <a:p>
          <a:endParaRPr lang="en-US"/>
        </a:p>
      </dgm:t>
    </dgm:pt>
    <dgm:pt modelId="{FEBE9ED5-FDBF-4245-A92A-DB4B31157EF3}">
      <dgm:prSet/>
      <dgm:spPr/>
      <dgm:t>
        <a:bodyPr/>
        <a:lstStyle/>
        <a:p>
          <a:r>
            <a:rPr lang="en-US"/>
            <a:t>Progress</a:t>
          </a:r>
        </a:p>
      </dgm:t>
    </dgm:pt>
    <dgm:pt modelId="{73E46B5C-C7B6-4C50-BAAA-09DD38F6FF03}" type="parTrans" cxnId="{74CABB3F-5F42-4A42-803D-2F372AC76743}">
      <dgm:prSet/>
      <dgm:spPr/>
      <dgm:t>
        <a:bodyPr/>
        <a:lstStyle/>
        <a:p>
          <a:endParaRPr lang="en-US"/>
        </a:p>
      </dgm:t>
    </dgm:pt>
    <dgm:pt modelId="{66FF0061-305C-4724-BD27-BEF22CF15237}" type="sibTrans" cxnId="{74CABB3F-5F42-4A42-803D-2F372AC76743}">
      <dgm:prSet/>
      <dgm:spPr/>
      <dgm:t>
        <a:bodyPr/>
        <a:lstStyle/>
        <a:p>
          <a:endParaRPr lang="en-US"/>
        </a:p>
      </dgm:t>
    </dgm:pt>
    <dgm:pt modelId="{47A26135-FE86-4153-A546-A2B7D1A52683}">
      <dgm:prSet/>
      <dgm:spPr/>
      <dgm:t>
        <a:bodyPr/>
        <a:lstStyle/>
        <a:p>
          <a:r>
            <a:rPr lang="en-US"/>
            <a:t>Upload</a:t>
          </a:r>
        </a:p>
      </dgm:t>
    </dgm:pt>
    <dgm:pt modelId="{48ED192E-C07C-4328-8396-47D1295F620C}" type="parTrans" cxnId="{8CF3CA3E-33DF-4F32-88FC-225755C5E740}">
      <dgm:prSet/>
      <dgm:spPr/>
      <dgm:t>
        <a:bodyPr/>
        <a:lstStyle/>
        <a:p>
          <a:endParaRPr lang="en-US"/>
        </a:p>
      </dgm:t>
    </dgm:pt>
    <dgm:pt modelId="{09EC6A71-C7EB-4602-BC90-FCBB484CED5B}" type="sibTrans" cxnId="{8CF3CA3E-33DF-4F32-88FC-225755C5E740}">
      <dgm:prSet/>
      <dgm:spPr/>
      <dgm:t>
        <a:bodyPr/>
        <a:lstStyle/>
        <a:p>
          <a:endParaRPr lang="en-US"/>
        </a:p>
      </dgm:t>
    </dgm:pt>
    <dgm:pt modelId="{45015BF9-17EC-4A50-8F5F-3EA91305776E}">
      <dgm:prSet/>
      <dgm:spPr/>
      <dgm:t>
        <a:bodyPr/>
        <a:lstStyle/>
        <a:p>
          <a:r>
            <a:rPr lang="en-US"/>
            <a:t>Approve</a:t>
          </a:r>
        </a:p>
      </dgm:t>
    </dgm:pt>
    <dgm:pt modelId="{9CFDD21A-54CD-45B4-9DDB-FB7EB707A0C4}" type="parTrans" cxnId="{8F8FD202-F360-49E4-A387-1E301705933E}">
      <dgm:prSet/>
      <dgm:spPr/>
      <dgm:t>
        <a:bodyPr/>
        <a:lstStyle/>
        <a:p>
          <a:endParaRPr lang="en-US"/>
        </a:p>
      </dgm:t>
    </dgm:pt>
    <dgm:pt modelId="{4E8C88DA-085D-4C65-B704-0F4B3665F918}" type="sibTrans" cxnId="{8F8FD202-F360-49E4-A387-1E301705933E}">
      <dgm:prSet/>
      <dgm:spPr/>
      <dgm:t>
        <a:bodyPr/>
        <a:lstStyle/>
        <a:p>
          <a:endParaRPr lang="en-US"/>
        </a:p>
      </dgm:t>
    </dgm:pt>
    <dgm:pt modelId="{7E0F055E-B9E8-4328-B425-BDF7C859CF83}" type="pres">
      <dgm:prSet presAssocID="{DC518CF6-08AC-4BF8-ACAC-4ACB5FDC35E9}" presName="diagram" presStyleCnt="0">
        <dgm:presLayoutVars>
          <dgm:dir/>
          <dgm:resizeHandles val="exact"/>
        </dgm:presLayoutVars>
      </dgm:prSet>
      <dgm:spPr/>
    </dgm:pt>
    <dgm:pt modelId="{B1EB1394-4984-4E47-9DDA-2C6E438A70D1}" type="pres">
      <dgm:prSet presAssocID="{97F80728-0D6C-412E-A4C2-C073366D16F2}" presName="node" presStyleLbl="node1" presStyleIdx="0" presStyleCnt="6">
        <dgm:presLayoutVars>
          <dgm:bulletEnabled val="1"/>
        </dgm:presLayoutVars>
      </dgm:prSet>
      <dgm:spPr/>
    </dgm:pt>
    <dgm:pt modelId="{805480BE-0433-406B-AB8C-131FEA35BCC8}" type="pres">
      <dgm:prSet presAssocID="{1FADFCF8-FFDC-4792-87EE-6348F40C1FAF}" presName="sibTrans" presStyleCnt="0"/>
      <dgm:spPr/>
    </dgm:pt>
    <dgm:pt modelId="{B65181D7-A3A3-457E-9F1C-3150C2084410}" type="pres">
      <dgm:prSet presAssocID="{E870F3B4-9E8A-4CC7-921C-6559B0AB73B9}" presName="node" presStyleLbl="node1" presStyleIdx="1" presStyleCnt="6">
        <dgm:presLayoutVars>
          <dgm:bulletEnabled val="1"/>
        </dgm:presLayoutVars>
      </dgm:prSet>
      <dgm:spPr/>
    </dgm:pt>
    <dgm:pt modelId="{2A76097C-00FD-4F76-B025-61D307AC0B13}" type="pres">
      <dgm:prSet presAssocID="{2A353042-64D2-4FF5-8FC1-604CFDDA7643}" presName="sibTrans" presStyleCnt="0"/>
      <dgm:spPr/>
    </dgm:pt>
    <dgm:pt modelId="{C14AF4BE-0275-4134-AE4D-B4E5F3DF4F3F}" type="pres">
      <dgm:prSet presAssocID="{4D31B79A-0602-494B-B68F-44032A8E1548}" presName="node" presStyleLbl="node1" presStyleIdx="2" presStyleCnt="6">
        <dgm:presLayoutVars>
          <dgm:bulletEnabled val="1"/>
        </dgm:presLayoutVars>
      </dgm:prSet>
      <dgm:spPr/>
    </dgm:pt>
    <dgm:pt modelId="{966F3D05-A484-4CDD-B247-6A199CEAB071}" type="pres">
      <dgm:prSet presAssocID="{6122AE69-C14F-48F8-81BE-D83B39005182}" presName="sibTrans" presStyleCnt="0"/>
      <dgm:spPr/>
    </dgm:pt>
    <dgm:pt modelId="{1A10D72D-6DFB-495E-929F-BE64DBCFF215}" type="pres">
      <dgm:prSet presAssocID="{FEBE9ED5-FDBF-4245-A92A-DB4B31157EF3}" presName="node" presStyleLbl="node1" presStyleIdx="3" presStyleCnt="6">
        <dgm:presLayoutVars>
          <dgm:bulletEnabled val="1"/>
        </dgm:presLayoutVars>
      </dgm:prSet>
      <dgm:spPr/>
    </dgm:pt>
    <dgm:pt modelId="{0275A2B4-4E79-4BD6-A1AA-81D8DBD0631B}" type="pres">
      <dgm:prSet presAssocID="{66FF0061-305C-4724-BD27-BEF22CF15237}" presName="sibTrans" presStyleCnt="0"/>
      <dgm:spPr/>
    </dgm:pt>
    <dgm:pt modelId="{81E60666-EDCE-46E8-8FB9-53299356DFAD}" type="pres">
      <dgm:prSet presAssocID="{47A26135-FE86-4153-A546-A2B7D1A52683}" presName="node" presStyleLbl="node1" presStyleIdx="4" presStyleCnt="6">
        <dgm:presLayoutVars>
          <dgm:bulletEnabled val="1"/>
        </dgm:presLayoutVars>
      </dgm:prSet>
      <dgm:spPr/>
    </dgm:pt>
    <dgm:pt modelId="{C1636F31-E6AC-40E2-BB2C-C0DCCF217DCE}" type="pres">
      <dgm:prSet presAssocID="{09EC6A71-C7EB-4602-BC90-FCBB484CED5B}" presName="sibTrans" presStyleCnt="0"/>
      <dgm:spPr/>
    </dgm:pt>
    <dgm:pt modelId="{29D73C05-82C9-440D-81BF-ACEB6E331BEA}" type="pres">
      <dgm:prSet presAssocID="{45015BF9-17EC-4A50-8F5F-3EA91305776E}" presName="node" presStyleLbl="node1" presStyleIdx="5" presStyleCnt="6">
        <dgm:presLayoutVars>
          <dgm:bulletEnabled val="1"/>
        </dgm:presLayoutVars>
      </dgm:prSet>
      <dgm:spPr/>
    </dgm:pt>
  </dgm:ptLst>
  <dgm:cxnLst>
    <dgm:cxn modelId="{8F8FD202-F360-49E4-A387-1E301705933E}" srcId="{DC518CF6-08AC-4BF8-ACAC-4ACB5FDC35E9}" destId="{45015BF9-17EC-4A50-8F5F-3EA91305776E}" srcOrd="5" destOrd="0" parTransId="{9CFDD21A-54CD-45B4-9DDB-FB7EB707A0C4}" sibTransId="{4E8C88DA-085D-4C65-B704-0F4B3665F918}"/>
    <dgm:cxn modelId="{7DCF3A0E-B83B-4B07-B198-4ABCEBE8B41C}" srcId="{DC518CF6-08AC-4BF8-ACAC-4ACB5FDC35E9}" destId="{E870F3B4-9E8A-4CC7-921C-6559B0AB73B9}" srcOrd="1" destOrd="0" parTransId="{1C50D5DE-83C9-437B-80A0-002660C51A9D}" sibTransId="{2A353042-64D2-4FF5-8FC1-604CFDDA7643}"/>
    <dgm:cxn modelId="{8CF3CA3E-33DF-4F32-88FC-225755C5E740}" srcId="{DC518CF6-08AC-4BF8-ACAC-4ACB5FDC35E9}" destId="{47A26135-FE86-4153-A546-A2B7D1A52683}" srcOrd="4" destOrd="0" parTransId="{48ED192E-C07C-4328-8396-47D1295F620C}" sibTransId="{09EC6A71-C7EB-4602-BC90-FCBB484CED5B}"/>
    <dgm:cxn modelId="{74CABB3F-5F42-4A42-803D-2F372AC76743}" srcId="{DC518CF6-08AC-4BF8-ACAC-4ACB5FDC35E9}" destId="{FEBE9ED5-FDBF-4245-A92A-DB4B31157EF3}" srcOrd="3" destOrd="0" parTransId="{73E46B5C-C7B6-4C50-BAAA-09DD38F6FF03}" sibTransId="{66FF0061-305C-4724-BD27-BEF22CF15237}"/>
    <dgm:cxn modelId="{B7858D45-3D0A-4A17-ACC2-D55CB4124BEC}" type="presOf" srcId="{4D31B79A-0602-494B-B68F-44032A8E1548}" destId="{C14AF4BE-0275-4134-AE4D-B4E5F3DF4F3F}" srcOrd="0" destOrd="0" presId="urn:microsoft.com/office/officeart/2005/8/layout/default"/>
    <dgm:cxn modelId="{229F2288-DA7B-46C4-AEB5-F127CB284D3E}" type="presOf" srcId="{FEBE9ED5-FDBF-4245-A92A-DB4B31157EF3}" destId="{1A10D72D-6DFB-495E-929F-BE64DBCFF215}" srcOrd="0" destOrd="0" presId="urn:microsoft.com/office/officeart/2005/8/layout/default"/>
    <dgm:cxn modelId="{844D23AA-7C48-49D7-94DC-07335FE2A374}" type="presOf" srcId="{DC518CF6-08AC-4BF8-ACAC-4ACB5FDC35E9}" destId="{7E0F055E-B9E8-4328-B425-BDF7C859CF83}" srcOrd="0" destOrd="0" presId="urn:microsoft.com/office/officeart/2005/8/layout/default"/>
    <dgm:cxn modelId="{3BB8F4C5-8203-4CA1-9568-8AFEE05B72D2}" type="presOf" srcId="{97F80728-0D6C-412E-A4C2-C073366D16F2}" destId="{B1EB1394-4984-4E47-9DDA-2C6E438A70D1}" srcOrd="0" destOrd="0" presId="urn:microsoft.com/office/officeart/2005/8/layout/default"/>
    <dgm:cxn modelId="{081AB5DB-80CC-497F-88EC-20400997E98C}" type="presOf" srcId="{47A26135-FE86-4153-A546-A2B7D1A52683}" destId="{81E60666-EDCE-46E8-8FB9-53299356DFAD}" srcOrd="0" destOrd="0" presId="urn:microsoft.com/office/officeart/2005/8/layout/default"/>
    <dgm:cxn modelId="{860A87DD-AC6B-4907-8A05-E3C0E1157A4C}" srcId="{DC518CF6-08AC-4BF8-ACAC-4ACB5FDC35E9}" destId="{4D31B79A-0602-494B-B68F-44032A8E1548}" srcOrd="2" destOrd="0" parTransId="{4EF6D3B5-C0B4-4B5D-8C8B-8AB58670FBDE}" sibTransId="{6122AE69-C14F-48F8-81BE-D83B39005182}"/>
    <dgm:cxn modelId="{381020E2-27A8-4461-B989-93E390BD1053}" type="presOf" srcId="{45015BF9-17EC-4A50-8F5F-3EA91305776E}" destId="{29D73C05-82C9-440D-81BF-ACEB6E331BEA}" srcOrd="0" destOrd="0" presId="urn:microsoft.com/office/officeart/2005/8/layout/default"/>
    <dgm:cxn modelId="{23AE91F1-A713-4209-B00A-500E7E06F99A}" type="presOf" srcId="{E870F3B4-9E8A-4CC7-921C-6559B0AB73B9}" destId="{B65181D7-A3A3-457E-9F1C-3150C2084410}" srcOrd="0" destOrd="0" presId="urn:microsoft.com/office/officeart/2005/8/layout/default"/>
    <dgm:cxn modelId="{10DF79F2-A8AB-47C1-B3D5-7B61D4DEBECB}" srcId="{DC518CF6-08AC-4BF8-ACAC-4ACB5FDC35E9}" destId="{97F80728-0D6C-412E-A4C2-C073366D16F2}" srcOrd="0" destOrd="0" parTransId="{12E3849E-351F-4CED-A715-E4CDB05DE10C}" sibTransId="{1FADFCF8-FFDC-4792-87EE-6348F40C1FAF}"/>
    <dgm:cxn modelId="{7F914BCD-CDAB-46EC-8EBC-19BCF8AE06BE}" type="presParOf" srcId="{7E0F055E-B9E8-4328-B425-BDF7C859CF83}" destId="{B1EB1394-4984-4E47-9DDA-2C6E438A70D1}" srcOrd="0" destOrd="0" presId="urn:microsoft.com/office/officeart/2005/8/layout/default"/>
    <dgm:cxn modelId="{9648D7F6-87B2-41A0-A1EE-0C527E22EEC4}" type="presParOf" srcId="{7E0F055E-B9E8-4328-B425-BDF7C859CF83}" destId="{805480BE-0433-406B-AB8C-131FEA35BCC8}" srcOrd="1" destOrd="0" presId="urn:microsoft.com/office/officeart/2005/8/layout/default"/>
    <dgm:cxn modelId="{F0720C8A-3614-446E-B3CE-01991EAA67DA}" type="presParOf" srcId="{7E0F055E-B9E8-4328-B425-BDF7C859CF83}" destId="{B65181D7-A3A3-457E-9F1C-3150C2084410}" srcOrd="2" destOrd="0" presId="urn:microsoft.com/office/officeart/2005/8/layout/default"/>
    <dgm:cxn modelId="{DC715731-D4E6-4EAB-82BB-5446A08EC1B3}" type="presParOf" srcId="{7E0F055E-B9E8-4328-B425-BDF7C859CF83}" destId="{2A76097C-00FD-4F76-B025-61D307AC0B13}" srcOrd="3" destOrd="0" presId="urn:microsoft.com/office/officeart/2005/8/layout/default"/>
    <dgm:cxn modelId="{ED378E63-D681-4FF0-8A0A-F66C42E6A6E0}" type="presParOf" srcId="{7E0F055E-B9E8-4328-B425-BDF7C859CF83}" destId="{C14AF4BE-0275-4134-AE4D-B4E5F3DF4F3F}" srcOrd="4" destOrd="0" presId="urn:microsoft.com/office/officeart/2005/8/layout/default"/>
    <dgm:cxn modelId="{8CAF59FC-1E88-4631-B38D-1EEDBE9DD4C8}" type="presParOf" srcId="{7E0F055E-B9E8-4328-B425-BDF7C859CF83}" destId="{966F3D05-A484-4CDD-B247-6A199CEAB071}" srcOrd="5" destOrd="0" presId="urn:microsoft.com/office/officeart/2005/8/layout/default"/>
    <dgm:cxn modelId="{9E9D3B3A-021D-494F-B799-402C1B9758F3}" type="presParOf" srcId="{7E0F055E-B9E8-4328-B425-BDF7C859CF83}" destId="{1A10D72D-6DFB-495E-929F-BE64DBCFF215}" srcOrd="6" destOrd="0" presId="urn:microsoft.com/office/officeart/2005/8/layout/default"/>
    <dgm:cxn modelId="{00D7E150-301D-43FF-8539-2E92D06A2BE6}" type="presParOf" srcId="{7E0F055E-B9E8-4328-B425-BDF7C859CF83}" destId="{0275A2B4-4E79-4BD6-A1AA-81D8DBD0631B}" srcOrd="7" destOrd="0" presId="urn:microsoft.com/office/officeart/2005/8/layout/default"/>
    <dgm:cxn modelId="{BC2DEDBB-4C54-4AB4-AC4F-B9705C8B002A}" type="presParOf" srcId="{7E0F055E-B9E8-4328-B425-BDF7C859CF83}" destId="{81E60666-EDCE-46E8-8FB9-53299356DFAD}" srcOrd="8" destOrd="0" presId="urn:microsoft.com/office/officeart/2005/8/layout/default"/>
    <dgm:cxn modelId="{F4464E2C-D8CA-4659-A02D-6CD2B95831CD}" type="presParOf" srcId="{7E0F055E-B9E8-4328-B425-BDF7C859CF83}" destId="{C1636F31-E6AC-40E2-BB2C-C0DCCF217DCE}" srcOrd="9" destOrd="0" presId="urn:microsoft.com/office/officeart/2005/8/layout/default"/>
    <dgm:cxn modelId="{C805B762-99A3-452F-ACA1-69705E1A78EA}" type="presParOf" srcId="{7E0F055E-B9E8-4328-B425-BDF7C859CF83}" destId="{29D73C05-82C9-440D-81BF-ACEB6E331BE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57CBF3-0B73-4525-9AD6-80B26313C5B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24EDF9D-14F4-43EA-A8D8-A875EBE22A02}">
      <dgm:prSet/>
      <dgm:spPr/>
      <dgm:t>
        <a:bodyPr/>
        <a:lstStyle/>
        <a:p>
          <a:pPr>
            <a:defRPr cap="all"/>
          </a:pPr>
          <a:r>
            <a:rPr lang="en-US"/>
            <a:t>Profile editing</a:t>
          </a:r>
        </a:p>
      </dgm:t>
    </dgm:pt>
    <dgm:pt modelId="{93F78979-AF06-4AC6-B236-FAB1B9F5BEE3}" type="parTrans" cxnId="{28A17745-2258-4B73-80DA-467415D7C5E8}">
      <dgm:prSet/>
      <dgm:spPr/>
      <dgm:t>
        <a:bodyPr/>
        <a:lstStyle/>
        <a:p>
          <a:endParaRPr lang="en-US"/>
        </a:p>
      </dgm:t>
    </dgm:pt>
    <dgm:pt modelId="{4C93677F-FF97-48C3-B0ED-AB21AFCBEFC2}" type="sibTrans" cxnId="{28A17745-2258-4B73-80DA-467415D7C5E8}">
      <dgm:prSet/>
      <dgm:spPr/>
      <dgm:t>
        <a:bodyPr/>
        <a:lstStyle/>
        <a:p>
          <a:endParaRPr lang="en-US"/>
        </a:p>
      </dgm:t>
    </dgm:pt>
    <dgm:pt modelId="{B680B84E-6675-49B6-AAA9-FCEB04713329}">
      <dgm:prSet/>
      <dgm:spPr/>
      <dgm:t>
        <a:bodyPr/>
        <a:lstStyle/>
        <a:p>
          <a:pPr>
            <a:defRPr cap="all"/>
          </a:pPr>
          <a:r>
            <a:rPr lang="en-US"/>
            <a:t>Course editing</a:t>
          </a:r>
        </a:p>
      </dgm:t>
    </dgm:pt>
    <dgm:pt modelId="{173A508A-C360-4301-A9D8-8A17966113F1}" type="parTrans" cxnId="{571F39AA-F7F3-4133-BEA4-3E364A515FAA}">
      <dgm:prSet/>
      <dgm:spPr/>
      <dgm:t>
        <a:bodyPr/>
        <a:lstStyle/>
        <a:p>
          <a:endParaRPr lang="en-US"/>
        </a:p>
      </dgm:t>
    </dgm:pt>
    <dgm:pt modelId="{9C27D009-CDD0-4AC0-8E77-CE9C28AEB870}" type="sibTrans" cxnId="{571F39AA-F7F3-4133-BEA4-3E364A515FAA}">
      <dgm:prSet/>
      <dgm:spPr/>
      <dgm:t>
        <a:bodyPr/>
        <a:lstStyle/>
        <a:p>
          <a:endParaRPr lang="en-US"/>
        </a:p>
      </dgm:t>
    </dgm:pt>
    <dgm:pt modelId="{B879B997-F600-47E4-8C6E-80600F7418C5}">
      <dgm:prSet/>
      <dgm:spPr/>
      <dgm:t>
        <a:bodyPr/>
        <a:lstStyle/>
        <a:p>
          <a:pPr>
            <a:defRPr cap="all"/>
          </a:pPr>
          <a:r>
            <a:rPr lang="en-US"/>
            <a:t>Assignments for the course</a:t>
          </a:r>
        </a:p>
      </dgm:t>
    </dgm:pt>
    <dgm:pt modelId="{45A04946-807B-4213-AF0D-9C37E06538F6}" type="parTrans" cxnId="{2B8401C3-B03C-4827-A079-AA8FB57D315B}">
      <dgm:prSet/>
      <dgm:spPr/>
      <dgm:t>
        <a:bodyPr/>
        <a:lstStyle/>
        <a:p>
          <a:endParaRPr lang="en-US"/>
        </a:p>
      </dgm:t>
    </dgm:pt>
    <dgm:pt modelId="{E5537E46-04F4-45A6-9E6C-5A8FC78D39A9}" type="sibTrans" cxnId="{2B8401C3-B03C-4827-A079-AA8FB57D315B}">
      <dgm:prSet/>
      <dgm:spPr/>
      <dgm:t>
        <a:bodyPr/>
        <a:lstStyle/>
        <a:p>
          <a:endParaRPr lang="en-US"/>
        </a:p>
      </dgm:t>
    </dgm:pt>
    <dgm:pt modelId="{72164C5D-4F80-4486-ABDA-8FA08FC3661E}">
      <dgm:prSet/>
      <dgm:spPr/>
      <dgm:t>
        <a:bodyPr/>
        <a:lstStyle/>
        <a:p>
          <a:pPr>
            <a:defRPr cap="all"/>
          </a:pPr>
          <a:r>
            <a:rPr lang="en-US"/>
            <a:t>Student and faculty verification</a:t>
          </a:r>
        </a:p>
      </dgm:t>
    </dgm:pt>
    <dgm:pt modelId="{39C7408C-CFEC-4498-A53B-727A84DA5A98}" type="parTrans" cxnId="{16068257-611C-4E62-BBF4-D927FF1AFEEF}">
      <dgm:prSet/>
      <dgm:spPr/>
      <dgm:t>
        <a:bodyPr/>
        <a:lstStyle/>
        <a:p>
          <a:endParaRPr lang="en-US"/>
        </a:p>
      </dgm:t>
    </dgm:pt>
    <dgm:pt modelId="{9F47369B-9528-4A39-9EA2-8CB033958D40}" type="sibTrans" cxnId="{16068257-611C-4E62-BBF4-D927FF1AFEEF}">
      <dgm:prSet/>
      <dgm:spPr/>
      <dgm:t>
        <a:bodyPr/>
        <a:lstStyle/>
        <a:p>
          <a:endParaRPr lang="en-US"/>
        </a:p>
      </dgm:t>
    </dgm:pt>
    <dgm:pt modelId="{E094AD98-7137-4EEC-80C6-73C188C002BC}">
      <dgm:prSet/>
      <dgm:spPr/>
      <dgm:t>
        <a:bodyPr/>
        <a:lstStyle/>
        <a:p>
          <a:pPr>
            <a:defRPr cap="all"/>
          </a:pPr>
          <a:r>
            <a:rPr lang="en-US"/>
            <a:t>Certification</a:t>
          </a:r>
        </a:p>
      </dgm:t>
    </dgm:pt>
    <dgm:pt modelId="{173C465C-3D74-46E7-98C9-A9D93259EB6F}" type="parTrans" cxnId="{8C9FAEF4-2585-4FA6-BA8E-BFF226D96BCD}">
      <dgm:prSet/>
      <dgm:spPr/>
      <dgm:t>
        <a:bodyPr/>
        <a:lstStyle/>
        <a:p>
          <a:endParaRPr lang="en-US"/>
        </a:p>
      </dgm:t>
    </dgm:pt>
    <dgm:pt modelId="{F6C18AB9-24EF-4E48-89CE-D5A04C9428AF}" type="sibTrans" cxnId="{8C9FAEF4-2585-4FA6-BA8E-BFF226D96BCD}">
      <dgm:prSet/>
      <dgm:spPr/>
      <dgm:t>
        <a:bodyPr/>
        <a:lstStyle/>
        <a:p>
          <a:endParaRPr lang="en-US"/>
        </a:p>
      </dgm:t>
    </dgm:pt>
    <dgm:pt modelId="{AA8B805B-A1FE-4822-965A-F520179B9F41}" type="pres">
      <dgm:prSet presAssocID="{9957CBF3-0B73-4525-9AD6-80B26313C5B3}" presName="root" presStyleCnt="0">
        <dgm:presLayoutVars>
          <dgm:dir/>
          <dgm:resizeHandles val="exact"/>
        </dgm:presLayoutVars>
      </dgm:prSet>
      <dgm:spPr/>
    </dgm:pt>
    <dgm:pt modelId="{7ED1F411-736F-4CA0-8484-1F678330ACA4}" type="pres">
      <dgm:prSet presAssocID="{424EDF9D-14F4-43EA-A8D8-A875EBE22A02}" presName="compNode" presStyleCnt="0"/>
      <dgm:spPr/>
    </dgm:pt>
    <dgm:pt modelId="{B380BDAA-A2AD-463A-8112-C8A8AF6A8DD5}" type="pres">
      <dgm:prSet presAssocID="{424EDF9D-14F4-43EA-A8D8-A875EBE22A02}" presName="iconBgRect" presStyleLbl="bgShp" presStyleIdx="0" presStyleCnt="5"/>
      <dgm:spPr/>
    </dgm:pt>
    <dgm:pt modelId="{A8219DEE-D471-4D89-8E19-484955B60850}" type="pres">
      <dgm:prSet presAssocID="{424EDF9D-14F4-43EA-A8D8-A875EBE22A0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B5A8DAF0-9D11-4D9E-A51C-21D3CED0E989}" type="pres">
      <dgm:prSet presAssocID="{424EDF9D-14F4-43EA-A8D8-A875EBE22A02}" presName="spaceRect" presStyleCnt="0"/>
      <dgm:spPr/>
    </dgm:pt>
    <dgm:pt modelId="{1D5A0B8D-393A-434D-845E-5B75833DB4EE}" type="pres">
      <dgm:prSet presAssocID="{424EDF9D-14F4-43EA-A8D8-A875EBE22A02}" presName="textRect" presStyleLbl="revTx" presStyleIdx="0" presStyleCnt="5">
        <dgm:presLayoutVars>
          <dgm:chMax val="1"/>
          <dgm:chPref val="1"/>
        </dgm:presLayoutVars>
      </dgm:prSet>
      <dgm:spPr/>
    </dgm:pt>
    <dgm:pt modelId="{CBEEB6BD-83F8-40CF-9BBD-BADF371A9791}" type="pres">
      <dgm:prSet presAssocID="{4C93677F-FF97-48C3-B0ED-AB21AFCBEFC2}" presName="sibTrans" presStyleCnt="0"/>
      <dgm:spPr/>
    </dgm:pt>
    <dgm:pt modelId="{DC46979B-3ACE-4D2E-AA89-3A9443D3E603}" type="pres">
      <dgm:prSet presAssocID="{B680B84E-6675-49B6-AAA9-FCEB04713329}" presName="compNode" presStyleCnt="0"/>
      <dgm:spPr/>
    </dgm:pt>
    <dgm:pt modelId="{8A1808A4-90E6-406D-8F60-8484D233ACFA}" type="pres">
      <dgm:prSet presAssocID="{B680B84E-6675-49B6-AAA9-FCEB04713329}" presName="iconBgRect" presStyleLbl="bgShp" presStyleIdx="1" presStyleCnt="5"/>
      <dgm:spPr/>
    </dgm:pt>
    <dgm:pt modelId="{EE3BF056-4841-4F4F-9977-39584B67AE4F}" type="pres">
      <dgm:prSet presAssocID="{B680B84E-6675-49B6-AAA9-FCEB0471332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cher"/>
        </a:ext>
      </dgm:extLst>
    </dgm:pt>
    <dgm:pt modelId="{C889D358-AFA7-4093-94EC-B972DA4B9B0A}" type="pres">
      <dgm:prSet presAssocID="{B680B84E-6675-49B6-AAA9-FCEB04713329}" presName="spaceRect" presStyleCnt="0"/>
      <dgm:spPr/>
    </dgm:pt>
    <dgm:pt modelId="{17CA42EF-57EF-4D57-8BC3-5C51A7ADC64F}" type="pres">
      <dgm:prSet presAssocID="{B680B84E-6675-49B6-AAA9-FCEB04713329}" presName="textRect" presStyleLbl="revTx" presStyleIdx="1" presStyleCnt="5">
        <dgm:presLayoutVars>
          <dgm:chMax val="1"/>
          <dgm:chPref val="1"/>
        </dgm:presLayoutVars>
      </dgm:prSet>
      <dgm:spPr/>
    </dgm:pt>
    <dgm:pt modelId="{1D4D67C4-8733-45EE-93ED-8BA6CC1D2187}" type="pres">
      <dgm:prSet presAssocID="{9C27D009-CDD0-4AC0-8E77-CE9C28AEB870}" presName="sibTrans" presStyleCnt="0"/>
      <dgm:spPr/>
    </dgm:pt>
    <dgm:pt modelId="{8AB49A5F-7814-4560-B055-D81A676D7C60}" type="pres">
      <dgm:prSet presAssocID="{B879B997-F600-47E4-8C6E-80600F7418C5}" presName="compNode" presStyleCnt="0"/>
      <dgm:spPr/>
    </dgm:pt>
    <dgm:pt modelId="{37ECE3AE-C730-4CFC-B63E-4454D65A97BA}" type="pres">
      <dgm:prSet presAssocID="{B879B997-F600-47E4-8C6E-80600F7418C5}" presName="iconBgRect" presStyleLbl="bgShp" presStyleIdx="2" presStyleCnt="5"/>
      <dgm:spPr/>
    </dgm:pt>
    <dgm:pt modelId="{D081E2E3-4A24-4093-AFD9-12293D2F88E0}" type="pres">
      <dgm:prSet presAssocID="{B879B997-F600-47E4-8C6E-80600F7418C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773E96E6-6A60-4A9C-BEBE-55D3BBACEC0E}" type="pres">
      <dgm:prSet presAssocID="{B879B997-F600-47E4-8C6E-80600F7418C5}" presName="spaceRect" presStyleCnt="0"/>
      <dgm:spPr/>
    </dgm:pt>
    <dgm:pt modelId="{B00DA7D8-8FCA-4624-A54C-FD92A1F99249}" type="pres">
      <dgm:prSet presAssocID="{B879B997-F600-47E4-8C6E-80600F7418C5}" presName="textRect" presStyleLbl="revTx" presStyleIdx="2" presStyleCnt="5">
        <dgm:presLayoutVars>
          <dgm:chMax val="1"/>
          <dgm:chPref val="1"/>
        </dgm:presLayoutVars>
      </dgm:prSet>
      <dgm:spPr/>
    </dgm:pt>
    <dgm:pt modelId="{55BB8210-608E-404C-A438-6D5915551A1D}" type="pres">
      <dgm:prSet presAssocID="{E5537E46-04F4-45A6-9E6C-5A8FC78D39A9}" presName="sibTrans" presStyleCnt="0"/>
      <dgm:spPr/>
    </dgm:pt>
    <dgm:pt modelId="{6630E715-9806-444F-9E87-1359D1B4D94D}" type="pres">
      <dgm:prSet presAssocID="{72164C5D-4F80-4486-ABDA-8FA08FC3661E}" presName="compNode" presStyleCnt="0"/>
      <dgm:spPr/>
    </dgm:pt>
    <dgm:pt modelId="{40981C27-63D4-49E1-928A-6065DCDA89CD}" type="pres">
      <dgm:prSet presAssocID="{72164C5D-4F80-4486-ABDA-8FA08FC3661E}" presName="iconBgRect" presStyleLbl="bgShp" presStyleIdx="3" presStyleCnt="5"/>
      <dgm:spPr/>
    </dgm:pt>
    <dgm:pt modelId="{0F22D348-F237-46F1-9563-27AC95D6EE88}" type="pres">
      <dgm:prSet presAssocID="{72164C5D-4F80-4486-ABDA-8FA08FC3661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mployee Badge"/>
        </a:ext>
      </dgm:extLst>
    </dgm:pt>
    <dgm:pt modelId="{206FEC16-D79A-4287-8F88-3026AFB80AC9}" type="pres">
      <dgm:prSet presAssocID="{72164C5D-4F80-4486-ABDA-8FA08FC3661E}" presName="spaceRect" presStyleCnt="0"/>
      <dgm:spPr/>
    </dgm:pt>
    <dgm:pt modelId="{093BC4A7-E3E0-42A8-9F9E-CA366D4C7F19}" type="pres">
      <dgm:prSet presAssocID="{72164C5D-4F80-4486-ABDA-8FA08FC3661E}" presName="textRect" presStyleLbl="revTx" presStyleIdx="3" presStyleCnt="5">
        <dgm:presLayoutVars>
          <dgm:chMax val="1"/>
          <dgm:chPref val="1"/>
        </dgm:presLayoutVars>
      </dgm:prSet>
      <dgm:spPr/>
    </dgm:pt>
    <dgm:pt modelId="{FBAEC4A1-AAD8-422A-85BE-4BD95E82447C}" type="pres">
      <dgm:prSet presAssocID="{9F47369B-9528-4A39-9EA2-8CB033958D40}" presName="sibTrans" presStyleCnt="0"/>
      <dgm:spPr/>
    </dgm:pt>
    <dgm:pt modelId="{2114F1DE-A746-47E5-AA2B-F7D2A1A81CB0}" type="pres">
      <dgm:prSet presAssocID="{E094AD98-7137-4EEC-80C6-73C188C002BC}" presName="compNode" presStyleCnt="0"/>
      <dgm:spPr/>
    </dgm:pt>
    <dgm:pt modelId="{D5C37E94-2810-4E86-8193-D3F647B51A71}" type="pres">
      <dgm:prSet presAssocID="{E094AD98-7137-4EEC-80C6-73C188C002BC}" presName="iconBgRect" presStyleLbl="bgShp" presStyleIdx="4" presStyleCnt="5"/>
      <dgm:spPr/>
    </dgm:pt>
    <dgm:pt modelId="{5FD2176A-A1F7-4F14-9FF4-B5805C7AECFB}" type="pres">
      <dgm:prSet presAssocID="{E094AD98-7137-4EEC-80C6-73C188C002B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ploma"/>
        </a:ext>
      </dgm:extLst>
    </dgm:pt>
    <dgm:pt modelId="{D3CDBD41-A2B4-471A-B4F4-61DC53704AD7}" type="pres">
      <dgm:prSet presAssocID="{E094AD98-7137-4EEC-80C6-73C188C002BC}" presName="spaceRect" presStyleCnt="0"/>
      <dgm:spPr/>
    </dgm:pt>
    <dgm:pt modelId="{0C464AF8-9476-4F60-BD4E-279A8FB966BE}" type="pres">
      <dgm:prSet presAssocID="{E094AD98-7137-4EEC-80C6-73C188C002BC}" presName="textRect" presStyleLbl="revTx" presStyleIdx="4" presStyleCnt="5">
        <dgm:presLayoutVars>
          <dgm:chMax val="1"/>
          <dgm:chPref val="1"/>
        </dgm:presLayoutVars>
      </dgm:prSet>
      <dgm:spPr/>
    </dgm:pt>
  </dgm:ptLst>
  <dgm:cxnLst>
    <dgm:cxn modelId="{77D17B01-690D-4327-A959-ED99A19EAEAC}" type="presOf" srcId="{B680B84E-6675-49B6-AAA9-FCEB04713329}" destId="{17CA42EF-57EF-4D57-8BC3-5C51A7ADC64F}" srcOrd="0" destOrd="0" presId="urn:microsoft.com/office/officeart/2018/5/layout/IconCircleLabelList"/>
    <dgm:cxn modelId="{830B4409-EB3E-4A2E-A8A2-C486E41C73A6}" type="presOf" srcId="{72164C5D-4F80-4486-ABDA-8FA08FC3661E}" destId="{093BC4A7-E3E0-42A8-9F9E-CA366D4C7F19}" srcOrd="0" destOrd="0" presId="urn:microsoft.com/office/officeart/2018/5/layout/IconCircleLabelList"/>
    <dgm:cxn modelId="{A43CE941-5416-464E-B10D-720E681905D1}" type="presOf" srcId="{E094AD98-7137-4EEC-80C6-73C188C002BC}" destId="{0C464AF8-9476-4F60-BD4E-279A8FB966BE}" srcOrd="0" destOrd="0" presId="urn:microsoft.com/office/officeart/2018/5/layout/IconCircleLabelList"/>
    <dgm:cxn modelId="{28A17745-2258-4B73-80DA-467415D7C5E8}" srcId="{9957CBF3-0B73-4525-9AD6-80B26313C5B3}" destId="{424EDF9D-14F4-43EA-A8D8-A875EBE22A02}" srcOrd="0" destOrd="0" parTransId="{93F78979-AF06-4AC6-B236-FAB1B9F5BEE3}" sibTransId="{4C93677F-FF97-48C3-B0ED-AB21AFCBEFC2}"/>
    <dgm:cxn modelId="{CF258573-A2B9-4D6F-9DED-B999D5CA016A}" type="presOf" srcId="{9957CBF3-0B73-4525-9AD6-80B26313C5B3}" destId="{AA8B805B-A1FE-4822-965A-F520179B9F41}" srcOrd="0" destOrd="0" presId="urn:microsoft.com/office/officeart/2018/5/layout/IconCircleLabelList"/>
    <dgm:cxn modelId="{16068257-611C-4E62-BBF4-D927FF1AFEEF}" srcId="{9957CBF3-0B73-4525-9AD6-80B26313C5B3}" destId="{72164C5D-4F80-4486-ABDA-8FA08FC3661E}" srcOrd="3" destOrd="0" parTransId="{39C7408C-CFEC-4498-A53B-727A84DA5A98}" sibTransId="{9F47369B-9528-4A39-9EA2-8CB033958D40}"/>
    <dgm:cxn modelId="{3F1542A8-3AFE-4A60-A96D-C2C4B2E54EEC}" type="presOf" srcId="{B879B997-F600-47E4-8C6E-80600F7418C5}" destId="{B00DA7D8-8FCA-4624-A54C-FD92A1F99249}" srcOrd="0" destOrd="0" presId="urn:microsoft.com/office/officeart/2018/5/layout/IconCircleLabelList"/>
    <dgm:cxn modelId="{571F39AA-F7F3-4133-BEA4-3E364A515FAA}" srcId="{9957CBF3-0B73-4525-9AD6-80B26313C5B3}" destId="{B680B84E-6675-49B6-AAA9-FCEB04713329}" srcOrd="1" destOrd="0" parTransId="{173A508A-C360-4301-A9D8-8A17966113F1}" sibTransId="{9C27D009-CDD0-4AC0-8E77-CE9C28AEB870}"/>
    <dgm:cxn modelId="{2B8401C3-B03C-4827-A079-AA8FB57D315B}" srcId="{9957CBF3-0B73-4525-9AD6-80B26313C5B3}" destId="{B879B997-F600-47E4-8C6E-80600F7418C5}" srcOrd="2" destOrd="0" parTransId="{45A04946-807B-4213-AF0D-9C37E06538F6}" sibTransId="{E5537E46-04F4-45A6-9E6C-5A8FC78D39A9}"/>
    <dgm:cxn modelId="{F5BCEDE4-771D-494B-B6FA-B9BC1A8D52D5}" type="presOf" srcId="{424EDF9D-14F4-43EA-A8D8-A875EBE22A02}" destId="{1D5A0B8D-393A-434D-845E-5B75833DB4EE}" srcOrd="0" destOrd="0" presId="urn:microsoft.com/office/officeart/2018/5/layout/IconCircleLabelList"/>
    <dgm:cxn modelId="{8C9FAEF4-2585-4FA6-BA8E-BFF226D96BCD}" srcId="{9957CBF3-0B73-4525-9AD6-80B26313C5B3}" destId="{E094AD98-7137-4EEC-80C6-73C188C002BC}" srcOrd="4" destOrd="0" parTransId="{173C465C-3D74-46E7-98C9-A9D93259EB6F}" sibTransId="{F6C18AB9-24EF-4E48-89CE-D5A04C9428AF}"/>
    <dgm:cxn modelId="{25090EB5-0A13-4597-9E2A-AF9190776FBC}" type="presParOf" srcId="{AA8B805B-A1FE-4822-965A-F520179B9F41}" destId="{7ED1F411-736F-4CA0-8484-1F678330ACA4}" srcOrd="0" destOrd="0" presId="urn:microsoft.com/office/officeart/2018/5/layout/IconCircleLabelList"/>
    <dgm:cxn modelId="{01333E96-C1E4-4E81-9DC0-2F9812E9BE23}" type="presParOf" srcId="{7ED1F411-736F-4CA0-8484-1F678330ACA4}" destId="{B380BDAA-A2AD-463A-8112-C8A8AF6A8DD5}" srcOrd="0" destOrd="0" presId="urn:microsoft.com/office/officeart/2018/5/layout/IconCircleLabelList"/>
    <dgm:cxn modelId="{246B4329-760B-4D49-9388-42A2EB15D3F5}" type="presParOf" srcId="{7ED1F411-736F-4CA0-8484-1F678330ACA4}" destId="{A8219DEE-D471-4D89-8E19-484955B60850}" srcOrd="1" destOrd="0" presId="urn:microsoft.com/office/officeart/2018/5/layout/IconCircleLabelList"/>
    <dgm:cxn modelId="{F161AF67-7EA2-400D-8219-8DFCB6B9FC50}" type="presParOf" srcId="{7ED1F411-736F-4CA0-8484-1F678330ACA4}" destId="{B5A8DAF0-9D11-4D9E-A51C-21D3CED0E989}" srcOrd="2" destOrd="0" presId="urn:microsoft.com/office/officeart/2018/5/layout/IconCircleLabelList"/>
    <dgm:cxn modelId="{66A0FFC3-3499-431C-9080-5CD96F7505EB}" type="presParOf" srcId="{7ED1F411-736F-4CA0-8484-1F678330ACA4}" destId="{1D5A0B8D-393A-434D-845E-5B75833DB4EE}" srcOrd="3" destOrd="0" presId="urn:microsoft.com/office/officeart/2018/5/layout/IconCircleLabelList"/>
    <dgm:cxn modelId="{780EBC30-4261-4E2D-A77D-E9D4B9F92069}" type="presParOf" srcId="{AA8B805B-A1FE-4822-965A-F520179B9F41}" destId="{CBEEB6BD-83F8-40CF-9BBD-BADF371A9791}" srcOrd="1" destOrd="0" presId="urn:microsoft.com/office/officeart/2018/5/layout/IconCircleLabelList"/>
    <dgm:cxn modelId="{8554CE49-8B9C-4A65-B407-125DED1EA2EF}" type="presParOf" srcId="{AA8B805B-A1FE-4822-965A-F520179B9F41}" destId="{DC46979B-3ACE-4D2E-AA89-3A9443D3E603}" srcOrd="2" destOrd="0" presId="urn:microsoft.com/office/officeart/2018/5/layout/IconCircleLabelList"/>
    <dgm:cxn modelId="{007CA833-2069-47E6-81D9-FE935C38F260}" type="presParOf" srcId="{DC46979B-3ACE-4D2E-AA89-3A9443D3E603}" destId="{8A1808A4-90E6-406D-8F60-8484D233ACFA}" srcOrd="0" destOrd="0" presId="urn:microsoft.com/office/officeart/2018/5/layout/IconCircleLabelList"/>
    <dgm:cxn modelId="{9E6E92C3-0A9C-4F3E-9867-BD83516A4CC0}" type="presParOf" srcId="{DC46979B-3ACE-4D2E-AA89-3A9443D3E603}" destId="{EE3BF056-4841-4F4F-9977-39584B67AE4F}" srcOrd="1" destOrd="0" presId="urn:microsoft.com/office/officeart/2018/5/layout/IconCircleLabelList"/>
    <dgm:cxn modelId="{4C2EE4BF-5771-48F5-9A70-88C14AD9CC99}" type="presParOf" srcId="{DC46979B-3ACE-4D2E-AA89-3A9443D3E603}" destId="{C889D358-AFA7-4093-94EC-B972DA4B9B0A}" srcOrd="2" destOrd="0" presId="urn:microsoft.com/office/officeart/2018/5/layout/IconCircleLabelList"/>
    <dgm:cxn modelId="{B9F699CB-1E5E-4991-9B24-9BE3BFFE9884}" type="presParOf" srcId="{DC46979B-3ACE-4D2E-AA89-3A9443D3E603}" destId="{17CA42EF-57EF-4D57-8BC3-5C51A7ADC64F}" srcOrd="3" destOrd="0" presId="urn:microsoft.com/office/officeart/2018/5/layout/IconCircleLabelList"/>
    <dgm:cxn modelId="{C573F49D-92A2-4693-94EE-D2483819D2FD}" type="presParOf" srcId="{AA8B805B-A1FE-4822-965A-F520179B9F41}" destId="{1D4D67C4-8733-45EE-93ED-8BA6CC1D2187}" srcOrd="3" destOrd="0" presId="urn:microsoft.com/office/officeart/2018/5/layout/IconCircleLabelList"/>
    <dgm:cxn modelId="{40AF72BC-8923-47EB-BF10-ED7B9A1D517C}" type="presParOf" srcId="{AA8B805B-A1FE-4822-965A-F520179B9F41}" destId="{8AB49A5F-7814-4560-B055-D81A676D7C60}" srcOrd="4" destOrd="0" presId="urn:microsoft.com/office/officeart/2018/5/layout/IconCircleLabelList"/>
    <dgm:cxn modelId="{B552C0D0-7BF6-413E-BF68-51ECC20BA439}" type="presParOf" srcId="{8AB49A5F-7814-4560-B055-D81A676D7C60}" destId="{37ECE3AE-C730-4CFC-B63E-4454D65A97BA}" srcOrd="0" destOrd="0" presId="urn:microsoft.com/office/officeart/2018/5/layout/IconCircleLabelList"/>
    <dgm:cxn modelId="{8D034C9B-0E31-440D-A49C-57405003D105}" type="presParOf" srcId="{8AB49A5F-7814-4560-B055-D81A676D7C60}" destId="{D081E2E3-4A24-4093-AFD9-12293D2F88E0}" srcOrd="1" destOrd="0" presId="urn:microsoft.com/office/officeart/2018/5/layout/IconCircleLabelList"/>
    <dgm:cxn modelId="{E0ECD111-5C10-490A-A796-F91A5DAA31D6}" type="presParOf" srcId="{8AB49A5F-7814-4560-B055-D81A676D7C60}" destId="{773E96E6-6A60-4A9C-BEBE-55D3BBACEC0E}" srcOrd="2" destOrd="0" presId="urn:microsoft.com/office/officeart/2018/5/layout/IconCircleLabelList"/>
    <dgm:cxn modelId="{0E379022-134B-4C0A-B790-1E66E9143652}" type="presParOf" srcId="{8AB49A5F-7814-4560-B055-D81A676D7C60}" destId="{B00DA7D8-8FCA-4624-A54C-FD92A1F99249}" srcOrd="3" destOrd="0" presId="urn:microsoft.com/office/officeart/2018/5/layout/IconCircleLabelList"/>
    <dgm:cxn modelId="{D4CF6E9C-8BDF-46D3-95FD-7D0C06D2A201}" type="presParOf" srcId="{AA8B805B-A1FE-4822-965A-F520179B9F41}" destId="{55BB8210-608E-404C-A438-6D5915551A1D}" srcOrd="5" destOrd="0" presId="urn:microsoft.com/office/officeart/2018/5/layout/IconCircleLabelList"/>
    <dgm:cxn modelId="{AAD651B9-F370-42C0-BDBF-25D4865264E5}" type="presParOf" srcId="{AA8B805B-A1FE-4822-965A-F520179B9F41}" destId="{6630E715-9806-444F-9E87-1359D1B4D94D}" srcOrd="6" destOrd="0" presId="urn:microsoft.com/office/officeart/2018/5/layout/IconCircleLabelList"/>
    <dgm:cxn modelId="{2BCFCACB-32DE-4ECA-AD89-3F1AAC815A66}" type="presParOf" srcId="{6630E715-9806-444F-9E87-1359D1B4D94D}" destId="{40981C27-63D4-49E1-928A-6065DCDA89CD}" srcOrd="0" destOrd="0" presId="urn:microsoft.com/office/officeart/2018/5/layout/IconCircleLabelList"/>
    <dgm:cxn modelId="{6B835866-34D3-435F-9CDF-DC486C9EEC1C}" type="presParOf" srcId="{6630E715-9806-444F-9E87-1359D1B4D94D}" destId="{0F22D348-F237-46F1-9563-27AC95D6EE88}" srcOrd="1" destOrd="0" presId="urn:microsoft.com/office/officeart/2018/5/layout/IconCircleLabelList"/>
    <dgm:cxn modelId="{B49A68B8-AE05-4F89-9BA2-727B6A21323F}" type="presParOf" srcId="{6630E715-9806-444F-9E87-1359D1B4D94D}" destId="{206FEC16-D79A-4287-8F88-3026AFB80AC9}" srcOrd="2" destOrd="0" presId="urn:microsoft.com/office/officeart/2018/5/layout/IconCircleLabelList"/>
    <dgm:cxn modelId="{CAA46661-CD29-4021-822D-A6EBDAA13FCC}" type="presParOf" srcId="{6630E715-9806-444F-9E87-1359D1B4D94D}" destId="{093BC4A7-E3E0-42A8-9F9E-CA366D4C7F19}" srcOrd="3" destOrd="0" presId="urn:microsoft.com/office/officeart/2018/5/layout/IconCircleLabelList"/>
    <dgm:cxn modelId="{11DC3C1D-8F11-4521-8605-05A387F999A6}" type="presParOf" srcId="{AA8B805B-A1FE-4822-965A-F520179B9F41}" destId="{FBAEC4A1-AAD8-422A-85BE-4BD95E82447C}" srcOrd="7" destOrd="0" presId="urn:microsoft.com/office/officeart/2018/5/layout/IconCircleLabelList"/>
    <dgm:cxn modelId="{B5F2B82A-66AC-4D97-B02F-71145DA80A72}" type="presParOf" srcId="{AA8B805B-A1FE-4822-965A-F520179B9F41}" destId="{2114F1DE-A746-47E5-AA2B-F7D2A1A81CB0}" srcOrd="8" destOrd="0" presId="urn:microsoft.com/office/officeart/2018/5/layout/IconCircleLabelList"/>
    <dgm:cxn modelId="{0C7F74A8-338F-4B99-A94C-018EBFA2BD53}" type="presParOf" srcId="{2114F1DE-A746-47E5-AA2B-F7D2A1A81CB0}" destId="{D5C37E94-2810-4E86-8193-D3F647B51A71}" srcOrd="0" destOrd="0" presId="urn:microsoft.com/office/officeart/2018/5/layout/IconCircleLabelList"/>
    <dgm:cxn modelId="{2173915E-A109-4AC3-B117-1415F32F618F}" type="presParOf" srcId="{2114F1DE-A746-47E5-AA2B-F7D2A1A81CB0}" destId="{5FD2176A-A1F7-4F14-9FF4-B5805C7AECFB}" srcOrd="1" destOrd="0" presId="urn:microsoft.com/office/officeart/2018/5/layout/IconCircleLabelList"/>
    <dgm:cxn modelId="{11B85F66-F18A-47F9-94D3-A312E65B32C1}" type="presParOf" srcId="{2114F1DE-A746-47E5-AA2B-F7D2A1A81CB0}" destId="{D3CDBD41-A2B4-471A-B4F4-61DC53704AD7}" srcOrd="2" destOrd="0" presId="urn:microsoft.com/office/officeart/2018/5/layout/IconCircleLabelList"/>
    <dgm:cxn modelId="{DBE313E8-9735-4D9B-BA1D-42CF1FBFD6D4}" type="presParOf" srcId="{2114F1DE-A746-47E5-AA2B-F7D2A1A81CB0}" destId="{0C464AF8-9476-4F60-BD4E-279A8FB966B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B1394-4984-4E47-9DDA-2C6E438A70D1}">
      <dsp:nvSpPr>
        <dsp:cNvPr id="0" name=""/>
        <dsp:cNvSpPr/>
      </dsp:nvSpPr>
      <dsp:spPr>
        <a:xfrm>
          <a:off x="0" y="93057"/>
          <a:ext cx="3005666" cy="180339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a:t>Search</a:t>
          </a:r>
        </a:p>
      </dsp:txBody>
      <dsp:txXfrm>
        <a:off x="0" y="93057"/>
        <a:ext cx="3005666" cy="1803399"/>
      </dsp:txXfrm>
    </dsp:sp>
    <dsp:sp modelId="{B65181D7-A3A3-457E-9F1C-3150C2084410}">
      <dsp:nvSpPr>
        <dsp:cNvPr id="0" name=""/>
        <dsp:cNvSpPr/>
      </dsp:nvSpPr>
      <dsp:spPr>
        <a:xfrm>
          <a:off x="3306233" y="93057"/>
          <a:ext cx="3005666" cy="1803399"/>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a:t>Wishlist</a:t>
          </a:r>
        </a:p>
      </dsp:txBody>
      <dsp:txXfrm>
        <a:off x="3306233" y="93057"/>
        <a:ext cx="3005666" cy="1803399"/>
      </dsp:txXfrm>
    </dsp:sp>
    <dsp:sp modelId="{C14AF4BE-0275-4134-AE4D-B4E5F3DF4F3F}">
      <dsp:nvSpPr>
        <dsp:cNvPr id="0" name=""/>
        <dsp:cNvSpPr/>
      </dsp:nvSpPr>
      <dsp:spPr>
        <a:xfrm>
          <a:off x="6612466" y="93057"/>
          <a:ext cx="3005666" cy="1803399"/>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Enroll</a:t>
          </a:r>
        </a:p>
      </dsp:txBody>
      <dsp:txXfrm>
        <a:off x="6612466" y="93057"/>
        <a:ext cx="3005666" cy="1803399"/>
      </dsp:txXfrm>
    </dsp:sp>
    <dsp:sp modelId="{1A10D72D-6DFB-495E-929F-BE64DBCFF215}">
      <dsp:nvSpPr>
        <dsp:cNvPr id="0" name=""/>
        <dsp:cNvSpPr/>
      </dsp:nvSpPr>
      <dsp:spPr>
        <a:xfrm>
          <a:off x="0" y="2197024"/>
          <a:ext cx="3005666" cy="1803399"/>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a:t>Progress</a:t>
          </a:r>
        </a:p>
      </dsp:txBody>
      <dsp:txXfrm>
        <a:off x="0" y="2197024"/>
        <a:ext cx="3005666" cy="1803399"/>
      </dsp:txXfrm>
    </dsp:sp>
    <dsp:sp modelId="{81E60666-EDCE-46E8-8FB9-53299356DFAD}">
      <dsp:nvSpPr>
        <dsp:cNvPr id="0" name=""/>
        <dsp:cNvSpPr/>
      </dsp:nvSpPr>
      <dsp:spPr>
        <a:xfrm>
          <a:off x="3306233" y="2197024"/>
          <a:ext cx="3005666" cy="1803399"/>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a:t>Upload</a:t>
          </a:r>
        </a:p>
      </dsp:txBody>
      <dsp:txXfrm>
        <a:off x="3306233" y="2197024"/>
        <a:ext cx="3005666" cy="1803399"/>
      </dsp:txXfrm>
    </dsp:sp>
    <dsp:sp modelId="{29D73C05-82C9-440D-81BF-ACEB6E331BEA}">
      <dsp:nvSpPr>
        <dsp:cNvPr id="0" name=""/>
        <dsp:cNvSpPr/>
      </dsp:nvSpPr>
      <dsp:spPr>
        <a:xfrm>
          <a:off x="6612466" y="2197024"/>
          <a:ext cx="3005666" cy="1803399"/>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a:t>Approve</a:t>
          </a:r>
        </a:p>
      </dsp:txBody>
      <dsp:txXfrm>
        <a:off x="6612466" y="2197024"/>
        <a:ext cx="3005666" cy="1803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80BDAA-A2AD-463A-8112-C8A8AF6A8DD5}">
      <dsp:nvSpPr>
        <dsp:cNvPr id="0" name=""/>
        <dsp:cNvSpPr/>
      </dsp:nvSpPr>
      <dsp:spPr>
        <a:xfrm>
          <a:off x="333420" y="1035295"/>
          <a:ext cx="1028302" cy="102830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219DEE-D471-4D89-8E19-484955B60850}">
      <dsp:nvSpPr>
        <dsp:cNvPr id="0" name=""/>
        <dsp:cNvSpPr/>
      </dsp:nvSpPr>
      <dsp:spPr>
        <a:xfrm>
          <a:off x="552567" y="1254442"/>
          <a:ext cx="590009" cy="5900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5A0B8D-393A-434D-845E-5B75833DB4EE}">
      <dsp:nvSpPr>
        <dsp:cNvPr id="0" name=""/>
        <dsp:cNvSpPr/>
      </dsp:nvSpPr>
      <dsp:spPr>
        <a:xfrm>
          <a:off x="4701"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Profile editing</a:t>
          </a:r>
        </a:p>
      </dsp:txBody>
      <dsp:txXfrm>
        <a:off x="4701" y="2383889"/>
        <a:ext cx="1685742" cy="674296"/>
      </dsp:txXfrm>
    </dsp:sp>
    <dsp:sp modelId="{8A1808A4-90E6-406D-8F60-8484D233ACFA}">
      <dsp:nvSpPr>
        <dsp:cNvPr id="0" name=""/>
        <dsp:cNvSpPr/>
      </dsp:nvSpPr>
      <dsp:spPr>
        <a:xfrm>
          <a:off x="2314168" y="1035295"/>
          <a:ext cx="1028302" cy="102830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3BF056-4841-4F4F-9977-39584B67AE4F}">
      <dsp:nvSpPr>
        <dsp:cNvPr id="0" name=""/>
        <dsp:cNvSpPr/>
      </dsp:nvSpPr>
      <dsp:spPr>
        <a:xfrm>
          <a:off x="2533314" y="1254442"/>
          <a:ext cx="590009" cy="5900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CA42EF-57EF-4D57-8BC3-5C51A7ADC64F}">
      <dsp:nvSpPr>
        <dsp:cNvPr id="0" name=""/>
        <dsp:cNvSpPr/>
      </dsp:nvSpPr>
      <dsp:spPr>
        <a:xfrm>
          <a:off x="1985448"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Course editing</a:t>
          </a:r>
        </a:p>
      </dsp:txBody>
      <dsp:txXfrm>
        <a:off x="1985448" y="2383889"/>
        <a:ext cx="1685742" cy="674296"/>
      </dsp:txXfrm>
    </dsp:sp>
    <dsp:sp modelId="{37ECE3AE-C730-4CFC-B63E-4454D65A97BA}">
      <dsp:nvSpPr>
        <dsp:cNvPr id="0" name=""/>
        <dsp:cNvSpPr/>
      </dsp:nvSpPr>
      <dsp:spPr>
        <a:xfrm>
          <a:off x="4294915" y="1035295"/>
          <a:ext cx="1028302" cy="102830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81E2E3-4A24-4093-AFD9-12293D2F88E0}">
      <dsp:nvSpPr>
        <dsp:cNvPr id="0" name=""/>
        <dsp:cNvSpPr/>
      </dsp:nvSpPr>
      <dsp:spPr>
        <a:xfrm>
          <a:off x="4514061" y="1254442"/>
          <a:ext cx="590009" cy="5900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0DA7D8-8FCA-4624-A54C-FD92A1F99249}">
      <dsp:nvSpPr>
        <dsp:cNvPr id="0" name=""/>
        <dsp:cNvSpPr/>
      </dsp:nvSpPr>
      <dsp:spPr>
        <a:xfrm>
          <a:off x="3966195"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Assignments for the course</a:t>
          </a:r>
        </a:p>
      </dsp:txBody>
      <dsp:txXfrm>
        <a:off x="3966195" y="2383889"/>
        <a:ext cx="1685742" cy="674296"/>
      </dsp:txXfrm>
    </dsp:sp>
    <dsp:sp modelId="{40981C27-63D4-49E1-928A-6065DCDA89CD}">
      <dsp:nvSpPr>
        <dsp:cNvPr id="0" name=""/>
        <dsp:cNvSpPr/>
      </dsp:nvSpPr>
      <dsp:spPr>
        <a:xfrm>
          <a:off x="6275662" y="1035295"/>
          <a:ext cx="1028302" cy="102830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22D348-F237-46F1-9563-27AC95D6EE88}">
      <dsp:nvSpPr>
        <dsp:cNvPr id="0" name=""/>
        <dsp:cNvSpPr/>
      </dsp:nvSpPr>
      <dsp:spPr>
        <a:xfrm>
          <a:off x="6494808" y="1254442"/>
          <a:ext cx="590009" cy="5900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3BC4A7-E3E0-42A8-9F9E-CA366D4C7F19}">
      <dsp:nvSpPr>
        <dsp:cNvPr id="0" name=""/>
        <dsp:cNvSpPr/>
      </dsp:nvSpPr>
      <dsp:spPr>
        <a:xfrm>
          <a:off x="5946942"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Student and faculty verification</a:t>
          </a:r>
        </a:p>
      </dsp:txBody>
      <dsp:txXfrm>
        <a:off x="5946942" y="2383889"/>
        <a:ext cx="1685742" cy="674296"/>
      </dsp:txXfrm>
    </dsp:sp>
    <dsp:sp modelId="{D5C37E94-2810-4E86-8193-D3F647B51A71}">
      <dsp:nvSpPr>
        <dsp:cNvPr id="0" name=""/>
        <dsp:cNvSpPr/>
      </dsp:nvSpPr>
      <dsp:spPr>
        <a:xfrm>
          <a:off x="8256409" y="1035295"/>
          <a:ext cx="1028302" cy="102830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D2176A-A1F7-4F14-9FF4-B5805C7AECFB}">
      <dsp:nvSpPr>
        <dsp:cNvPr id="0" name=""/>
        <dsp:cNvSpPr/>
      </dsp:nvSpPr>
      <dsp:spPr>
        <a:xfrm>
          <a:off x="8475555" y="1254442"/>
          <a:ext cx="590009" cy="5900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464AF8-9476-4F60-BD4E-279A8FB966BE}">
      <dsp:nvSpPr>
        <dsp:cNvPr id="0" name=""/>
        <dsp:cNvSpPr/>
      </dsp:nvSpPr>
      <dsp:spPr>
        <a:xfrm>
          <a:off x="7927689"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Certification</a:t>
          </a:r>
        </a:p>
      </dsp:txBody>
      <dsp:txXfrm>
        <a:off x="7927689" y="2383889"/>
        <a:ext cx="1685742" cy="67429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3/27/2022</a:t>
            </a:fld>
            <a:endParaRPr lang="en-US" dirty="0"/>
          </a:p>
        </p:txBody>
      </p:sp>
      <p:sp>
        <p:nvSpPr>
          <p:cNvPr id="5" name="Footer Placeholder 4"/>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4237453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3/27/2022</a:t>
            </a:fld>
            <a:endParaRPr lang="en-US" dirty="0"/>
          </a:p>
        </p:txBody>
      </p:sp>
      <p:sp>
        <p:nvSpPr>
          <p:cNvPr id="5" name="Footer Placeholder 4"/>
          <p:cNvSpPr>
            <a:spLocks noGrp="1"/>
          </p:cNvSpPr>
          <p:nvPr>
            <p:ph type="ftr" sz="quarter" idx="11"/>
          </p:nvPr>
        </p:nvSpPr>
        <p:spPr/>
        <p:txBody>
          <a:bodyPr/>
          <a:lstStyle/>
          <a:p>
            <a:endParaRPr lang="en-US" dirty="0">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7820983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3/27/2022</a:t>
            </a:fld>
            <a:endParaRPr lang="en-US" dirty="0"/>
          </a:p>
        </p:txBody>
      </p:sp>
      <p:sp>
        <p:nvSpPr>
          <p:cNvPr id="5" name="Footer Placeholder 4"/>
          <p:cNvSpPr>
            <a:spLocks noGrp="1"/>
          </p:cNvSpPr>
          <p:nvPr>
            <p:ph type="ftr" sz="quarter" idx="11"/>
          </p:nvPr>
        </p:nvSpPr>
        <p:spPr/>
        <p:txBody>
          <a:bodyPr/>
          <a:lstStyle/>
          <a:p>
            <a:endParaRPr lang="en-US" dirty="0">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811400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3/27/2022</a:t>
            </a:fld>
            <a:endParaRPr lang="en-US" dirty="0"/>
          </a:p>
        </p:txBody>
      </p:sp>
      <p:sp>
        <p:nvSpPr>
          <p:cNvPr id="5" name="Footer Placeholder 4"/>
          <p:cNvSpPr>
            <a:spLocks noGrp="1"/>
          </p:cNvSpPr>
          <p:nvPr>
            <p:ph type="ftr" sz="quarter" idx="11"/>
          </p:nvPr>
        </p:nvSpPr>
        <p:spPr/>
        <p:txBody>
          <a:bodyPr/>
          <a:lstStyle/>
          <a:p>
            <a:endParaRPr lang="en-US" dirty="0">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28903830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3/27/2022</a:t>
            </a:fld>
            <a:endParaRPr lang="en-US" dirty="0"/>
          </a:p>
        </p:txBody>
      </p:sp>
      <p:sp>
        <p:nvSpPr>
          <p:cNvPr id="5" name="Footer Placeholder 4"/>
          <p:cNvSpPr>
            <a:spLocks noGrp="1"/>
          </p:cNvSpPr>
          <p:nvPr>
            <p:ph type="ftr" sz="quarter" idx="11"/>
          </p:nvPr>
        </p:nvSpPr>
        <p:spPr/>
        <p:txBody>
          <a:bodyPr/>
          <a:lstStyle/>
          <a:p>
            <a:endParaRPr lang="en-US" dirty="0">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45690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3/27/2022</a:t>
            </a:fld>
            <a:endParaRPr lang="en-US" dirty="0"/>
          </a:p>
        </p:txBody>
      </p:sp>
      <p:sp>
        <p:nvSpPr>
          <p:cNvPr id="5" name="Footer Placeholder 4"/>
          <p:cNvSpPr>
            <a:spLocks noGrp="1"/>
          </p:cNvSpPr>
          <p:nvPr>
            <p:ph type="ftr" sz="quarter" idx="11"/>
          </p:nvPr>
        </p:nvSpPr>
        <p:spPr/>
        <p:txBody>
          <a:bodyPr/>
          <a:lstStyle/>
          <a:p>
            <a:endParaRPr lang="en-US" dirty="0">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0839662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58886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2222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3/27/2022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69556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61921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5252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73881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13303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3/27/2022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64741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09771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2290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E0CF6C-748E-4B7A-BC8B-3011EF78ED13}" type="datetime1">
              <a:rPr lang="en-US" smtClean="0"/>
              <a:pPr/>
              <a:t>3/27/2022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solidFill>
                <a:schemeClr val="tx1">
                  <a:alpha val="60000"/>
                </a:schemeClr>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3678645"/>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1" name="Straight Connector 5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5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8" name="Picture 1">
            <a:extLst>
              <a:ext uri="{FF2B5EF4-FFF2-40B4-BE49-F238E27FC236}">
                <a16:creationId xmlns:a16="http://schemas.microsoft.com/office/drawing/2014/main" id="{3A6F4EEE-2BE6-DA76-C053-D591B7BB2A9F}"/>
              </a:ext>
            </a:extLst>
          </p:cNvPr>
          <p:cNvPicPr>
            <a:picLocks noChangeAspect="1"/>
          </p:cNvPicPr>
          <p:nvPr/>
        </p:nvPicPr>
        <p:blipFill rotWithShape="1">
          <a:blip r:embed="rId2">
            <a:extLst>
              <a:ext uri="{28A0092B-C50C-407E-A947-70E740481C1C}">
                <a14:useLocalDpi xmlns:a14="http://schemas.microsoft.com/office/drawing/2010/main" val="0"/>
              </a:ext>
            </a:extLst>
          </a:blip>
          <a:srcRect l="18180" r="16337" b="549"/>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6" name="Title 5">
            <a:extLst>
              <a:ext uri="{FF2B5EF4-FFF2-40B4-BE49-F238E27FC236}">
                <a16:creationId xmlns:a16="http://schemas.microsoft.com/office/drawing/2014/main" id="{38638687-C6B3-4B7E-92E1-BB796861C114}"/>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Online Course Management System</a:t>
            </a:r>
          </a:p>
        </p:txBody>
      </p:sp>
      <p:cxnSp>
        <p:nvCxnSpPr>
          <p:cNvPr id="62" name="Straight Connector 61">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6"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27254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FCB4-CBFE-4DE3-8A3F-AFBEC547F1D3}"/>
              </a:ext>
            </a:extLst>
          </p:cNvPr>
          <p:cNvSpPr>
            <a:spLocks noGrp="1"/>
          </p:cNvSpPr>
          <p:nvPr>
            <p:ph type="title"/>
          </p:nvPr>
        </p:nvSpPr>
        <p:spPr>
          <a:xfrm>
            <a:off x="7595688" y="2999815"/>
            <a:ext cx="3183556" cy="1320800"/>
          </a:xfrm>
        </p:spPr>
        <p:txBody>
          <a:bodyPr anchor="ctr">
            <a:normAutofit/>
          </a:bodyPr>
          <a:lstStyle/>
          <a:p>
            <a:r>
              <a:rPr lang="en-US" dirty="0"/>
              <a:t>APIs used</a:t>
            </a:r>
          </a:p>
        </p:txBody>
      </p:sp>
      <p:pic>
        <p:nvPicPr>
          <p:cNvPr id="7" name="Content Placeholder 6" descr="Diagram, schematic&#10;&#10;Description automatically generated">
            <a:extLst>
              <a:ext uri="{FF2B5EF4-FFF2-40B4-BE49-F238E27FC236}">
                <a16:creationId xmlns:a16="http://schemas.microsoft.com/office/drawing/2014/main" id="{F50CA816-1860-450A-9DD1-A18E46228C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4121" y="3600528"/>
            <a:ext cx="4570413" cy="2570857"/>
          </a:xfrm>
        </p:spPr>
      </p:pic>
      <p:graphicFrame>
        <p:nvGraphicFramePr>
          <p:cNvPr id="8" name="Table 5">
            <a:extLst>
              <a:ext uri="{FF2B5EF4-FFF2-40B4-BE49-F238E27FC236}">
                <a16:creationId xmlns:a16="http://schemas.microsoft.com/office/drawing/2014/main" id="{BC294861-2739-48AD-B737-3D97666443E0}"/>
              </a:ext>
            </a:extLst>
          </p:cNvPr>
          <p:cNvGraphicFramePr>
            <a:graphicFrameLocks/>
          </p:cNvGraphicFramePr>
          <p:nvPr>
            <p:extLst>
              <p:ext uri="{D42A27DB-BD31-4B8C-83A1-F6EECF244321}">
                <p14:modId xmlns:p14="http://schemas.microsoft.com/office/powerpoint/2010/main" val="2051664839"/>
              </p:ext>
            </p:extLst>
          </p:nvPr>
        </p:nvGraphicFramePr>
        <p:xfrm>
          <a:off x="553451" y="686615"/>
          <a:ext cx="6832088" cy="2742385"/>
        </p:xfrm>
        <a:graphic>
          <a:graphicData uri="http://schemas.openxmlformats.org/drawingml/2006/table">
            <a:tbl>
              <a:tblPr firstRow="1" firstCol="1" bandRow="1">
                <a:tableStyleId>{21E4AEA4-8DFA-4A89-87EB-49C32662AFE0}</a:tableStyleId>
              </a:tblPr>
              <a:tblGrid>
                <a:gridCol w="2972813">
                  <a:extLst>
                    <a:ext uri="{9D8B030D-6E8A-4147-A177-3AD203B41FA5}">
                      <a16:colId xmlns:a16="http://schemas.microsoft.com/office/drawing/2014/main" val="3387803970"/>
                    </a:ext>
                  </a:extLst>
                </a:gridCol>
                <a:gridCol w="3859275">
                  <a:extLst>
                    <a:ext uri="{9D8B030D-6E8A-4147-A177-3AD203B41FA5}">
                      <a16:colId xmlns:a16="http://schemas.microsoft.com/office/drawing/2014/main" val="4143136404"/>
                    </a:ext>
                  </a:extLst>
                </a:gridCol>
              </a:tblGrid>
              <a:tr h="414160">
                <a:tc>
                  <a:txBody>
                    <a:bodyPr/>
                    <a:lstStyle/>
                    <a:p>
                      <a:pPr algn="ctr"/>
                      <a:r>
                        <a:rPr lang="en-US" sz="1700"/>
                        <a:t>API</a:t>
                      </a:r>
                    </a:p>
                  </a:txBody>
                  <a:tcPr marL="84461" marR="84461" marT="42231" marB="42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700" dirty="0"/>
                        <a:t>Functions</a:t>
                      </a:r>
                    </a:p>
                  </a:txBody>
                  <a:tcPr marL="84461" marR="84461" marT="42231" marB="42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4087682"/>
                  </a:ext>
                </a:extLst>
              </a:tr>
              <a:tr h="414160">
                <a:tc rowSpan="2">
                  <a:txBody>
                    <a:bodyPr/>
                    <a:lstStyle/>
                    <a:p>
                      <a:pPr algn="ctr"/>
                      <a:r>
                        <a:rPr lang="en-US" sz="1700"/>
                        <a:t>YouTube Data API V3 </a:t>
                      </a:r>
                    </a:p>
                  </a:txBody>
                  <a:tcPr marL="84461" marR="84461" marT="42231" marB="42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dirty="0" err="1"/>
                        <a:t>playlistItems</a:t>
                      </a:r>
                      <a:r>
                        <a:rPr lang="en-US" sz="1700" dirty="0"/>
                        <a:t>().list()</a:t>
                      </a:r>
                    </a:p>
                  </a:txBody>
                  <a:tcPr marL="84461" marR="84461" marT="42231" marB="42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760421"/>
                  </a:ext>
                </a:extLst>
              </a:tr>
              <a:tr h="414160">
                <a:tc vMerge="1">
                  <a:txBody>
                    <a:bodyPr/>
                    <a:lstStyle/>
                    <a:p>
                      <a:endParaRPr lang="en-US"/>
                    </a:p>
                  </a:txBody>
                  <a:tcPr/>
                </a:tc>
                <a:tc>
                  <a:txBody>
                    <a:bodyPr/>
                    <a:lstStyle/>
                    <a:p>
                      <a:pPr algn="l"/>
                      <a:r>
                        <a:rPr lang="en-US" sz="1700" dirty="0"/>
                        <a:t>Videos().list()</a:t>
                      </a:r>
                    </a:p>
                  </a:txBody>
                  <a:tcPr marL="84461" marR="84461" marT="42231" marB="42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1070547"/>
                  </a:ext>
                </a:extLst>
              </a:tr>
              <a:tr h="414160">
                <a:tc rowSpan="3">
                  <a:txBody>
                    <a:bodyPr/>
                    <a:lstStyle/>
                    <a:p>
                      <a:pPr algn="ctr"/>
                      <a:r>
                        <a:rPr lang="en-US" sz="1700" dirty="0"/>
                        <a:t>YouTube Player API</a:t>
                      </a:r>
                    </a:p>
                  </a:txBody>
                  <a:tcPr marL="84461" marR="84461" marT="42231" marB="42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dirty="0" err="1"/>
                        <a:t>YT.Player</a:t>
                      </a:r>
                      <a:r>
                        <a:rPr lang="en-US" sz="1700" dirty="0"/>
                        <a:t>()</a:t>
                      </a:r>
                    </a:p>
                  </a:txBody>
                  <a:tcPr marL="84461" marR="84461" marT="42231" marB="42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263223"/>
                  </a:ext>
                </a:extLst>
              </a:tr>
              <a:tr h="414160">
                <a:tc vMerge="1">
                  <a:txBody>
                    <a:bodyPr/>
                    <a:lstStyle/>
                    <a:p>
                      <a:endParaRPr lang="en-US"/>
                    </a:p>
                  </a:txBody>
                  <a:tcPr/>
                </a:tc>
                <a:tc>
                  <a:txBody>
                    <a:bodyPr/>
                    <a:lstStyle/>
                    <a:p>
                      <a:pPr algn="l"/>
                      <a:r>
                        <a:rPr lang="en-US" sz="1700" err="1"/>
                        <a:t>playerObj.getDuration</a:t>
                      </a:r>
                      <a:r>
                        <a:rPr lang="en-US" sz="1700"/>
                        <a:t>()</a:t>
                      </a:r>
                    </a:p>
                  </a:txBody>
                  <a:tcPr marL="84461" marR="84461" marT="42231" marB="42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3924958"/>
                  </a:ext>
                </a:extLst>
              </a:tr>
              <a:tr h="671585">
                <a:tc vMerge="1">
                  <a:txBody>
                    <a:bodyPr/>
                    <a:lstStyle/>
                    <a:p>
                      <a:endParaRPr lang="en-US"/>
                    </a:p>
                  </a:txBody>
                  <a:tcPr/>
                </a:tc>
                <a:tc>
                  <a:txBody>
                    <a:bodyPr/>
                    <a:lstStyle/>
                    <a:p>
                      <a:pPr algn="l"/>
                      <a:r>
                        <a:rPr lang="en-US" sz="1700" dirty="0" err="1"/>
                        <a:t>playerObj.getCurrentTime</a:t>
                      </a:r>
                      <a:r>
                        <a:rPr lang="en-US" sz="1700" dirty="0"/>
                        <a:t>()</a:t>
                      </a:r>
                    </a:p>
                  </a:txBody>
                  <a:tcPr marL="84461" marR="84461" marT="42231" marB="422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3427635"/>
                  </a:ext>
                </a:extLst>
              </a:tr>
            </a:tbl>
          </a:graphicData>
        </a:graphic>
      </p:graphicFrame>
    </p:spTree>
    <p:extLst>
      <p:ext uri="{BB962C8B-B14F-4D97-AF65-F5344CB8AC3E}">
        <p14:creationId xmlns:p14="http://schemas.microsoft.com/office/powerpoint/2010/main" val="2141806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252976-7D35-4083-8369-13728E284A3D}"/>
              </a:ext>
            </a:extLst>
          </p:cNvPr>
          <p:cNvSpPr>
            <a:spLocks noGrp="1"/>
          </p:cNvSpPr>
          <p:nvPr>
            <p:ph type="title"/>
          </p:nvPr>
        </p:nvSpPr>
        <p:spPr>
          <a:xfrm>
            <a:off x="1286933" y="609600"/>
            <a:ext cx="10197494" cy="1099457"/>
          </a:xfrm>
        </p:spPr>
        <p:txBody>
          <a:bodyPr>
            <a:normAutofit/>
          </a:bodyPr>
          <a:lstStyle/>
          <a:p>
            <a:r>
              <a:rPr lang="en-US" dirty="0"/>
              <a:t>Future Scope</a:t>
            </a:r>
          </a:p>
        </p:txBody>
      </p:sp>
      <p:sp>
        <p:nvSpPr>
          <p:cNvPr id="16"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8" name="Content Placeholder 2">
            <a:extLst>
              <a:ext uri="{FF2B5EF4-FFF2-40B4-BE49-F238E27FC236}">
                <a16:creationId xmlns:a16="http://schemas.microsoft.com/office/drawing/2014/main" id="{D99C04A8-872B-2AE4-E2B9-223880DF616E}"/>
              </a:ext>
            </a:extLst>
          </p:cNvPr>
          <p:cNvGraphicFramePr>
            <a:graphicFrameLocks noGrp="1"/>
          </p:cNvGraphicFramePr>
          <p:nvPr>
            <p:ph idx="1"/>
            <p:extLst>
              <p:ext uri="{D42A27DB-BD31-4B8C-83A1-F6EECF244321}">
                <p14:modId xmlns:p14="http://schemas.microsoft.com/office/powerpoint/2010/main" val="165908292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0133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0A340-C50A-4DEB-B332-D93AB850BE20}"/>
              </a:ext>
            </a:extLst>
          </p:cNvPr>
          <p:cNvSpPr>
            <a:spLocks noGrp="1"/>
          </p:cNvSpPr>
          <p:nvPr>
            <p:ph type="title"/>
          </p:nvPr>
        </p:nvSpPr>
        <p:spPr>
          <a:xfrm>
            <a:off x="1043950" y="1179151"/>
            <a:ext cx="3300646" cy="4463889"/>
          </a:xfrm>
        </p:spPr>
        <p:txBody>
          <a:bodyPr anchor="ctr">
            <a:normAutofit/>
          </a:bodyPr>
          <a:lstStyle/>
          <a:p>
            <a:r>
              <a:rPr lang="en-US"/>
              <a:t>Conclusion</a:t>
            </a:r>
            <a:endParaRPr lang="en-US"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68BBCBE-2A6C-47F6-9041-36F4F3C98377}"/>
              </a:ext>
            </a:extLst>
          </p:cNvPr>
          <p:cNvSpPr>
            <a:spLocks noGrp="1"/>
          </p:cNvSpPr>
          <p:nvPr>
            <p:ph idx="1"/>
          </p:nvPr>
        </p:nvSpPr>
        <p:spPr>
          <a:xfrm>
            <a:off x="4978918" y="1109145"/>
            <a:ext cx="6341016" cy="4603900"/>
          </a:xfrm>
        </p:spPr>
        <p:txBody>
          <a:bodyPr anchor="ctr">
            <a:normAutofit/>
          </a:bodyPr>
          <a:lstStyle/>
          <a:p>
            <a:pPr marL="0" indent="0" algn="just">
              <a:buNone/>
            </a:pPr>
            <a:r>
              <a:rPr lang="en-US" dirty="0"/>
              <a:t>The problem in live class is that there is no guaranteed bandwidth which causes packet loss and this effects the continuity of the class. But in online learning as our project, videos are prerecorded and available at any time. Therefore, it is time flexible. Since the videos are prerecorded, if there is any packet loss then they can just go back few seconds in the video. And these courses are self-paced. Once the student is enrolled for a course then he can watch the videos any number of times.</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00018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25">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2672313-BDDE-47F9-BC50-16B851AF0D22}"/>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Thank you</a:t>
            </a:r>
          </a:p>
        </p:txBody>
      </p:sp>
      <p:pic>
        <p:nvPicPr>
          <p:cNvPr id="6" name="Graphic 5" descr="Handshake">
            <a:extLst>
              <a:ext uri="{FF2B5EF4-FFF2-40B4-BE49-F238E27FC236}">
                <a16:creationId xmlns:a16="http://schemas.microsoft.com/office/drawing/2014/main" id="{A232F67C-90EB-8FA7-B8F7-4D432E1B72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80259" y="934222"/>
            <a:ext cx="3299450" cy="3299450"/>
          </a:xfrm>
          <a:prstGeom prst="rect">
            <a:avLst/>
          </a:prstGeom>
        </p:spPr>
      </p:pic>
    </p:spTree>
    <p:extLst>
      <p:ext uri="{BB962C8B-B14F-4D97-AF65-F5344CB8AC3E}">
        <p14:creationId xmlns:p14="http://schemas.microsoft.com/office/powerpoint/2010/main" val="3066295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77E792-E088-4DE2-B4CB-9141794BE94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Jawaharlal Nehru New College of Engineering</a:t>
            </a:r>
          </a:p>
        </p:txBody>
      </p:sp>
      <p:sp>
        <p:nvSpPr>
          <p:cNvPr id="5" name="Content Placeholder 4">
            <a:extLst>
              <a:ext uri="{FF2B5EF4-FFF2-40B4-BE49-F238E27FC236}">
                <a16:creationId xmlns:a16="http://schemas.microsoft.com/office/drawing/2014/main" id="{64F8C93C-AE39-4A2E-AF03-44FC0B468FA2}"/>
              </a:ext>
            </a:extLst>
          </p:cNvPr>
          <p:cNvSpPr>
            <a:spLocks noGrp="1"/>
          </p:cNvSpPr>
          <p:nvPr>
            <p:ph sz="half" idx="1"/>
          </p:nvPr>
        </p:nvSpPr>
        <p:spPr/>
        <p:txBody>
          <a:bodyPr>
            <a:normAutofit fontScale="92500" lnSpcReduction="10000"/>
          </a:bodyPr>
          <a:lstStyle/>
          <a:p>
            <a:pPr marL="0" indent="0">
              <a:buNone/>
            </a:pPr>
            <a:r>
              <a:rPr lang="en-US" sz="4000" b="1" dirty="0">
                <a:latin typeface="Times New Roman" panose="02020603050405020304" pitchFamily="18" charset="0"/>
                <a:cs typeface="Times New Roman" panose="02020603050405020304" pitchFamily="18" charset="0"/>
              </a:rPr>
              <a:t>Guided By:</a:t>
            </a:r>
          </a:p>
          <a:p>
            <a:pPr marL="0" indent="0">
              <a:buNone/>
            </a:pPr>
            <a:r>
              <a:rPr lang="en-US" sz="2600" dirty="0">
                <a:latin typeface="Times New Roman" panose="02020603050405020304" pitchFamily="18" charset="0"/>
                <a:cs typeface="Times New Roman" panose="02020603050405020304" pitchFamily="18" charset="0"/>
              </a:rPr>
              <a:t>Mr. </a:t>
            </a:r>
            <a:r>
              <a:rPr lang="en-US" sz="2600" dirty="0" err="1">
                <a:latin typeface="Times New Roman" panose="02020603050405020304" pitchFamily="18" charset="0"/>
                <a:cs typeface="Times New Roman" panose="02020603050405020304" pitchFamily="18" charset="0"/>
              </a:rPr>
              <a:t>Sathyanarayana</a:t>
            </a:r>
            <a:r>
              <a:rPr lang="en-US" sz="2600" dirty="0">
                <a:latin typeface="Times New Roman" panose="02020603050405020304" pitchFamily="18" charset="0"/>
                <a:cs typeface="Times New Roman" panose="02020603050405020304" pitchFamily="18" charset="0"/>
              </a:rPr>
              <a:t> S </a:t>
            </a:r>
            <a:r>
              <a:rPr lang="en-US" sz="2600" baseline="-25000" dirty="0">
                <a:latin typeface="Times New Roman" panose="02020603050405020304" pitchFamily="18" charset="0"/>
                <a:cs typeface="Times New Roman" panose="02020603050405020304" pitchFamily="18" charset="0"/>
              </a:rPr>
              <a:t>BE, </a:t>
            </a:r>
            <a:r>
              <a:rPr lang="en-US" sz="2600" baseline="-25000" dirty="0" err="1">
                <a:latin typeface="Times New Roman" panose="02020603050405020304" pitchFamily="18" charset="0"/>
                <a:cs typeface="Times New Roman" panose="02020603050405020304" pitchFamily="18" charset="0"/>
              </a:rPr>
              <a:t>M.Sc</a:t>
            </a:r>
            <a:r>
              <a:rPr lang="en-US" sz="2600" baseline="-25000" dirty="0">
                <a:latin typeface="Times New Roman" panose="02020603050405020304" pitchFamily="18" charset="0"/>
                <a:cs typeface="Times New Roman" panose="02020603050405020304" pitchFamily="18" charset="0"/>
              </a:rPr>
              <a:t>(IT), </a:t>
            </a:r>
            <a:r>
              <a:rPr lang="en-US" sz="2600" baseline="-25000" dirty="0" err="1">
                <a:latin typeface="Times New Roman" panose="02020603050405020304" pitchFamily="18" charset="0"/>
                <a:cs typeface="Times New Roman" panose="02020603050405020304" pitchFamily="18" charset="0"/>
              </a:rPr>
              <a:t>M.Tech</a:t>
            </a:r>
            <a:endParaRPr lang="en-US" sz="2600" dirty="0">
              <a:latin typeface="Times New Roman" panose="02020603050405020304" pitchFamily="18" charset="0"/>
              <a:cs typeface="Times New Roman" panose="02020603050405020304" pitchFamily="18" charset="0"/>
            </a:endParaRPr>
          </a:p>
          <a:p>
            <a:pPr marL="457200" lvl="1" indent="0">
              <a:buNone/>
            </a:pPr>
            <a:r>
              <a:rPr lang="en-US" sz="2600" dirty="0">
                <a:latin typeface="Times New Roman" panose="02020603050405020304" pitchFamily="18" charset="0"/>
                <a:cs typeface="Times New Roman" panose="02020603050405020304" pitchFamily="18" charset="0"/>
              </a:rPr>
              <a:t>Assistant Prof., CS&amp;E</a:t>
            </a:r>
          </a:p>
          <a:p>
            <a:pPr marL="0" indent="0">
              <a:buNone/>
            </a:pPr>
            <a:r>
              <a:rPr lang="en-US" sz="2600" dirty="0">
                <a:latin typeface="Times New Roman" panose="02020603050405020304" pitchFamily="18" charset="0"/>
                <a:cs typeface="Times New Roman" panose="02020603050405020304" pitchFamily="18" charset="0"/>
              </a:rPr>
              <a:t>Mrs. </a:t>
            </a:r>
            <a:r>
              <a:rPr lang="en-US" sz="2600" dirty="0" err="1">
                <a:latin typeface="Times New Roman" panose="02020603050405020304" pitchFamily="18" charset="0"/>
                <a:cs typeface="Times New Roman" panose="02020603050405020304" pitchFamily="18" charset="0"/>
              </a:rPr>
              <a:t>Namitha</a:t>
            </a:r>
            <a:r>
              <a:rPr lang="en-US" sz="2600" dirty="0">
                <a:latin typeface="Times New Roman" panose="02020603050405020304" pitchFamily="18" charset="0"/>
                <a:cs typeface="Times New Roman" panose="02020603050405020304" pitchFamily="18" charset="0"/>
              </a:rPr>
              <a:t> M V </a:t>
            </a:r>
            <a:r>
              <a:rPr lang="en-US" sz="2600" baseline="-25000" dirty="0">
                <a:latin typeface="Times New Roman" panose="02020603050405020304" pitchFamily="18" charset="0"/>
                <a:cs typeface="Times New Roman" panose="02020603050405020304" pitchFamily="18" charset="0"/>
              </a:rPr>
              <a:t>BE, </a:t>
            </a:r>
            <a:r>
              <a:rPr lang="en-US" sz="2600" baseline="-25000" dirty="0" err="1">
                <a:latin typeface="Times New Roman" panose="02020603050405020304" pitchFamily="18" charset="0"/>
                <a:cs typeface="Times New Roman" panose="02020603050405020304" pitchFamily="18" charset="0"/>
              </a:rPr>
              <a:t>M.Tech</a:t>
            </a:r>
            <a:endParaRPr lang="en-US" sz="2600" dirty="0">
              <a:latin typeface="Times New Roman" panose="02020603050405020304" pitchFamily="18" charset="0"/>
              <a:cs typeface="Times New Roman" panose="02020603050405020304" pitchFamily="18" charset="0"/>
            </a:endParaRPr>
          </a:p>
          <a:p>
            <a:pPr marL="457200" lvl="1" indent="0">
              <a:buNone/>
            </a:pPr>
            <a:r>
              <a:rPr lang="en-US" sz="2600" dirty="0">
                <a:latin typeface="Times New Roman" panose="02020603050405020304" pitchFamily="18" charset="0"/>
                <a:cs typeface="Times New Roman" panose="02020603050405020304" pitchFamily="18" charset="0"/>
              </a:rPr>
              <a:t>Assistant Prof., CS&amp;E</a:t>
            </a:r>
          </a:p>
        </p:txBody>
      </p:sp>
      <p:sp>
        <p:nvSpPr>
          <p:cNvPr id="6" name="Content Placeholder 5">
            <a:extLst>
              <a:ext uri="{FF2B5EF4-FFF2-40B4-BE49-F238E27FC236}">
                <a16:creationId xmlns:a16="http://schemas.microsoft.com/office/drawing/2014/main" id="{CAC1627B-D81D-4096-BBFF-A991594F2B33}"/>
              </a:ext>
            </a:extLst>
          </p:cNvPr>
          <p:cNvSpPr>
            <a:spLocks noGrp="1"/>
          </p:cNvSpPr>
          <p:nvPr>
            <p:ph sz="half" idx="2"/>
          </p:nvPr>
        </p:nvSpPr>
        <p:spPr/>
        <p:txBody>
          <a:bodyPr>
            <a:normAutofit fontScale="92500" lnSpcReduction="10000"/>
          </a:bodyPr>
          <a:lstStyle/>
          <a:p>
            <a:pPr marL="0" indent="0">
              <a:buNone/>
            </a:pPr>
            <a:r>
              <a:rPr lang="en-US" sz="4000" b="1" dirty="0">
                <a:latin typeface="Times New Roman" panose="02020603050405020304" pitchFamily="18" charset="0"/>
                <a:cs typeface="Times New Roman" panose="02020603050405020304" pitchFamily="18" charset="0"/>
              </a:rPr>
              <a:t>Presented By:</a:t>
            </a:r>
          </a:p>
          <a:p>
            <a:pPr marL="0" indent="0">
              <a:buNone/>
            </a:pPr>
            <a:r>
              <a:rPr lang="en-US" sz="2600" dirty="0">
                <a:latin typeface="Times New Roman" panose="02020603050405020304" pitchFamily="18" charset="0"/>
                <a:cs typeface="Times New Roman" panose="02020603050405020304" pitchFamily="18" charset="0"/>
              </a:rPr>
              <a:t>Mr. </a:t>
            </a:r>
            <a:r>
              <a:rPr lang="en-US" sz="2600" dirty="0" err="1">
                <a:latin typeface="Times New Roman" panose="02020603050405020304" pitchFamily="18" charset="0"/>
                <a:cs typeface="Times New Roman" panose="02020603050405020304" pitchFamily="18" charset="0"/>
              </a:rPr>
              <a:t>Manjush</a:t>
            </a:r>
            <a:r>
              <a:rPr lang="en-US" sz="2600" dirty="0">
                <a:latin typeface="Times New Roman" panose="02020603050405020304" pitchFamily="18" charset="0"/>
                <a:cs typeface="Times New Roman" panose="02020603050405020304" pitchFamily="18" charset="0"/>
              </a:rPr>
              <a:t> V G		4JN19CS050</a:t>
            </a:r>
          </a:p>
          <a:p>
            <a:pPr marL="0" indent="0">
              <a:buNone/>
            </a:pPr>
            <a:r>
              <a:rPr lang="en-US" sz="2600" dirty="0">
                <a:latin typeface="Times New Roman" panose="02020603050405020304" pitchFamily="18" charset="0"/>
                <a:cs typeface="Times New Roman" panose="02020603050405020304" pitchFamily="18" charset="0"/>
              </a:rPr>
              <a:t>Mr. Murali </a:t>
            </a:r>
            <a:r>
              <a:rPr lang="en-US" sz="2600" dirty="0" err="1">
                <a:latin typeface="Times New Roman" panose="02020603050405020304" pitchFamily="18" charset="0"/>
                <a:cs typeface="Times New Roman" panose="02020603050405020304" pitchFamily="18" charset="0"/>
              </a:rPr>
              <a:t>venkat</a:t>
            </a:r>
            <a:r>
              <a:rPr lang="en-US" sz="2600" dirty="0">
                <a:latin typeface="Times New Roman" panose="02020603050405020304" pitchFamily="18" charset="0"/>
                <a:cs typeface="Times New Roman" panose="02020603050405020304" pitchFamily="18" charset="0"/>
              </a:rPr>
              <a:t> J		4JN19CS057</a:t>
            </a:r>
          </a:p>
          <a:p>
            <a:pPr marL="0" indent="0">
              <a:buNone/>
            </a:pPr>
            <a:r>
              <a:rPr lang="en-US" sz="2600" dirty="0">
                <a:latin typeface="Times New Roman" panose="02020603050405020304" pitchFamily="18" charset="0"/>
                <a:cs typeface="Times New Roman" panose="02020603050405020304" pitchFamily="18" charset="0"/>
              </a:rPr>
              <a:t>Mr. Ganesh prasad M		4JN19CS033</a:t>
            </a:r>
          </a:p>
          <a:p>
            <a:pPr marL="0" indent="0">
              <a:buNone/>
            </a:pPr>
            <a:r>
              <a:rPr lang="en-US" sz="2600" dirty="0">
                <a:latin typeface="Times New Roman" panose="02020603050405020304" pitchFamily="18" charset="0"/>
                <a:cs typeface="Times New Roman" panose="02020603050405020304" pitchFamily="18" charset="0"/>
              </a:rPr>
              <a:t>Mr. </a:t>
            </a:r>
            <a:r>
              <a:rPr lang="en-US" sz="2600" dirty="0" err="1">
                <a:latin typeface="Times New Roman" panose="02020603050405020304" pitchFamily="18" charset="0"/>
                <a:cs typeface="Times New Roman" panose="02020603050405020304" pitchFamily="18" charset="0"/>
              </a:rPr>
              <a:t>Mahendra</a:t>
            </a:r>
            <a:r>
              <a:rPr lang="en-US" sz="2600" dirty="0">
                <a:latin typeface="Times New Roman" panose="02020603050405020304" pitchFamily="18" charset="0"/>
                <a:cs typeface="Times New Roman" panose="02020603050405020304" pitchFamily="18" charset="0"/>
              </a:rPr>
              <a:t> S M		4JN19CS048</a:t>
            </a:r>
          </a:p>
        </p:txBody>
      </p:sp>
    </p:spTree>
    <p:extLst>
      <p:ext uri="{BB962C8B-B14F-4D97-AF65-F5344CB8AC3E}">
        <p14:creationId xmlns:p14="http://schemas.microsoft.com/office/powerpoint/2010/main" val="358453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2F74-CB5A-4309-9BAA-0CBFDEF1EE4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924BA04-6A48-4BF5-8B45-CA48531A4904}"/>
              </a:ext>
            </a:extLst>
          </p:cNvPr>
          <p:cNvSpPr>
            <a:spLocks noGrp="1"/>
          </p:cNvSpPr>
          <p:nvPr>
            <p:ph idx="1"/>
          </p:nvPr>
        </p:nvSpPr>
        <p:spPr/>
        <p:txBody>
          <a:bodyPr/>
          <a:lstStyle/>
          <a:p>
            <a:r>
              <a:rPr lang="en-US" dirty="0"/>
              <a:t>Problem statement</a:t>
            </a:r>
          </a:p>
          <a:p>
            <a:r>
              <a:rPr lang="en-US" dirty="0"/>
              <a:t>Objective</a:t>
            </a:r>
          </a:p>
          <a:p>
            <a:r>
              <a:rPr lang="en-US" dirty="0"/>
              <a:t>Front end </a:t>
            </a:r>
          </a:p>
          <a:p>
            <a:r>
              <a:rPr lang="en-US" dirty="0"/>
              <a:t>Backend</a:t>
            </a:r>
          </a:p>
          <a:p>
            <a:r>
              <a:rPr lang="en-US" dirty="0"/>
              <a:t>Functionalities</a:t>
            </a:r>
          </a:p>
          <a:p>
            <a:r>
              <a:rPr lang="en-US" dirty="0"/>
              <a:t>ER diagram</a:t>
            </a:r>
          </a:p>
          <a:p>
            <a:r>
              <a:rPr lang="en-US" dirty="0"/>
              <a:t>APIs</a:t>
            </a:r>
          </a:p>
          <a:p>
            <a:r>
              <a:rPr lang="en-US" dirty="0"/>
              <a:t>Future Scope</a:t>
            </a:r>
          </a:p>
          <a:p>
            <a:r>
              <a:rPr lang="en-US" dirty="0"/>
              <a:t>Conclusion</a:t>
            </a:r>
          </a:p>
          <a:p>
            <a:endParaRPr lang="en-US" dirty="0"/>
          </a:p>
        </p:txBody>
      </p:sp>
    </p:spTree>
    <p:extLst>
      <p:ext uri="{BB962C8B-B14F-4D97-AF65-F5344CB8AC3E}">
        <p14:creationId xmlns:p14="http://schemas.microsoft.com/office/powerpoint/2010/main" val="1275090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A30D-4E94-47EE-9462-A47B145242F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8E306AC-5458-4687-8C69-C3326AC157B2}"/>
              </a:ext>
            </a:extLst>
          </p:cNvPr>
          <p:cNvSpPr>
            <a:spLocks noGrp="1"/>
          </p:cNvSpPr>
          <p:nvPr>
            <p:ph idx="1"/>
          </p:nvPr>
        </p:nvSpPr>
        <p:spPr/>
        <p:txBody>
          <a:bodyPr/>
          <a:lstStyle/>
          <a:p>
            <a:pPr algn="just">
              <a:buFont typeface="Wingdings" panose="05000000000000000000" pitchFamily="2" charset="2"/>
              <a:buChar char="§"/>
            </a:pPr>
            <a:r>
              <a:rPr lang="en-US" dirty="0"/>
              <a:t>Nowadays’ the world of education and learning is moving towards online. Every student may not have a good bandwidth and they may face network issues if the teaching is live. So, for those students who do not have a good bandwidth, concepts will not be clear.</a:t>
            </a:r>
          </a:p>
        </p:txBody>
      </p:sp>
    </p:spTree>
    <p:extLst>
      <p:ext uri="{BB962C8B-B14F-4D97-AF65-F5344CB8AC3E}">
        <p14:creationId xmlns:p14="http://schemas.microsoft.com/office/powerpoint/2010/main" val="3665764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A883-E303-4CAE-941F-3F1D6CF44334}"/>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6B06C58E-E01F-4E70-9359-8D8D256C7E4E}"/>
              </a:ext>
            </a:extLst>
          </p:cNvPr>
          <p:cNvSpPr>
            <a:spLocks noGrp="1"/>
          </p:cNvSpPr>
          <p:nvPr>
            <p:ph idx="1"/>
          </p:nvPr>
        </p:nvSpPr>
        <p:spPr/>
        <p:txBody>
          <a:bodyPr/>
          <a:lstStyle/>
          <a:p>
            <a:r>
              <a:rPr lang="en-US" dirty="0"/>
              <a:t>Main objective of Online Course management system is to provide simple, universal access to information and services for students, faculty, and universities. </a:t>
            </a:r>
          </a:p>
          <a:p>
            <a:r>
              <a:rPr lang="en-US" dirty="0"/>
              <a:t>Our aim is to give best service to the users who wants to get knowledge from our online platform. </a:t>
            </a:r>
          </a:p>
          <a:p>
            <a:r>
              <a:rPr lang="en-US" dirty="0"/>
              <a:t>Enhance the quality of learning and teaching. </a:t>
            </a:r>
          </a:p>
          <a:p>
            <a:r>
              <a:rPr lang="en-US" dirty="0"/>
              <a:t>Meet the learning style or needs of students. </a:t>
            </a:r>
          </a:p>
          <a:p>
            <a:r>
              <a:rPr lang="en-US" dirty="0"/>
              <a:t>Improve the efficiency and effectiveness. </a:t>
            </a:r>
          </a:p>
          <a:p>
            <a:r>
              <a:rPr lang="en-US" dirty="0"/>
              <a:t>Improve user-accessibility and time flexibility to engage learners in the learning process.</a:t>
            </a:r>
          </a:p>
        </p:txBody>
      </p:sp>
    </p:spTree>
    <p:extLst>
      <p:ext uri="{BB962C8B-B14F-4D97-AF65-F5344CB8AC3E}">
        <p14:creationId xmlns:p14="http://schemas.microsoft.com/office/powerpoint/2010/main" val="3773111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FC7FE42-4DB8-47A5-BEFD-081C3934BA0D}"/>
              </a:ext>
            </a:extLst>
          </p:cNvPr>
          <p:cNvSpPr>
            <a:spLocks noGrp="1"/>
          </p:cNvSpPr>
          <p:nvPr>
            <p:ph type="title"/>
          </p:nvPr>
        </p:nvSpPr>
        <p:spPr>
          <a:xfrm>
            <a:off x="6094409" y="835015"/>
            <a:ext cx="3179593" cy="3215821"/>
          </a:xfrm>
        </p:spPr>
        <p:txBody>
          <a:bodyPr vert="horz" lIns="91440" tIns="45720" rIns="91440" bIns="45720" rtlCol="0" anchor="b">
            <a:normAutofit/>
          </a:bodyPr>
          <a:lstStyle/>
          <a:p>
            <a:pPr algn="r"/>
            <a:r>
              <a:rPr lang="en-US" sz="5000"/>
              <a:t>Front end languages used</a:t>
            </a:r>
          </a:p>
        </p:txBody>
      </p:sp>
      <p:pic>
        <p:nvPicPr>
          <p:cNvPr id="5" name="Content Placeholder 4" descr="A picture containing text, clipart&#10;&#10;Description automatically generated">
            <a:extLst>
              <a:ext uri="{FF2B5EF4-FFF2-40B4-BE49-F238E27FC236}">
                <a16:creationId xmlns:a16="http://schemas.microsoft.com/office/drawing/2014/main" id="{A613722C-183B-4A00-9963-F4107A524040}"/>
              </a:ext>
            </a:extLst>
          </p:cNvPr>
          <p:cNvPicPr>
            <a:picLocks noChangeAspect="1"/>
          </p:cNvPicPr>
          <p:nvPr/>
        </p:nvPicPr>
        <p:blipFill rotWithShape="1">
          <a:blip r:embed="rId2">
            <a:extLst>
              <a:ext uri="{28A0092B-C50C-407E-A947-70E740481C1C}">
                <a14:useLocalDpi xmlns:a14="http://schemas.microsoft.com/office/drawing/2010/main" val="0"/>
              </a:ext>
            </a:extLst>
          </a:blip>
          <a:srcRect l="5146" r="1256" b="-3"/>
          <a:stretch/>
        </p:blipFill>
        <p:spPr>
          <a:xfrm>
            <a:off x="1290165" y="835015"/>
            <a:ext cx="4172975" cy="2987218"/>
          </a:xfrm>
          <a:prstGeom prst="rect">
            <a:avLst/>
          </a:prstGeom>
        </p:spPr>
      </p:pic>
      <p:pic>
        <p:nvPicPr>
          <p:cNvPr id="10" name="Content Placeholder 9" descr="Graphical user interface&#10;&#10;Description automatically generated">
            <a:extLst>
              <a:ext uri="{FF2B5EF4-FFF2-40B4-BE49-F238E27FC236}">
                <a16:creationId xmlns:a16="http://schemas.microsoft.com/office/drawing/2014/main" id="{D7B6B541-9DE5-4536-BBB5-319BAC87C9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62615" y="4050833"/>
            <a:ext cx="3029539" cy="1990528"/>
          </a:xfrm>
          <a:prstGeom prst="rect">
            <a:avLst/>
          </a:prstGeom>
        </p:spPr>
      </p:pic>
    </p:spTree>
    <p:extLst>
      <p:ext uri="{BB962C8B-B14F-4D97-AF65-F5344CB8AC3E}">
        <p14:creationId xmlns:p14="http://schemas.microsoft.com/office/powerpoint/2010/main" val="2927065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0A61547-2555-4DE2-A37F-A53E549174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5C2447E0-8F0D-479C-94E4-82BC8EB68C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F943397-DCDD-44CB-BBA9-9510B7698D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E2630ADC-31DB-4C48-AC4A-DAAE5A7B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2CA5C44E-F54E-47E0-8989-4D8686B33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F54E15E-830B-4375-A239-4C51954DE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CB37E322-FF7E-4872-BD6B-50A48CBEA5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710D0C1E-D2F8-45B2-AE14-1AC8E976F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216331B-17D0-4167-ABD2-B2198058C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A53A7A96-3806-4BB3-91DE-6EED48AC7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8C2B86C-EE71-466E-8991-503F9C9C1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1341BAB-0CAD-483B-8A07-9C9D72B79DF4}"/>
              </a:ext>
            </a:extLst>
          </p:cNvPr>
          <p:cNvSpPr>
            <a:spLocks noGrp="1"/>
          </p:cNvSpPr>
          <p:nvPr>
            <p:ph type="title"/>
          </p:nvPr>
        </p:nvSpPr>
        <p:spPr>
          <a:xfrm>
            <a:off x="6094409" y="835015"/>
            <a:ext cx="3179593" cy="3215821"/>
          </a:xfrm>
        </p:spPr>
        <p:txBody>
          <a:bodyPr vert="horz" lIns="91440" tIns="45720" rIns="91440" bIns="45720" rtlCol="0" anchor="b">
            <a:normAutofit/>
          </a:bodyPr>
          <a:lstStyle/>
          <a:p>
            <a:pPr algn="r">
              <a:lnSpc>
                <a:spcPct val="90000"/>
              </a:lnSpc>
            </a:pPr>
            <a:r>
              <a:rPr lang="en-US" sz="4200"/>
              <a:t>Backend language and database used</a:t>
            </a:r>
          </a:p>
        </p:txBody>
      </p:sp>
      <p:pic>
        <p:nvPicPr>
          <p:cNvPr id="5" name="Content Placeholder 4" descr="Graphical user interface, application, website&#10;&#10;Description automatically generated">
            <a:extLst>
              <a:ext uri="{FF2B5EF4-FFF2-40B4-BE49-F238E27FC236}">
                <a16:creationId xmlns:a16="http://schemas.microsoft.com/office/drawing/2014/main" id="{F490DC3B-4A8E-4C7B-A43E-DAD1D870A0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445" y="835015"/>
            <a:ext cx="4444416" cy="2488873"/>
          </a:xfrm>
          <a:prstGeom prst="rect">
            <a:avLst/>
          </a:prstGeom>
        </p:spPr>
      </p:pic>
      <p:pic>
        <p:nvPicPr>
          <p:cNvPr id="7" name="Content Placeholder 6" descr="A picture containing text, clipart&#10;&#10;Description automatically generated">
            <a:extLst>
              <a:ext uri="{FF2B5EF4-FFF2-40B4-BE49-F238E27FC236}">
                <a16:creationId xmlns:a16="http://schemas.microsoft.com/office/drawing/2014/main" id="{AFA91365-4E91-43E6-BEED-A75B17A8EB7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5806" y="3552488"/>
            <a:ext cx="4823157" cy="2488873"/>
          </a:xfrm>
          <a:prstGeom prst="rect">
            <a:avLst/>
          </a:prstGeom>
        </p:spPr>
      </p:pic>
    </p:spTree>
    <p:extLst>
      <p:ext uri="{BB962C8B-B14F-4D97-AF65-F5344CB8AC3E}">
        <p14:creationId xmlns:p14="http://schemas.microsoft.com/office/powerpoint/2010/main" val="2967903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E1183-8A1C-43B7-9D10-442245C1B4F7}"/>
              </a:ext>
            </a:extLst>
          </p:cNvPr>
          <p:cNvSpPr>
            <a:spLocks noGrp="1"/>
          </p:cNvSpPr>
          <p:nvPr>
            <p:ph type="title"/>
          </p:nvPr>
        </p:nvSpPr>
        <p:spPr>
          <a:xfrm>
            <a:off x="1286933" y="609600"/>
            <a:ext cx="10197494" cy="1099457"/>
          </a:xfrm>
        </p:spPr>
        <p:txBody>
          <a:bodyPr>
            <a:normAutofit/>
          </a:bodyPr>
          <a:lstStyle/>
          <a:p>
            <a:r>
              <a:rPr lang="en-US" dirty="0"/>
              <a:t>Functionalities</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A08E17D-B446-9E5D-7960-55D11DD0E082}"/>
              </a:ext>
            </a:extLst>
          </p:cNvPr>
          <p:cNvGraphicFramePr>
            <a:graphicFrameLocks noGrp="1"/>
          </p:cNvGraphicFramePr>
          <p:nvPr>
            <p:ph idx="1"/>
            <p:extLst>
              <p:ext uri="{D42A27DB-BD31-4B8C-83A1-F6EECF244321}">
                <p14:modId xmlns:p14="http://schemas.microsoft.com/office/powerpoint/2010/main" val="296513708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5473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F31C-30C5-482C-84FD-0BF75CEEF64D}"/>
              </a:ext>
            </a:extLst>
          </p:cNvPr>
          <p:cNvSpPr>
            <a:spLocks noGrp="1"/>
          </p:cNvSpPr>
          <p:nvPr>
            <p:ph type="title"/>
          </p:nvPr>
        </p:nvSpPr>
        <p:spPr/>
        <p:txBody>
          <a:bodyPr/>
          <a:lstStyle/>
          <a:p>
            <a:r>
              <a:rPr lang="en-US"/>
              <a:t>ER Diagram</a:t>
            </a:r>
            <a:endParaRPr lang="en-US" dirty="0"/>
          </a:p>
        </p:txBody>
      </p:sp>
      <p:pic>
        <p:nvPicPr>
          <p:cNvPr id="5" name="Content Placeholder 4" descr="Diagram&#10;&#10;Description automatically generated">
            <a:extLst>
              <a:ext uri="{FF2B5EF4-FFF2-40B4-BE49-F238E27FC236}">
                <a16:creationId xmlns:a16="http://schemas.microsoft.com/office/drawing/2014/main" id="{8EEDEBF6-EC22-4C4E-9063-CCC9AE4492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02" y="1499405"/>
            <a:ext cx="8850200" cy="4943597"/>
          </a:xfrm>
        </p:spPr>
      </p:pic>
    </p:spTree>
    <p:extLst>
      <p:ext uri="{BB962C8B-B14F-4D97-AF65-F5344CB8AC3E}">
        <p14:creationId xmlns:p14="http://schemas.microsoft.com/office/powerpoint/2010/main" val="1186492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176</TotalTime>
  <Words>401</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Times New Roman</vt:lpstr>
      <vt:lpstr>Trebuchet MS</vt:lpstr>
      <vt:lpstr>Wingdings</vt:lpstr>
      <vt:lpstr>Wingdings 3</vt:lpstr>
      <vt:lpstr>Facet</vt:lpstr>
      <vt:lpstr>Online Course Management System</vt:lpstr>
      <vt:lpstr>Jawaharlal Nehru New College of Engineering</vt:lpstr>
      <vt:lpstr>Outline</vt:lpstr>
      <vt:lpstr>Problem Statement</vt:lpstr>
      <vt:lpstr>Objectives</vt:lpstr>
      <vt:lpstr>Front end languages used</vt:lpstr>
      <vt:lpstr>Backend language and database used</vt:lpstr>
      <vt:lpstr>Functionalities</vt:lpstr>
      <vt:lpstr>ER Diagram</vt:lpstr>
      <vt:lpstr>APIs used</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Course Management System</dc:title>
  <dc:creator>Murali Venkat J</dc:creator>
  <cp:lastModifiedBy>Murali Venkat J</cp:lastModifiedBy>
  <cp:revision>10</cp:revision>
  <dcterms:created xsi:type="dcterms:W3CDTF">2022-03-27T02:58:04Z</dcterms:created>
  <dcterms:modified xsi:type="dcterms:W3CDTF">2022-03-27T05:54:09Z</dcterms:modified>
</cp:coreProperties>
</file>