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071ab1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071ab1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71ab15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071ab15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71ab15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71ab15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071ab15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071ab15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071ab15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071ab15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71ab15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71ab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71ab15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71ab15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71ab15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71ab15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71ab15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71ab15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71ab15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71ab15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71ab15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71ab15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071ab15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071ab15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071ab15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071ab15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irlinequalit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183200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British Airways Reviews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483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and Metrics.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150" y="1"/>
            <a:ext cx="3191849" cy="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Recommendations by seat type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475"/>
            <a:ext cx="4459001" cy="276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000" y="1509725"/>
            <a:ext cx="4685001" cy="26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8675" y="4243875"/>
            <a:ext cx="90852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economy class has the most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amount of entries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as the carrier carry more passengers is that class and the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recommenders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are way less than the non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recommenders.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5827116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199575" y="1447225"/>
            <a:ext cx="28065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Airbus A320 has the most </a:t>
            </a: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reviews considering BA flies a fleet of more than 40 of them it is expected.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5778354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062675" y="1466775"/>
            <a:ext cx="30021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This plot shows the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rating of the top 10 aircrafts and the Boeing 787-9 tops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them all. Though the Boeing 747’s were grounded they come a close second.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34%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Recommendations</a:t>
            </a:r>
            <a:r>
              <a:rPr lang="en-GB"/>
              <a:t> are low for the airline. Shows a huge number of customers are </a:t>
            </a:r>
            <a:r>
              <a:rPr lang="en-GB"/>
              <a:t>dissatisfied</a:t>
            </a:r>
            <a:r>
              <a:rPr lang="en-GB"/>
              <a:t> with the services offered by BA.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Scrapped and Analyzed by Agape Gichuki.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125"/>
            <a:ext cx="3743073" cy="5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675" y="180100"/>
            <a:ext cx="387050" cy="3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0" y="48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76025" y="1378775"/>
            <a:ext cx="8898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This data was </a:t>
            </a:r>
            <a:r>
              <a:rPr lang="en-GB" sz="2300">
                <a:solidFill>
                  <a:srgbClr val="000000"/>
                </a:solidFill>
              </a:rPr>
              <a:t>scraped</a:t>
            </a:r>
            <a:r>
              <a:rPr lang="en-GB" sz="2300">
                <a:solidFill>
                  <a:srgbClr val="000000"/>
                </a:solidFill>
              </a:rPr>
              <a:t> from a website called </a:t>
            </a:r>
            <a:r>
              <a:rPr lang="en-GB" sz="23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Skytrax</a:t>
            </a:r>
            <a:r>
              <a:rPr lang="en-GB" sz="2300">
                <a:solidFill>
                  <a:srgbClr val="000000"/>
                </a:solidFill>
              </a:rPr>
              <a:t> and it contains reviews from 2017 to 2024, a period of 8 years. The data consists of 8 columns and 3731 rows.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highlight>
                  <a:schemeClr val="lt1"/>
                </a:highlight>
              </a:rPr>
              <a:t>The columns are: Title , Author, Location, Date, Review, Rating, Type Of Traveller; Seat Type, Route, Date  Flown, Recommended and Aircraft.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6125"/>
            <a:ext cx="4306600" cy="3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738525" y="2200175"/>
            <a:ext cx="4306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By using all the </a:t>
            </a: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reviews, the ratings were quite low with more than 800 users giving the experience a 1 out of the possible 10.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25" y="1511725"/>
            <a:ext cx="57531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023575" y="1701450"/>
            <a:ext cx="28848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Out of all the users only 40% would recommend the airline to others.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676" y="1296575"/>
            <a:ext cx="4618648" cy="38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8075" y="1675038"/>
            <a:ext cx="41256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For more accurate data, the dataset was split and data from only </a:t>
            </a: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verified</a:t>
            </a: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 trips was considered in the analysis.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4900" y="1466775"/>
            <a:ext cx="8607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After the already set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precedent, analysis was done to only to verified trips and the ratings and recommendations were also low.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2175"/>
            <a:ext cx="4222650" cy="243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450" y="2372175"/>
            <a:ext cx="4464151" cy="253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307125" y="1417875"/>
            <a:ext cx="27381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number of recommendation decreased over time mostly owing to the COVID - 19 Pandemic and less data collected which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suggests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that service delivery is more or less the same.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6051225" cy="32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0" y="1717050"/>
            <a:ext cx="5509350" cy="3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759550" y="1642800"/>
            <a:ext cx="3305100" cy="3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The average rating over time shows a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more or less stagnant rating before 2020 and the average is then affected by the industry as it recovers as shown by data collected in the next slide.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5829300" cy="36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209350" y="1476550"/>
            <a:ext cx="28359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The slowly increasing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from 2020 is attributed to the industry slowly recovering from the effects of COVID-19.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