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3" r:id="rId24"/>
    <p:sldId id="264" r:id="rId25"/>
    <p:sldId id="283" r:id="rId26"/>
    <p:sldId id="284" r:id="rId27"/>
    <p:sldId id="285" r:id="rId28"/>
    <p:sldId id="286" r:id="rId29"/>
    <p:sldId id="287" r:id="rId30"/>
    <p:sldId id="288" r:id="rId31"/>
    <p:sldId id="265" r:id="rId32"/>
    <p:sldId id="266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58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hyperlink" Target="https://community.tableau.com/docs/DOC-1236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hyperlink" Target="https://dataviz99.herokuapp.com/" TargetMode="Externa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tableau.com/docs/DOC-1236" TargetMode="External"/><Relationship Id="rId7" Type="http://schemas.openxmlformats.org/officeDocument/2006/relationships/image" Target="../media/image17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99.herokuapp.com/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90533-BA8B-4E0F-A300-C2BD49A8724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7E11C6-246D-43F7-9468-6D0DDCBD5DE4}">
      <dgm:prSet/>
      <dgm:spPr/>
      <dgm:t>
        <a:bodyPr/>
        <a:lstStyle/>
        <a:p>
          <a:r>
            <a:rPr lang="en-US"/>
            <a:t>Providing Information about superstore sales and analyzing the profit according to the states in United States and is a large dataset.</a:t>
          </a:r>
        </a:p>
      </dgm:t>
    </dgm:pt>
    <dgm:pt modelId="{4643607F-C6C2-475A-88B0-F48E25F59D8F}" type="parTrans" cxnId="{6A3EC2D7-6366-430F-8CFF-5C7B244E56B0}">
      <dgm:prSet/>
      <dgm:spPr/>
      <dgm:t>
        <a:bodyPr/>
        <a:lstStyle/>
        <a:p>
          <a:endParaRPr lang="en-US"/>
        </a:p>
      </dgm:t>
    </dgm:pt>
    <dgm:pt modelId="{A558547F-782C-4F10-895B-913979E6FFA4}" type="sibTrans" cxnId="{6A3EC2D7-6366-430F-8CFF-5C7B244E56B0}">
      <dgm:prSet/>
      <dgm:spPr/>
      <dgm:t>
        <a:bodyPr/>
        <a:lstStyle/>
        <a:p>
          <a:endParaRPr lang="en-US"/>
        </a:p>
      </dgm:t>
    </dgm:pt>
    <dgm:pt modelId="{53241596-A061-4079-ABB9-CF08726797B0}">
      <dgm:prSet/>
      <dgm:spPr/>
      <dgm:t>
        <a:bodyPr/>
        <a:lstStyle/>
        <a:p>
          <a:r>
            <a:rPr lang="en-US" dirty="0"/>
            <a:t>From this data set we have done a web application where the visualizations of the dataset can be accessed, and it is clear to understand without even reviewing the dataset.</a:t>
          </a:r>
        </a:p>
      </dgm:t>
    </dgm:pt>
    <dgm:pt modelId="{A388B7CD-DE01-4241-8EFB-323CC4CCBD23}" type="parTrans" cxnId="{59830C25-78A5-4CFF-B0C8-F13FB8B1A7D1}">
      <dgm:prSet/>
      <dgm:spPr/>
      <dgm:t>
        <a:bodyPr/>
        <a:lstStyle/>
        <a:p>
          <a:endParaRPr lang="en-US"/>
        </a:p>
      </dgm:t>
    </dgm:pt>
    <dgm:pt modelId="{22A48DB7-1BD1-401C-A86B-58E5BF890D6E}" type="sibTrans" cxnId="{59830C25-78A5-4CFF-B0C8-F13FB8B1A7D1}">
      <dgm:prSet/>
      <dgm:spPr/>
      <dgm:t>
        <a:bodyPr/>
        <a:lstStyle/>
        <a:p>
          <a:endParaRPr lang="en-US"/>
        </a:p>
      </dgm:t>
    </dgm:pt>
    <dgm:pt modelId="{1E8BA0DA-2854-435A-BD3C-D7D37B3BAB79}">
      <dgm:prSet/>
      <dgm:spPr/>
      <dgm:t>
        <a:bodyPr/>
        <a:lstStyle/>
        <a:p>
          <a:r>
            <a:rPr lang="en-US"/>
            <a:t>We have used different software to build this web application with desired visuals.</a:t>
          </a:r>
        </a:p>
      </dgm:t>
    </dgm:pt>
    <dgm:pt modelId="{7CCBC486-18A5-4868-BC0B-D7A78C519DAE}" type="parTrans" cxnId="{C2AC68D8-C55A-4341-B974-07EF08B0E252}">
      <dgm:prSet/>
      <dgm:spPr/>
      <dgm:t>
        <a:bodyPr/>
        <a:lstStyle/>
        <a:p>
          <a:endParaRPr lang="en-US"/>
        </a:p>
      </dgm:t>
    </dgm:pt>
    <dgm:pt modelId="{8C6C8A62-AC98-44DB-A077-008D5604796A}" type="sibTrans" cxnId="{C2AC68D8-C55A-4341-B974-07EF08B0E252}">
      <dgm:prSet/>
      <dgm:spPr/>
      <dgm:t>
        <a:bodyPr/>
        <a:lstStyle/>
        <a:p>
          <a:endParaRPr lang="en-US"/>
        </a:p>
      </dgm:t>
    </dgm:pt>
    <dgm:pt modelId="{94C9B5A6-C6BD-455B-A4C6-E00677B7950F}" type="pres">
      <dgm:prSet presAssocID="{9CF90533-BA8B-4E0F-A300-C2BD49A8724A}" presName="linear" presStyleCnt="0">
        <dgm:presLayoutVars>
          <dgm:animLvl val="lvl"/>
          <dgm:resizeHandles val="exact"/>
        </dgm:presLayoutVars>
      </dgm:prSet>
      <dgm:spPr/>
    </dgm:pt>
    <dgm:pt modelId="{C5842709-192B-4880-B148-1C01295C559B}" type="pres">
      <dgm:prSet presAssocID="{767E11C6-246D-43F7-9468-6D0DDCBD5D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F2D92C-1E60-4003-B785-70F635C8738B}" type="pres">
      <dgm:prSet presAssocID="{A558547F-782C-4F10-895B-913979E6FFA4}" presName="spacer" presStyleCnt="0"/>
      <dgm:spPr/>
    </dgm:pt>
    <dgm:pt modelId="{2BD55EC0-7AE5-4DD6-B6F7-2C35BB6421B0}" type="pres">
      <dgm:prSet presAssocID="{53241596-A061-4079-ABB9-CF08726797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EB4402-7770-4087-B3A5-91721B3D6ABB}" type="pres">
      <dgm:prSet presAssocID="{22A48DB7-1BD1-401C-A86B-58E5BF890D6E}" presName="spacer" presStyleCnt="0"/>
      <dgm:spPr/>
    </dgm:pt>
    <dgm:pt modelId="{5D37C204-9685-4F48-9D5E-EAE687015777}" type="pres">
      <dgm:prSet presAssocID="{1E8BA0DA-2854-435A-BD3C-D7D37B3BAB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A15B07-82EB-4447-B759-521C9535A068}" type="presOf" srcId="{767E11C6-246D-43F7-9468-6D0DDCBD5DE4}" destId="{C5842709-192B-4880-B148-1C01295C559B}" srcOrd="0" destOrd="0" presId="urn:microsoft.com/office/officeart/2005/8/layout/vList2"/>
    <dgm:cxn modelId="{59830C25-78A5-4CFF-B0C8-F13FB8B1A7D1}" srcId="{9CF90533-BA8B-4E0F-A300-C2BD49A8724A}" destId="{53241596-A061-4079-ABB9-CF08726797B0}" srcOrd="1" destOrd="0" parTransId="{A388B7CD-DE01-4241-8EFB-323CC4CCBD23}" sibTransId="{22A48DB7-1BD1-401C-A86B-58E5BF890D6E}"/>
    <dgm:cxn modelId="{8156E62E-54FB-4C70-B72A-D67630DC1D79}" type="presOf" srcId="{1E8BA0DA-2854-435A-BD3C-D7D37B3BAB79}" destId="{5D37C204-9685-4F48-9D5E-EAE687015777}" srcOrd="0" destOrd="0" presId="urn:microsoft.com/office/officeart/2005/8/layout/vList2"/>
    <dgm:cxn modelId="{DB828D57-DF94-491F-9EA4-61CBF8666094}" type="presOf" srcId="{9CF90533-BA8B-4E0F-A300-C2BD49A8724A}" destId="{94C9B5A6-C6BD-455B-A4C6-E00677B7950F}" srcOrd="0" destOrd="0" presId="urn:microsoft.com/office/officeart/2005/8/layout/vList2"/>
    <dgm:cxn modelId="{6A3EC2D7-6366-430F-8CFF-5C7B244E56B0}" srcId="{9CF90533-BA8B-4E0F-A300-C2BD49A8724A}" destId="{767E11C6-246D-43F7-9468-6D0DDCBD5DE4}" srcOrd="0" destOrd="0" parTransId="{4643607F-C6C2-475A-88B0-F48E25F59D8F}" sibTransId="{A558547F-782C-4F10-895B-913979E6FFA4}"/>
    <dgm:cxn modelId="{C2AC68D8-C55A-4341-B974-07EF08B0E252}" srcId="{9CF90533-BA8B-4E0F-A300-C2BD49A8724A}" destId="{1E8BA0DA-2854-435A-BD3C-D7D37B3BAB79}" srcOrd="2" destOrd="0" parTransId="{7CCBC486-18A5-4868-BC0B-D7A78C519DAE}" sibTransId="{8C6C8A62-AC98-44DB-A077-008D5604796A}"/>
    <dgm:cxn modelId="{65421AF7-B287-4D81-9823-70CE1350CDF6}" type="presOf" srcId="{53241596-A061-4079-ABB9-CF08726797B0}" destId="{2BD55EC0-7AE5-4DD6-B6F7-2C35BB6421B0}" srcOrd="0" destOrd="0" presId="urn:microsoft.com/office/officeart/2005/8/layout/vList2"/>
    <dgm:cxn modelId="{1A5BAAE2-690F-478E-8952-B9553E006546}" type="presParOf" srcId="{94C9B5A6-C6BD-455B-A4C6-E00677B7950F}" destId="{C5842709-192B-4880-B148-1C01295C559B}" srcOrd="0" destOrd="0" presId="urn:microsoft.com/office/officeart/2005/8/layout/vList2"/>
    <dgm:cxn modelId="{08076252-0E9D-467D-B2AA-9EDCA17ED703}" type="presParOf" srcId="{94C9B5A6-C6BD-455B-A4C6-E00677B7950F}" destId="{A5F2D92C-1E60-4003-B785-70F635C8738B}" srcOrd="1" destOrd="0" presId="urn:microsoft.com/office/officeart/2005/8/layout/vList2"/>
    <dgm:cxn modelId="{DC92F4F6-1718-4199-B5C5-BA259E9DF202}" type="presParOf" srcId="{94C9B5A6-C6BD-455B-A4C6-E00677B7950F}" destId="{2BD55EC0-7AE5-4DD6-B6F7-2C35BB6421B0}" srcOrd="2" destOrd="0" presId="urn:microsoft.com/office/officeart/2005/8/layout/vList2"/>
    <dgm:cxn modelId="{63E88BEF-271C-4F15-8692-8E673A1F5AB0}" type="presParOf" srcId="{94C9B5A6-C6BD-455B-A4C6-E00677B7950F}" destId="{BBEB4402-7770-4087-B3A5-91721B3D6ABB}" srcOrd="3" destOrd="0" presId="urn:microsoft.com/office/officeart/2005/8/layout/vList2"/>
    <dgm:cxn modelId="{C97B1F93-9A48-4126-B504-B71982194240}" type="presParOf" srcId="{94C9B5A6-C6BD-455B-A4C6-E00677B7950F}" destId="{5D37C204-9685-4F48-9D5E-EAE68701577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C5622-D887-4B21-9949-2AB2E86F264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1E3204-7EE1-47C4-9C2C-A15B52BC9D75}">
      <dgm:prSet/>
      <dgm:spPr/>
      <dgm:t>
        <a:bodyPr/>
        <a:lstStyle/>
        <a:p>
          <a:pPr>
            <a:defRPr cap="all"/>
          </a:pPr>
          <a:r>
            <a:rPr lang="en-US"/>
            <a:t>The following are the major steps for this project:</a:t>
          </a:r>
        </a:p>
      </dgm:t>
    </dgm:pt>
    <dgm:pt modelId="{91724BDD-2F0B-4FCF-9288-BE0FE5DF064D}" type="parTrans" cxnId="{C7E89093-67A7-47EE-851E-04123D432AE6}">
      <dgm:prSet/>
      <dgm:spPr/>
      <dgm:t>
        <a:bodyPr/>
        <a:lstStyle/>
        <a:p>
          <a:endParaRPr lang="en-US"/>
        </a:p>
      </dgm:t>
    </dgm:pt>
    <dgm:pt modelId="{BF6EB3B5-45AC-460F-9467-22FB3A9FD223}" type="sibTrans" cxnId="{C7E89093-67A7-47EE-851E-04123D432AE6}">
      <dgm:prSet/>
      <dgm:spPr/>
      <dgm:t>
        <a:bodyPr/>
        <a:lstStyle/>
        <a:p>
          <a:endParaRPr lang="en-US"/>
        </a:p>
      </dgm:t>
    </dgm:pt>
    <dgm:pt modelId="{13AABF9E-3F2B-4596-8806-FF3AED73F04B}">
      <dgm:prSet/>
      <dgm:spPr/>
      <dgm:t>
        <a:bodyPr/>
        <a:lstStyle/>
        <a:p>
          <a:pPr>
            <a:defRPr cap="all"/>
          </a:pPr>
          <a:r>
            <a:rPr lang="en-US"/>
            <a:t>Finding the relevant dataset that is superstore data</a:t>
          </a:r>
        </a:p>
      </dgm:t>
    </dgm:pt>
    <dgm:pt modelId="{0772D5C8-12E1-478B-8364-F5161592D96D}" type="parTrans" cxnId="{12B9D5EB-3C3E-4E6B-98D7-1ACD57D917A5}">
      <dgm:prSet/>
      <dgm:spPr/>
      <dgm:t>
        <a:bodyPr/>
        <a:lstStyle/>
        <a:p>
          <a:endParaRPr lang="en-US"/>
        </a:p>
      </dgm:t>
    </dgm:pt>
    <dgm:pt modelId="{F00347C5-F80D-4F5C-9D9C-1608F18D422E}" type="sibTrans" cxnId="{12B9D5EB-3C3E-4E6B-98D7-1ACD57D917A5}">
      <dgm:prSet/>
      <dgm:spPr/>
      <dgm:t>
        <a:bodyPr/>
        <a:lstStyle/>
        <a:p>
          <a:endParaRPr lang="en-US"/>
        </a:p>
      </dgm:t>
    </dgm:pt>
    <dgm:pt modelId="{F8B4E5DE-865A-4770-94D7-872F32322694}">
      <dgm:prSet/>
      <dgm:spPr/>
      <dgm:t>
        <a:bodyPr/>
        <a:lstStyle/>
        <a:p>
          <a:pPr>
            <a:defRPr cap="all"/>
          </a:pPr>
          <a:r>
            <a:rPr lang="en-US"/>
            <a:t>The next step after finding the data is creating an SQL database where we can connect that data to it. We need to use software like flask for backend.</a:t>
          </a:r>
        </a:p>
      </dgm:t>
    </dgm:pt>
    <dgm:pt modelId="{B04E7C52-4C87-4884-8A20-07D57B4EEDE8}" type="parTrans" cxnId="{F7CA9A2F-B490-4275-BC6B-1FF3BB12F3C6}">
      <dgm:prSet/>
      <dgm:spPr/>
      <dgm:t>
        <a:bodyPr/>
        <a:lstStyle/>
        <a:p>
          <a:endParaRPr lang="en-US"/>
        </a:p>
      </dgm:t>
    </dgm:pt>
    <dgm:pt modelId="{A120E2B2-44E7-4183-A15D-9A298AEF88B6}" type="sibTrans" cxnId="{F7CA9A2F-B490-4275-BC6B-1FF3BB12F3C6}">
      <dgm:prSet/>
      <dgm:spPr/>
      <dgm:t>
        <a:bodyPr/>
        <a:lstStyle/>
        <a:p>
          <a:endParaRPr lang="en-US"/>
        </a:p>
      </dgm:t>
    </dgm:pt>
    <dgm:pt modelId="{F534DD1A-0FFB-4E49-BF0D-51049C176C27}">
      <dgm:prSet/>
      <dgm:spPr/>
      <dgm:t>
        <a:bodyPr/>
        <a:lstStyle/>
        <a:p>
          <a:pPr>
            <a:defRPr cap="all"/>
          </a:pPr>
          <a:r>
            <a:rPr lang="en-US"/>
            <a:t>By using the data we will be generating the graphics or visuals  to it.</a:t>
          </a:r>
        </a:p>
      </dgm:t>
    </dgm:pt>
    <dgm:pt modelId="{3C82C94F-1778-4C9D-9BD8-614A0DEB3C70}" type="parTrans" cxnId="{A2958CCA-6FDA-469C-896F-47C10CE10C76}">
      <dgm:prSet/>
      <dgm:spPr/>
      <dgm:t>
        <a:bodyPr/>
        <a:lstStyle/>
        <a:p>
          <a:endParaRPr lang="en-US"/>
        </a:p>
      </dgm:t>
    </dgm:pt>
    <dgm:pt modelId="{17D96C28-7F06-433C-A9E8-9A18BA1CBC9B}" type="sibTrans" cxnId="{A2958CCA-6FDA-469C-896F-47C10CE10C76}">
      <dgm:prSet/>
      <dgm:spPr/>
      <dgm:t>
        <a:bodyPr/>
        <a:lstStyle/>
        <a:p>
          <a:endParaRPr lang="en-US"/>
        </a:p>
      </dgm:t>
    </dgm:pt>
    <dgm:pt modelId="{5EC4237E-A5D6-474D-B7E3-6B6DCCC33469}" type="pres">
      <dgm:prSet presAssocID="{6A8C5622-D887-4B21-9949-2AB2E86F264F}" presName="root" presStyleCnt="0">
        <dgm:presLayoutVars>
          <dgm:dir/>
          <dgm:resizeHandles val="exact"/>
        </dgm:presLayoutVars>
      </dgm:prSet>
      <dgm:spPr/>
    </dgm:pt>
    <dgm:pt modelId="{F6B77911-348D-4CA5-81BC-168CE26CFBF4}" type="pres">
      <dgm:prSet presAssocID="{C61E3204-7EE1-47C4-9C2C-A15B52BC9D75}" presName="compNode" presStyleCnt="0"/>
      <dgm:spPr/>
    </dgm:pt>
    <dgm:pt modelId="{E4D3103D-10DA-45B6-8CAD-21ED2C1343BD}" type="pres">
      <dgm:prSet presAssocID="{C61E3204-7EE1-47C4-9C2C-A15B52BC9D7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76ADEF4-DCF9-4F59-A513-D5D95538AE7E}" type="pres">
      <dgm:prSet presAssocID="{C61E3204-7EE1-47C4-9C2C-A15B52BC9D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6FE4BBD-9CF0-4B5C-8940-6B0F25C23FDE}" type="pres">
      <dgm:prSet presAssocID="{C61E3204-7EE1-47C4-9C2C-A15B52BC9D75}" presName="spaceRect" presStyleCnt="0"/>
      <dgm:spPr/>
    </dgm:pt>
    <dgm:pt modelId="{9C99659C-F7FC-4228-BDD0-967425E4A59B}" type="pres">
      <dgm:prSet presAssocID="{C61E3204-7EE1-47C4-9C2C-A15B52BC9D75}" presName="textRect" presStyleLbl="revTx" presStyleIdx="0" presStyleCnt="4">
        <dgm:presLayoutVars>
          <dgm:chMax val="1"/>
          <dgm:chPref val="1"/>
        </dgm:presLayoutVars>
      </dgm:prSet>
      <dgm:spPr/>
    </dgm:pt>
    <dgm:pt modelId="{8C219EC3-D63E-4EC5-A295-7918948B69E5}" type="pres">
      <dgm:prSet presAssocID="{BF6EB3B5-45AC-460F-9467-22FB3A9FD223}" presName="sibTrans" presStyleCnt="0"/>
      <dgm:spPr/>
    </dgm:pt>
    <dgm:pt modelId="{287C2845-7F4B-44E7-9187-278D346133F0}" type="pres">
      <dgm:prSet presAssocID="{13AABF9E-3F2B-4596-8806-FF3AED73F04B}" presName="compNode" presStyleCnt="0"/>
      <dgm:spPr/>
    </dgm:pt>
    <dgm:pt modelId="{ED9B37A5-DFBF-4555-B401-3CB3CAD3985C}" type="pres">
      <dgm:prSet presAssocID="{13AABF9E-3F2B-4596-8806-FF3AED73F04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07749C7-4959-4F57-81A4-FB8E59F4B49D}" type="pres">
      <dgm:prSet presAssocID="{13AABF9E-3F2B-4596-8806-FF3AED73F0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8C1C456-A9E9-4646-B419-98FAE6ECF0DF}" type="pres">
      <dgm:prSet presAssocID="{13AABF9E-3F2B-4596-8806-FF3AED73F04B}" presName="spaceRect" presStyleCnt="0"/>
      <dgm:spPr/>
    </dgm:pt>
    <dgm:pt modelId="{1FEC9D31-AF63-4E64-9340-FEAA630C5898}" type="pres">
      <dgm:prSet presAssocID="{13AABF9E-3F2B-4596-8806-FF3AED73F04B}" presName="textRect" presStyleLbl="revTx" presStyleIdx="1" presStyleCnt="4">
        <dgm:presLayoutVars>
          <dgm:chMax val="1"/>
          <dgm:chPref val="1"/>
        </dgm:presLayoutVars>
      </dgm:prSet>
      <dgm:spPr/>
    </dgm:pt>
    <dgm:pt modelId="{0A3F5C28-4BD2-47F9-B7FF-03AC4BF5C5FD}" type="pres">
      <dgm:prSet presAssocID="{F00347C5-F80D-4F5C-9D9C-1608F18D422E}" presName="sibTrans" presStyleCnt="0"/>
      <dgm:spPr/>
    </dgm:pt>
    <dgm:pt modelId="{4E7C7F5F-A7C1-40CF-839C-CAF8D7C79CDB}" type="pres">
      <dgm:prSet presAssocID="{F8B4E5DE-865A-4770-94D7-872F32322694}" presName="compNode" presStyleCnt="0"/>
      <dgm:spPr/>
    </dgm:pt>
    <dgm:pt modelId="{13EC2FFC-6FBD-4197-98CF-253CFDAB8FB0}" type="pres">
      <dgm:prSet presAssocID="{F8B4E5DE-865A-4770-94D7-872F3232269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F16117-6912-48BD-97BB-73CF738C1BCE}" type="pres">
      <dgm:prSet presAssocID="{F8B4E5DE-865A-4770-94D7-872F323226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FFDB884-A48C-429F-96AD-8B08410E8580}" type="pres">
      <dgm:prSet presAssocID="{F8B4E5DE-865A-4770-94D7-872F32322694}" presName="spaceRect" presStyleCnt="0"/>
      <dgm:spPr/>
    </dgm:pt>
    <dgm:pt modelId="{205638E1-0BEF-4415-BFB9-D428AF27BBFA}" type="pres">
      <dgm:prSet presAssocID="{F8B4E5DE-865A-4770-94D7-872F32322694}" presName="textRect" presStyleLbl="revTx" presStyleIdx="2" presStyleCnt="4">
        <dgm:presLayoutVars>
          <dgm:chMax val="1"/>
          <dgm:chPref val="1"/>
        </dgm:presLayoutVars>
      </dgm:prSet>
      <dgm:spPr/>
    </dgm:pt>
    <dgm:pt modelId="{9397AD93-D249-4D2E-BC03-D9C4857961FB}" type="pres">
      <dgm:prSet presAssocID="{A120E2B2-44E7-4183-A15D-9A298AEF88B6}" presName="sibTrans" presStyleCnt="0"/>
      <dgm:spPr/>
    </dgm:pt>
    <dgm:pt modelId="{27C50A3B-94BC-4C4B-9A29-50987D81E4C3}" type="pres">
      <dgm:prSet presAssocID="{F534DD1A-0FFB-4E49-BF0D-51049C176C27}" presName="compNode" presStyleCnt="0"/>
      <dgm:spPr/>
    </dgm:pt>
    <dgm:pt modelId="{2616FDA7-A92E-4EF1-9EFA-3A280880BED1}" type="pres">
      <dgm:prSet presAssocID="{F534DD1A-0FFB-4E49-BF0D-51049C176C2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5824364-607B-446C-BADF-59C765D0EACF}" type="pres">
      <dgm:prSet presAssocID="{F534DD1A-0FFB-4E49-BF0D-51049C176C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30281F-A946-489A-832C-F2410A1C52E1}" type="pres">
      <dgm:prSet presAssocID="{F534DD1A-0FFB-4E49-BF0D-51049C176C27}" presName="spaceRect" presStyleCnt="0"/>
      <dgm:spPr/>
    </dgm:pt>
    <dgm:pt modelId="{53FFB5CA-6C01-4C40-B412-A244EA41A0B9}" type="pres">
      <dgm:prSet presAssocID="{F534DD1A-0FFB-4E49-BF0D-51049C176C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CA9A2F-B490-4275-BC6B-1FF3BB12F3C6}" srcId="{6A8C5622-D887-4B21-9949-2AB2E86F264F}" destId="{F8B4E5DE-865A-4770-94D7-872F32322694}" srcOrd="2" destOrd="0" parTransId="{B04E7C52-4C87-4884-8A20-07D57B4EEDE8}" sibTransId="{A120E2B2-44E7-4183-A15D-9A298AEF88B6}"/>
    <dgm:cxn modelId="{ACE8D86D-0EBE-4DBF-A3F8-421395EF2DBC}" type="presOf" srcId="{C61E3204-7EE1-47C4-9C2C-A15B52BC9D75}" destId="{9C99659C-F7FC-4228-BDD0-967425E4A59B}" srcOrd="0" destOrd="0" presId="urn:microsoft.com/office/officeart/2018/5/layout/IconLeafLabelList"/>
    <dgm:cxn modelId="{75E92355-666F-4B9F-8C91-2554CD476F3C}" type="presOf" srcId="{F8B4E5DE-865A-4770-94D7-872F32322694}" destId="{205638E1-0BEF-4415-BFB9-D428AF27BBFA}" srcOrd="0" destOrd="0" presId="urn:microsoft.com/office/officeart/2018/5/layout/IconLeafLabelList"/>
    <dgm:cxn modelId="{85BD2179-4139-4619-AD76-486B411318D3}" type="presOf" srcId="{6A8C5622-D887-4B21-9949-2AB2E86F264F}" destId="{5EC4237E-A5D6-474D-B7E3-6B6DCCC33469}" srcOrd="0" destOrd="0" presId="urn:microsoft.com/office/officeart/2018/5/layout/IconLeafLabelList"/>
    <dgm:cxn modelId="{C7E89093-67A7-47EE-851E-04123D432AE6}" srcId="{6A8C5622-D887-4B21-9949-2AB2E86F264F}" destId="{C61E3204-7EE1-47C4-9C2C-A15B52BC9D75}" srcOrd="0" destOrd="0" parTransId="{91724BDD-2F0B-4FCF-9288-BE0FE5DF064D}" sibTransId="{BF6EB3B5-45AC-460F-9467-22FB3A9FD223}"/>
    <dgm:cxn modelId="{E69253AB-905D-4B3B-95AD-AA78FF270569}" type="presOf" srcId="{13AABF9E-3F2B-4596-8806-FF3AED73F04B}" destId="{1FEC9D31-AF63-4E64-9340-FEAA630C5898}" srcOrd="0" destOrd="0" presId="urn:microsoft.com/office/officeart/2018/5/layout/IconLeafLabelList"/>
    <dgm:cxn modelId="{A2958CCA-6FDA-469C-896F-47C10CE10C76}" srcId="{6A8C5622-D887-4B21-9949-2AB2E86F264F}" destId="{F534DD1A-0FFB-4E49-BF0D-51049C176C27}" srcOrd="3" destOrd="0" parTransId="{3C82C94F-1778-4C9D-9BD8-614A0DEB3C70}" sibTransId="{17D96C28-7F06-433C-A9E8-9A18BA1CBC9B}"/>
    <dgm:cxn modelId="{7D549DE2-7D3C-4B2C-9D9E-125AB158EC9A}" type="presOf" srcId="{F534DD1A-0FFB-4E49-BF0D-51049C176C27}" destId="{53FFB5CA-6C01-4C40-B412-A244EA41A0B9}" srcOrd="0" destOrd="0" presId="urn:microsoft.com/office/officeart/2018/5/layout/IconLeafLabelList"/>
    <dgm:cxn modelId="{12B9D5EB-3C3E-4E6B-98D7-1ACD57D917A5}" srcId="{6A8C5622-D887-4B21-9949-2AB2E86F264F}" destId="{13AABF9E-3F2B-4596-8806-FF3AED73F04B}" srcOrd="1" destOrd="0" parTransId="{0772D5C8-12E1-478B-8364-F5161592D96D}" sibTransId="{F00347C5-F80D-4F5C-9D9C-1608F18D422E}"/>
    <dgm:cxn modelId="{61456479-80B5-4D60-978E-9FB22C9A0936}" type="presParOf" srcId="{5EC4237E-A5D6-474D-B7E3-6B6DCCC33469}" destId="{F6B77911-348D-4CA5-81BC-168CE26CFBF4}" srcOrd="0" destOrd="0" presId="urn:microsoft.com/office/officeart/2018/5/layout/IconLeafLabelList"/>
    <dgm:cxn modelId="{DFC47B33-0AEE-488C-ADB7-CEBB00934A1E}" type="presParOf" srcId="{F6B77911-348D-4CA5-81BC-168CE26CFBF4}" destId="{E4D3103D-10DA-45B6-8CAD-21ED2C1343BD}" srcOrd="0" destOrd="0" presId="urn:microsoft.com/office/officeart/2018/5/layout/IconLeafLabelList"/>
    <dgm:cxn modelId="{A00FD425-B860-4D50-9A9E-2E04FD03DF50}" type="presParOf" srcId="{F6B77911-348D-4CA5-81BC-168CE26CFBF4}" destId="{876ADEF4-DCF9-4F59-A513-D5D95538AE7E}" srcOrd="1" destOrd="0" presId="urn:microsoft.com/office/officeart/2018/5/layout/IconLeafLabelList"/>
    <dgm:cxn modelId="{4623BFBF-8CAA-4BF6-BAFB-FD563F0A3E21}" type="presParOf" srcId="{F6B77911-348D-4CA5-81BC-168CE26CFBF4}" destId="{66FE4BBD-9CF0-4B5C-8940-6B0F25C23FDE}" srcOrd="2" destOrd="0" presId="urn:microsoft.com/office/officeart/2018/5/layout/IconLeafLabelList"/>
    <dgm:cxn modelId="{C929FAF4-E200-4A6B-8B68-A136A694B53C}" type="presParOf" srcId="{F6B77911-348D-4CA5-81BC-168CE26CFBF4}" destId="{9C99659C-F7FC-4228-BDD0-967425E4A59B}" srcOrd="3" destOrd="0" presId="urn:microsoft.com/office/officeart/2018/5/layout/IconLeafLabelList"/>
    <dgm:cxn modelId="{562DF905-F2EA-4837-99B4-CE3B42C051B7}" type="presParOf" srcId="{5EC4237E-A5D6-474D-B7E3-6B6DCCC33469}" destId="{8C219EC3-D63E-4EC5-A295-7918948B69E5}" srcOrd="1" destOrd="0" presId="urn:microsoft.com/office/officeart/2018/5/layout/IconLeafLabelList"/>
    <dgm:cxn modelId="{2DE30A60-3EF1-44E4-8539-993B64C15A42}" type="presParOf" srcId="{5EC4237E-A5D6-474D-B7E3-6B6DCCC33469}" destId="{287C2845-7F4B-44E7-9187-278D346133F0}" srcOrd="2" destOrd="0" presId="urn:microsoft.com/office/officeart/2018/5/layout/IconLeafLabelList"/>
    <dgm:cxn modelId="{CF3F40EE-8EA6-44CE-89F8-AFEB990E0EC0}" type="presParOf" srcId="{287C2845-7F4B-44E7-9187-278D346133F0}" destId="{ED9B37A5-DFBF-4555-B401-3CB3CAD3985C}" srcOrd="0" destOrd="0" presId="urn:microsoft.com/office/officeart/2018/5/layout/IconLeafLabelList"/>
    <dgm:cxn modelId="{050B082C-1625-4760-A969-BF34F0CB25F1}" type="presParOf" srcId="{287C2845-7F4B-44E7-9187-278D346133F0}" destId="{D07749C7-4959-4F57-81A4-FB8E59F4B49D}" srcOrd="1" destOrd="0" presId="urn:microsoft.com/office/officeart/2018/5/layout/IconLeafLabelList"/>
    <dgm:cxn modelId="{40556029-0F12-4DAD-ADBB-A999CB2EEDF4}" type="presParOf" srcId="{287C2845-7F4B-44E7-9187-278D346133F0}" destId="{B8C1C456-A9E9-4646-B419-98FAE6ECF0DF}" srcOrd="2" destOrd="0" presId="urn:microsoft.com/office/officeart/2018/5/layout/IconLeafLabelList"/>
    <dgm:cxn modelId="{C100C479-CC26-471C-B9D4-6523C1245BB4}" type="presParOf" srcId="{287C2845-7F4B-44E7-9187-278D346133F0}" destId="{1FEC9D31-AF63-4E64-9340-FEAA630C5898}" srcOrd="3" destOrd="0" presId="urn:microsoft.com/office/officeart/2018/5/layout/IconLeafLabelList"/>
    <dgm:cxn modelId="{E64D770A-4899-4519-AC85-40B446B1092D}" type="presParOf" srcId="{5EC4237E-A5D6-474D-B7E3-6B6DCCC33469}" destId="{0A3F5C28-4BD2-47F9-B7FF-03AC4BF5C5FD}" srcOrd="3" destOrd="0" presId="urn:microsoft.com/office/officeart/2018/5/layout/IconLeafLabelList"/>
    <dgm:cxn modelId="{9CC6D8E0-6A31-4D4D-ACA9-131030ADE947}" type="presParOf" srcId="{5EC4237E-A5D6-474D-B7E3-6B6DCCC33469}" destId="{4E7C7F5F-A7C1-40CF-839C-CAF8D7C79CDB}" srcOrd="4" destOrd="0" presId="urn:microsoft.com/office/officeart/2018/5/layout/IconLeafLabelList"/>
    <dgm:cxn modelId="{473FB115-8263-4B0D-ABC1-6A10E47D7C08}" type="presParOf" srcId="{4E7C7F5F-A7C1-40CF-839C-CAF8D7C79CDB}" destId="{13EC2FFC-6FBD-4197-98CF-253CFDAB8FB0}" srcOrd="0" destOrd="0" presId="urn:microsoft.com/office/officeart/2018/5/layout/IconLeafLabelList"/>
    <dgm:cxn modelId="{4F502C2B-8110-4377-B9DD-C9DDE68ED825}" type="presParOf" srcId="{4E7C7F5F-A7C1-40CF-839C-CAF8D7C79CDB}" destId="{9FF16117-6912-48BD-97BB-73CF738C1BCE}" srcOrd="1" destOrd="0" presId="urn:microsoft.com/office/officeart/2018/5/layout/IconLeafLabelList"/>
    <dgm:cxn modelId="{88781581-61DB-42A4-91D0-646242B7E019}" type="presParOf" srcId="{4E7C7F5F-A7C1-40CF-839C-CAF8D7C79CDB}" destId="{3FFDB884-A48C-429F-96AD-8B08410E8580}" srcOrd="2" destOrd="0" presId="urn:microsoft.com/office/officeart/2018/5/layout/IconLeafLabelList"/>
    <dgm:cxn modelId="{CBE63A70-3CDF-4275-AA38-1CED0A45F9F7}" type="presParOf" srcId="{4E7C7F5F-A7C1-40CF-839C-CAF8D7C79CDB}" destId="{205638E1-0BEF-4415-BFB9-D428AF27BBFA}" srcOrd="3" destOrd="0" presId="urn:microsoft.com/office/officeart/2018/5/layout/IconLeafLabelList"/>
    <dgm:cxn modelId="{C30CC462-97CA-4397-A9BC-BA936A2BBBA4}" type="presParOf" srcId="{5EC4237E-A5D6-474D-B7E3-6B6DCCC33469}" destId="{9397AD93-D249-4D2E-BC03-D9C4857961FB}" srcOrd="5" destOrd="0" presId="urn:microsoft.com/office/officeart/2018/5/layout/IconLeafLabelList"/>
    <dgm:cxn modelId="{40E574A1-669F-4120-9A69-A958E0031A96}" type="presParOf" srcId="{5EC4237E-A5D6-474D-B7E3-6B6DCCC33469}" destId="{27C50A3B-94BC-4C4B-9A29-50987D81E4C3}" srcOrd="6" destOrd="0" presId="urn:microsoft.com/office/officeart/2018/5/layout/IconLeafLabelList"/>
    <dgm:cxn modelId="{EADC241A-E93A-4D07-B0C3-B41049327E29}" type="presParOf" srcId="{27C50A3B-94BC-4C4B-9A29-50987D81E4C3}" destId="{2616FDA7-A92E-4EF1-9EFA-3A280880BED1}" srcOrd="0" destOrd="0" presId="urn:microsoft.com/office/officeart/2018/5/layout/IconLeafLabelList"/>
    <dgm:cxn modelId="{B9380113-E3AB-49EC-BEA0-C0B208A9F464}" type="presParOf" srcId="{27C50A3B-94BC-4C4B-9A29-50987D81E4C3}" destId="{25824364-607B-446C-BADF-59C765D0EACF}" srcOrd="1" destOrd="0" presId="urn:microsoft.com/office/officeart/2018/5/layout/IconLeafLabelList"/>
    <dgm:cxn modelId="{D6EC23E8-9B64-4C30-B21D-5F81856913F6}" type="presParOf" srcId="{27C50A3B-94BC-4C4B-9A29-50987D81E4C3}" destId="{1C30281F-A946-489A-832C-F2410A1C52E1}" srcOrd="2" destOrd="0" presId="urn:microsoft.com/office/officeart/2018/5/layout/IconLeafLabelList"/>
    <dgm:cxn modelId="{1EADB09A-0729-4416-842E-A75B95251D6C}" type="presParOf" srcId="{27C50A3B-94BC-4C4B-9A29-50987D81E4C3}" destId="{53FFB5CA-6C01-4C40-B412-A244EA41A0B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E4BE1-4F21-4C92-A595-5E865A7ED3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053210-5CD6-4CF6-B9B0-AE7F5D2C35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hlinkClick xmlns:r="http://schemas.openxmlformats.org/officeDocument/2006/relationships" r:id="rId1"/>
            </a:rPr>
            <a:t>https://community.tableau.com/docs/DOC-1236</a:t>
          </a:r>
          <a:endParaRPr lang="en-US"/>
        </a:p>
      </dgm:t>
    </dgm:pt>
    <dgm:pt modelId="{0EBB6B25-2F90-42A0-9B39-402D0C9EB510}" type="parTrans" cxnId="{3DFB79E9-987B-422D-9FC8-B91147FA49C4}">
      <dgm:prSet/>
      <dgm:spPr/>
      <dgm:t>
        <a:bodyPr/>
        <a:lstStyle/>
        <a:p>
          <a:endParaRPr lang="en-US"/>
        </a:p>
      </dgm:t>
    </dgm:pt>
    <dgm:pt modelId="{A445D7DC-2195-454F-B163-36FDFA14B526}" type="sibTrans" cxnId="{3DFB79E9-987B-422D-9FC8-B91147FA49C4}">
      <dgm:prSet/>
      <dgm:spPr/>
      <dgm:t>
        <a:bodyPr/>
        <a:lstStyle/>
        <a:p>
          <a:endParaRPr lang="en-US"/>
        </a:p>
      </dgm:t>
    </dgm:pt>
    <dgm:pt modelId="{746C9AD0-1F89-4123-970F-DD4C4F3841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Firstly, to start the project we need a good dataset where the data is easily accessible to the customers and is easy to understand. So we have selected this large dataset where the visualizations can be clear.</a:t>
          </a:r>
        </a:p>
      </dgm:t>
    </dgm:pt>
    <dgm:pt modelId="{A2692773-0239-4FD0-B5AB-2596AF250EF0}" type="parTrans" cxnId="{B98869DA-C325-41AE-8F20-80A348A1E39C}">
      <dgm:prSet/>
      <dgm:spPr/>
      <dgm:t>
        <a:bodyPr/>
        <a:lstStyle/>
        <a:p>
          <a:endParaRPr lang="en-US"/>
        </a:p>
      </dgm:t>
    </dgm:pt>
    <dgm:pt modelId="{544A504B-A0EB-4AD0-B81B-26C15D7E0D2E}" type="sibTrans" cxnId="{B98869DA-C325-41AE-8F20-80A348A1E39C}">
      <dgm:prSet/>
      <dgm:spPr/>
      <dgm:t>
        <a:bodyPr/>
        <a:lstStyle/>
        <a:p>
          <a:endParaRPr lang="en-US"/>
        </a:p>
      </dgm:t>
    </dgm:pt>
    <dgm:pt modelId="{B7BF5437-D215-44F1-8813-291FAB62FD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above link is reference to our dataset.</a:t>
          </a:r>
        </a:p>
      </dgm:t>
    </dgm:pt>
    <dgm:pt modelId="{5D3496F9-4601-4E68-B2DD-D6361189EF91}" type="parTrans" cxnId="{33F6A1A8-A3D1-472F-ABA9-81353E9C8814}">
      <dgm:prSet/>
      <dgm:spPr/>
      <dgm:t>
        <a:bodyPr/>
        <a:lstStyle/>
        <a:p>
          <a:endParaRPr lang="en-US"/>
        </a:p>
      </dgm:t>
    </dgm:pt>
    <dgm:pt modelId="{B46FA1F6-2E58-4BFF-BB31-30F7631D390A}" type="sibTrans" cxnId="{33F6A1A8-A3D1-472F-ABA9-81353E9C8814}">
      <dgm:prSet/>
      <dgm:spPr/>
      <dgm:t>
        <a:bodyPr/>
        <a:lstStyle/>
        <a:p>
          <a:endParaRPr lang="en-US"/>
        </a:p>
      </dgm:t>
    </dgm:pt>
    <dgm:pt modelId="{934DDD36-1A84-4E44-BCAA-0FCCBF79EB35}" type="pres">
      <dgm:prSet presAssocID="{B3CE4BE1-4F21-4C92-A595-5E865A7ED37A}" presName="root" presStyleCnt="0">
        <dgm:presLayoutVars>
          <dgm:dir/>
          <dgm:resizeHandles val="exact"/>
        </dgm:presLayoutVars>
      </dgm:prSet>
      <dgm:spPr/>
    </dgm:pt>
    <dgm:pt modelId="{BC375A6B-B1DF-4C36-A266-97FD423F8C82}" type="pres">
      <dgm:prSet presAssocID="{21053210-5CD6-4CF6-B9B0-AE7F5D2C35C5}" presName="compNode" presStyleCnt="0"/>
      <dgm:spPr/>
    </dgm:pt>
    <dgm:pt modelId="{A34E3325-D8A5-4F26-B5BA-71D3A3C40EB2}" type="pres">
      <dgm:prSet presAssocID="{21053210-5CD6-4CF6-B9B0-AE7F5D2C35C5}" presName="iconBgRect" presStyleLbl="bgShp" presStyleIdx="0" presStyleCnt="3"/>
      <dgm:spPr/>
    </dgm:pt>
    <dgm:pt modelId="{5F908095-2C44-4181-9C94-E83E055B789B}" type="pres">
      <dgm:prSet presAssocID="{21053210-5CD6-4CF6-B9B0-AE7F5D2C35C5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A17AEF9-F29A-4F0E-9015-9B7226D0139B}" type="pres">
      <dgm:prSet presAssocID="{21053210-5CD6-4CF6-B9B0-AE7F5D2C35C5}" presName="spaceRect" presStyleCnt="0"/>
      <dgm:spPr/>
    </dgm:pt>
    <dgm:pt modelId="{2B23E467-CB6A-4049-8D10-5F42FF80F6B5}" type="pres">
      <dgm:prSet presAssocID="{21053210-5CD6-4CF6-B9B0-AE7F5D2C35C5}" presName="textRect" presStyleLbl="revTx" presStyleIdx="0" presStyleCnt="3">
        <dgm:presLayoutVars>
          <dgm:chMax val="1"/>
          <dgm:chPref val="1"/>
        </dgm:presLayoutVars>
      </dgm:prSet>
      <dgm:spPr/>
    </dgm:pt>
    <dgm:pt modelId="{3FE593C0-BB88-4F0B-A987-41F352617B6D}" type="pres">
      <dgm:prSet presAssocID="{A445D7DC-2195-454F-B163-36FDFA14B526}" presName="sibTrans" presStyleCnt="0"/>
      <dgm:spPr/>
    </dgm:pt>
    <dgm:pt modelId="{061B163A-89A4-4563-84BA-80F1AFE3153E}" type="pres">
      <dgm:prSet presAssocID="{746C9AD0-1F89-4123-970F-DD4C4F38414B}" presName="compNode" presStyleCnt="0"/>
      <dgm:spPr/>
    </dgm:pt>
    <dgm:pt modelId="{868ACB45-6810-4444-A7D7-ADE2B8D41047}" type="pres">
      <dgm:prSet presAssocID="{746C9AD0-1F89-4123-970F-DD4C4F38414B}" presName="iconBgRect" presStyleLbl="bgShp" presStyleIdx="1" presStyleCnt="3"/>
      <dgm:spPr/>
    </dgm:pt>
    <dgm:pt modelId="{CCEF5DE1-DAA1-4FB3-A803-9FC18A00A2A5}" type="pres">
      <dgm:prSet presAssocID="{746C9AD0-1F89-4123-970F-DD4C4F38414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D27202-9716-4E6A-BDC7-0CCB88737C65}" type="pres">
      <dgm:prSet presAssocID="{746C9AD0-1F89-4123-970F-DD4C4F38414B}" presName="spaceRect" presStyleCnt="0"/>
      <dgm:spPr/>
    </dgm:pt>
    <dgm:pt modelId="{2AA7C36E-D933-4532-9C8F-2410B7D4D4C0}" type="pres">
      <dgm:prSet presAssocID="{746C9AD0-1F89-4123-970F-DD4C4F38414B}" presName="textRect" presStyleLbl="revTx" presStyleIdx="1" presStyleCnt="3">
        <dgm:presLayoutVars>
          <dgm:chMax val="1"/>
          <dgm:chPref val="1"/>
        </dgm:presLayoutVars>
      </dgm:prSet>
      <dgm:spPr/>
    </dgm:pt>
    <dgm:pt modelId="{646F0174-7933-4365-A966-1E481F3D9B1A}" type="pres">
      <dgm:prSet presAssocID="{544A504B-A0EB-4AD0-B81B-26C15D7E0D2E}" presName="sibTrans" presStyleCnt="0"/>
      <dgm:spPr/>
    </dgm:pt>
    <dgm:pt modelId="{3FE0093D-7C41-428A-931B-A09AF625459F}" type="pres">
      <dgm:prSet presAssocID="{B7BF5437-D215-44F1-8813-291FAB62FD4D}" presName="compNode" presStyleCnt="0"/>
      <dgm:spPr/>
    </dgm:pt>
    <dgm:pt modelId="{8B40DE73-53B4-4497-B945-9AA8A6BAABE8}" type="pres">
      <dgm:prSet presAssocID="{B7BF5437-D215-44F1-8813-291FAB62FD4D}" presName="iconBgRect" presStyleLbl="bgShp" presStyleIdx="2" presStyleCnt="3"/>
      <dgm:spPr/>
    </dgm:pt>
    <dgm:pt modelId="{98941373-3C35-4793-BE4E-340613FEECE0}" type="pres">
      <dgm:prSet presAssocID="{B7BF5437-D215-44F1-8813-291FAB62FD4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B0EA1A3-08DB-4406-8439-85C480F8E3BA}" type="pres">
      <dgm:prSet presAssocID="{B7BF5437-D215-44F1-8813-291FAB62FD4D}" presName="spaceRect" presStyleCnt="0"/>
      <dgm:spPr/>
    </dgm:pt>
    <dgm:pt modelId="{E3C0BBDA-F5BB-4F29-A8FF-A7BDB0E235C6}" type="pres">
      <dgm:prSet presAssocID="{B7BF5437-D215-44F1-8813-291FAB62FD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48906D-D3DD-4C40-BFCB-DDE2DD7740C1}" type="presOf" srcId="{B3CE4BE1-4F21-4C92-A595-5E865A7ED37A}" destId="{934DDD36-1A84-4E44-BCAA-0FCCBF79EB35}" srcOrd="0" destOrd="0" presId="urn:microsoft.com/office/officeart/2018/5/layout/IconCircleLabelList"/>
    <dgm:cxn modelId="{33F6A1A8-A3D1-472F-ABA9-81353E9C8814}" srcId="{B3CE4BE1-4F21-4C92-A595-5E865A7ED37A}" destId="{B7BF5437-D215-44F1-8813-291FAB62FD4D}" srcOrd="2" destOrd="0" parTransId="{5D3496F9-4601-4E68-B2DD-D6361189EF91}" sibTransId="{B46FA1F6-2E58-4BFF-BB31-30F7631D390A}"/>
    <dgm:cxn modelId="{05BBF8C0-943F-4441-8F92-B5B7C3B2C7D8}" type="presOf" srcId="{21053210-5CD6-4CF6-B9B0-AE7F5D2C35C5}" destId="{2B23E467-CB6A-4049-8D10-5F42FF80F6B5}" srcOrd="0" destOrd="0" presId="urn:microsoft.com/office/officeart/2018/5/layout/IconCircleLabelList"/>
    <dgm:cxn modelId="{A20760C1-3C7D-49B6-A39C-7A1668566951}" type="presOf" srcId="{B7BF5437-D215-44F1-8813-291FAB62FD4D}" destId="{E3C0BBDA-F5BB-4F29-A8FF-A7BDB0E235C6}" srcOrd="0" destOrd="0" presId="urn:microsoft.com/office/officeart/2018/5/layout/IconCircleLabelList"/>
    <dgm:cxn modelId="{D3CFABC5-A5FA-4DFC-AAE1-8B7960358931}" type="presOf" srcId="{746C9AD0-1F89-4123-970F-DD4C4F38414B}" destId="{2AA7C36E-D933-4532-9C8F-2410B7D4D4C0}" srcOrd="0" destOrd="0" presId="urn:microsoft.com/office/officeart/2018/5/layout/IconCircleLabelList"/>
    <dgm:cxn modelId="{B98869DA-C325-41AE-8F20-80A348A1E39C}" srcId="{B3CE4BE1-4F21-4C92-A595-5E865A7ED37A}" destId="{746C9AD0-1F89-4123-970F-DD4C4F38414B}" srcOrd="1" destOrd="0" parTransId="{A2692773-0239-4FD0-B5AB-2596AF250EF0}" sibTransId="{544A504B-A0EB-4AD0-B81B-26C15D7E0D2E}"/>
    <dgm:cxn modelId="{3DFB79E9-987B-422D-9FC8-B91147FA49C4}" srcId="{B3CE4BE1-4F21-4C92-A595-5E865A7ED37A}" destId="{21053210-5CD6-4CF6-B9B0-AE7F5D2C35C5}" srcOrd="0" destOrd="0" parTransId="{0EBB6B25-2F90-42A0-9B39-402D0C9EB510}" sibTransId="{A445D7DC-2195-454F-B163-36FDFA14B526}"/>
    <dgm:cxn modelId="{E10C6736-F963-40D8-8AC9-798C96B59098}" type="presParOf" srcId="{934DDD36-1A84-4E44-BCAA-0FCCBF79EB35}" destId="{BC375A6B-B1DF-4C36-A266-97FD423F8C82}" srcOrd="0" destOrd="0" presId="urn:microsoft.com/office/officeart/2018/5/layout/IconCircleLabelList"/>
    <dgm:cxn modelId="{6DACE5F8-E73B-411D-A6A5-BEA3173E08FE}" type="presParOf" srcId="{BC375A6B-B1DF-4C36-A266-97FD423F8C82}" destId="{A34E3325-D8A5-4F26-B5BA-71D3A3C40EB2}" srcOrd="0" destOrd="0" presId="urn:microsoft.com/office/officeart/2018/5/layout/IconCircleLabelList"/>
    <dgm:cxn modelId="{C66D5490-1F26-4093-9C95-ABBFAF2191EB}" type="presParOf" srcId="{BC375A6B-B1DF-4C36-A266-97FD423F8C82}" destId="{5F908095-2C44-4181-9C94-E83E055B789B}" srcOrd="1" destOrd="0" presId="urn:microsoft.com/office/officeart/2018/5/layout/IconCircleLabelList"/>
    <dgm:cxn modelId="{5C9578FE-C900-4D75-8A38-23764BD3C057}" type="presParOf" srcId="{BC375A6B-B1DF-4C36-A266-97FD423F8C82}" destId="{8A17AEF9-F29A-4F0E-9015-9B7226D0139B}" srcOrd="2" destOrd="0" presId="urn:microsoft.com/office/officeart/2018/5/layout/IconCircleLabelList"/>
    <dgm:cxn modelId="{1BC677C9-3749-40F9-89BD-2F4662C72CAE}" type="presParOf" srcId="{BC375A6B-B1DF-4C36-A266-97FD423F8C82}" destId="{2B23E467-CB6A-4049-8D10-5F42FF80F6B5}" srcOrd="3" destOrd="0" presId="urn:microsoft.com/office/officeart/2018/5/layout/IconCircleLabelList"/>
    <dgm:cxn modelId="{E0D0D819-40A9-4B20-A044-F14087547A2D}" type="presParOf" srcId="{934DDD36-1A84-4E44-BCAA-0FCCBF79EB35}" destId="{3FE593C0-BB88-4F0B-A987-41F352617B6D}" srcOrd="1" destOrd="0" presId="urn:microsoft.com/office/officeart/2018/5/layout/IconCircleLabelList"/>
    <dgm:cxn modelId="{1DEB542E-26A1-4847-A8CB-35738066C1D1}" type="presParOf" srcId="{934DDD36-1A84-4E44-BCAA-0FCCBF79EB35}" destId="{061B163A-89A4-4563-84BA-80F1AFE3153E}" srcOrd="2" destOrd="0" presId="urn:microsoft.com/office/officeart/2018/5/layout/IconCircleLabelList"/>
    <dgm:cxn modelId="{67CA0FC1-FEB7-482D-B462-98F9C8579C95}" type="presParOf" srcId="{061B163A-89A4-4563-84BA-80F1AFE3153E}" destId="{868ACB45-6810-4444-A7D7-ADE2B8D41047}" srcOrd="0" destOrd="0" presId="urn:microsoft.com/office/officeart/2018/5/layout/IconCircleLabelList"/>
    <dgm:cxn modelId="{10413451-845B-4CA7-B439-317E3208855E}" type="presParOf" srcId="{061B163A-89A4-4563-84BA-80F1AFE3153E}" destId="{CCEF5DE1-DAA1-4FB3-A803-9FC18A00A2A5}" srcOrd="1" destOrd="0" presId="urn:microsoft.com/office/officeart/2018/5/layout/IconCircleLabelList"/>
    <dgm:cxn modelId="{16D6D218-9B4F-4CB2-B13B-0A1E5431A9EB}" type="presParOf" srcId="{061B163A-89A4-4563-84BA-80F1AFE3153E}" destId="{D9D27202-9716-4E6A-BDC7-0CCB88737C65}" srcOrd="2" destOrd="0" presId="urn:microsoft.com/office/officeart/2018/5/layout/IconCircleLabelList"/>
    <dgm:cxn modelId="{6F045AC7-F161-4502-8685-7E9B6377B6AE}" type="presParOf" srcId="{061B163A-89A4-4563-84BA-80F1AFE3153E}" destId="{2AA7C36E-D933-4532-9C8F-2410B7D4D4C0}" srcOrd="3" destOrd="0" presId="urn:microsoft.com/office/officeart/2018/5/layout/IconCircleLabelList"/>
    <dgm:cxn modelId="{1AB93EC8-713F-49CF-9806-275A6415078D}" type="presParOf" srcId="{934DDD36-1A84-4E44-BCAA-0FCCBF79EB35}" destId="{646F0174-7933-4365-A966-1E481F3D9B1A}" srcOrd="3" destOrd="0" presId="urn:microsoft.com/office/officeart/2018/5/layout/IconCircleLabelList"/>
    <dgm:cxn modelId="{F62FF83B-E8E3-44F9-8442-A7F569DB2DD6}" type="presParOf" srcId="{934DDD36-1A84-4E44-BCAA-0FCCBF79EB35}" destId="{3FE0093D-7C41-428A-931B-A09AF625459F}" srcOrd="4" destOrd="0" presId="urn:microsoft.com/office/officeart/2018/5/layout/IconCircleLabelList"/>
    <dgm:cxn modelId="{112E3BFB-53CB-420C-B206-656D4CC0FED5}" type="presParOf" srcId="{3FE0093D-7C41-428A-931B-A09AF625459F}" destId="{8B40DE73-53B4-4497-B945-9AA8A6BAABE8}" srcOrd="0" destOrd="0" presId="urn:microsoft.com/office/officeart/2018/5/layout/IconCircleLabelList"/>
    <dgm:cxn modelId="{90330B7E-6E1C-4779-83B2-1D5F80D4C0CB}" type="presParOf" srcId="{3FE0093D-7C41-428A-931B-A09AF625459F}" destId="{98941373-3C35-4793-BE4E-340613FEECE0}" srcOrd="1" destOrd="0" presId="urn:microsoft.com/office/officeart/2018/5/layout/IconCircleLabelList"/>
    <dgm:cxn modelId="{B58F9F3B-5AD7-42FB-99DD-7A73C1DBA6D9}" type="presParOf" srcId="{3FE0093D-7C41-428A-931B-A09AF625459F}" destId="{AB0EA1A3-08DB-4406-8439-85C480F8E3BA}" srcOrd="2" destOrd="0" presId="urn:microsoft.com/office/officeart/2018/5/layout/IconCircleLabelList"/>
    <dgm:cxn modelId="{A7E3B95F-B2CA-4EE9-A9EC-59D6AD90F086}" type="presParOf" srcId="{3FE0093D-7C41-428A-931B-A09AF625459F}" destId="{E3C0BBDA-F5BB-4F29-A8FF-A7BDB0E235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F2C495-452F-456C-8C10-D23716F8684A}" type="doc">
      <dgm:prSet loTypeId="urn:microsoft.com/office/officeart/2018/2/layout/IconLabelList" loCatId="icon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E23344-4446-430D-A2FE-3F7E8FD5E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Murari Madivada (Developer / Data Analyst) - develop the software front and back end, we collectively worked on the front and back-end software as we are from same background</a:t>
          </a:r>
        </a:p>
      </dgm:t>
    </dgm:pt>
    <dgm:pt modelId="{BD491CAD-D556-414B-A1AE-5ADF09C47618}" type="parTrans" cxnId="{FF4EEFC6-05E1-47CC-8318-0AE3BBBFFFA9}">
      <dgm:prSet/>
      <dgm:spPr/>
      <dgm:t>
        <a:bodyPr/>
        <a:lstStyle/>
        <a:p>
          <a:endParaRPr lang="en-US"/>
        </a:p>
      </dgm:t>
    </dgm:pt>
    <dgm:pt modelId="{B05C1BFB-2854-4A8F-80F1-9C4E430CDE5E}" type="sibTrans" cxnId="{FF4EEFC6-05E1-47CC-8318-0AE3BBBFFFA9}">
      <dgm:prSet/>
      <dgm:spPr/>
      <dgm:t>
        <a:bodyPr/>
        <a:lstStyle/>
        <a:p>
          <a:endParaRPr lang="en-US"/>
        </a:p>
      </dgm:t>
    </dgm:pt>
    <dgm:pt modelId="{60D5C5D5-5921-42E8-B27E-42C34E8EC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Manager ( SAI MEGHANA GOTTIPATI) - manage the deliverable of the project, works with Business Analyst to build the documentation for proposal</a:t>
          </a:r>
        </a:p>
      </dgm:t>
    </dgm:pt>
    <dgm:pt modelId="{290614A8-1B9C-43C2-B5D1-1665CBC0F468}" type="parTrans" cxnId="{C89859D6-FBE3-42CC-B5AE-2C33147A9CD3}">
      <dgm:prSet/>
      <dgm:spPr/>
      <dgm:t>
        <a:bodyPr/>
        <a:lstStyle/>
        <a:p>
          <a:endParaRPr lang="en-IN"/>
        </a:p>
      </dgm:t>
    </dgm:pt>
    <dgm:pt modelId="{7658C586-6C5F-4C57-B3E1-40F7971FE5BE}" type="sibTrans" cxnId="{C89859D6-FBE3-42CC-B5AE-2C33147A9CD3}">
      <dgm:prSet/>
      <dgm:spPr/>
      <dgm:t>
        <a:bodyPr/>
        <a:lstStyle/>
        <a:p>
          <a:endParaRPr lang="en-IN"/>
        </a:p>
      </dgm:t>
    </dgm:pt>
    <dgm:pt modelId="{61F33BF5-4DCE-422B-9EBD-466041409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 Business Analyst Mukund Madhav ( Business Analyst)  - build documentation for proposal </a:t>
          </a:r>
        </a:p>
      </dgm:t>
    </dgm:pt>
    <dgm:pt modelId="{9556A09F-625D-443A-863D-A1FF1DB20ABE}" type="parTrans" cxnId="{B9499AF3-44BE-43B3-84B6-BCBB1FD016E5}">
      <dgm:prSet/>
      <dgm:spPr/>
      <dgm:t>
        <a:bodyPr/>
        <a:lstStyle/>
        <a:p>
          <a:endParaRPr lang="en-IN"/>
        </a:p>
      </dgm:t>
    </dgm:pt>
    <dgm:pt modelId="{0CD7EF63-0824-4F9D-9A67-E5C02C393F9B}" type="sibTrans" cxnId="{B9499AF3-44BE-43B3-84B6-BCBB1FD016E5}">
      <dgm:prSet/>
      <dgm:spPr/>
      <dgm:t>
        <a:bodyPr/>
        <a:lstStyle/>
        <a:p>
          <a:endParaRPr lang="en-IN"/>
        </a:p>
      </dgm:t>
    </dgm:pt>
    <dgm:pt modelId="{E8E1B23A-722D-4184-85AC-7583FD3E54FC}" type="pres">
      <dgm:prSet presAssocID="{05F2C495-452F-456C-8C10-D23716F8684A}" presName="root" presStyleCnt="0">
        <dgm:presLayoutVars>
          <dgm:dir/>
          <dgm:resizeHandles val="exact"/>
        </dgm:presLayoutVars>
      </dgm:prSet>
      <dgm:spPr/>
    </dgm:pt>
    <dgm:pt modelId="{1DA104E0-28CE-46E5-96C0-49D044ADC0F8}" type="pres">
      <dgm:prSet presAssocID="{40E23344-4446-430D-A2FE-3F7E8FD5E680}" presName="compNode" presStyleCnt="0"/>
      <dgm:spPr/>
    </dgm:pt>
    <dgm:pt modelId="{932717F6-8A54-4429-A5E9-E032D0F236E6}" type="pres">
      <dgm:prSet presAssocID="{40E23344-4446-430D-A2FE-3F7E8FD5E6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3E52A6-BD9D-4AC7-A249-7459E6DDDB0C}" type="pres">
      <dgm:prSet presAssocID="{40E23344-4446-430D-A2FE-3F7E8FD5E680}" presName="spaceRect" presStyleCnt="0"/>
      <dgm:spPr/>
    </dgm:pt>
    <dgm:pt modelId="{2A386A41-FD7B-4433-B73D-26FEACFB9384}" type="pres">
      <dgm:prSet presAssocID="{40E23344-4446-430D-A2FE-3F7E8FD5E680}" presName="textRect" presStyleLbl="revTx" presStyleIdx="0" presStyleCnt="3">
        <dgm:presLayoutVars>
          <dgm:chMax val="1"/>
          <dgm:chPref val="1"/>
        </dgm:presLayoutVars>
      </dgm:prSet>
      <dgm:spPr/>
    </dgm:pt>
    <dgm:pt modelId="{06A5CB4C-C3DA-4F4D-A2CE-B3687AB980F5}" type="pres">
      <dgm:prSet presAssocID="{B05C1BFB-2854-4A8F-80F1-9C4E430CDE5E}" presName="sibTrans" presStyleCnt="0"/>
      <dgm:spPr/>
    </dgm:pt>
    <dgm:pt modelId="{230A5206-498F-41F4-B5AE-5C4D31E30472}" type="pres">
      <dgm:prSet presAssocID="{60D5C5D5-5921-42E8-B27E-42C34E8EC5C1}" presName="compNode" presStyleCnt="0"/>
      <dgm:spPr/>
    </dgm:pt>
    <dgm:pt modelId="{69A0B863-AA55-4EDF-858D-1E41BFF9CE86}" type="pres">
      <dgm:prSet presAssocID="{60D5C5D5-5921-42E8-B27E-42C34E8EC5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8FCF6AB9-D11F-4D3F-901A-2CAA943DECB4}" type="pres">
      <dgm:prSet presAssocID="{60D5C5D5-5921-42E8-B27E-42C34E8EC5C1}" presName="spaceRect" presStyleCnt="0"/>
      <dgm:spPr/>
    </dgm:pt>
    <dgm:pt modelId="{7D53236C-F38F-403D-85B8-4A11F5DDCD8A}" type="pres">
      <dgm:prSet presAssocID="{60D5C5D5-5921-42E8-B27E-42C34E8EC5C1}" presName="textRect" presStyleLbl="revTx" presStyleIdx="1" presStyleCnt="3">
        <dgm:presLayoutVars>
          <dgm:chMax val="1"/>
          <dgm:chPref val="1"/>
        </dgm:presLayoutVars>
      </dgm:prSet>
      <dgm:spPr/>
    </dgm:pt>
    <dgm:pt modelId="{D280884C-4286-4C17-ABE1-11D3363E6D4F}" type="pres">
      <dgm:prSet presAssocID="{7658C586-6C5F-4C57-B3E1-40F7971FE5BE}" presName="sibTrans" presStyleCnt="0"/>
      <dgm:spPr/>
    </dgm:pt>
    <dgm:pt modelId="{94FEA5FD-4CF4-4879-BCAD-68BC879957CF}" type="pres">
      <dgm:prSet presAssocID="{61F33BF5-4DCE-422B-9EBD-46604140957E}" presName="compNode" presStyleCnt="0"/>
      <dgm:spPr/>
    </dgm:pt>
    <dgm:pt modelId="{3568D341-85D3-492D-AAF6-D85D38AF179D}" type="pres">
      <dgm:prSet presAssocID="{61F33BF5-4DCE-422B-9EBD-4660414095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63347D7C-3BB1-45B8-91AB-DC86062AA36B}" type="pres">
      <dgm:prSet presAssocID="{61F33BF5-4DCE-422B-9EBD-46604140957E}" presName="spaceRect" presStyleCnt="0"/>
      <dgm:spPr/>
    </dgm:pt>
    <dgm:pt modelId="{99965CA1-A498-4409-824F-EA8F15421467}" type="pres">
      <dgm:prSet presAssocID="{61F33BF5-4DCE-422B-9EBD-4660414095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4A5A02-8BE2-4718-A57C-C43C48B4AA3E}" type="presOf" srcId="{05F2C495-452F-456C-8C10-D23716F8684A}" destId="{E8E1B23A-722D-4184-85AC-7583FD3E54FC}" srcOrd="0" destOrd="0" presId="urn:microsoft.com/office/officeart/2018/2/layout/IconLabelList"/>
    <dgm:cxn modelId="{A958FD0E-BD0A-421C-BFD2-E96AAD4DF37C}" type="presOf" srcId="{60D5C5D5-5921-42E8-B27E-42C34E8EC5C1}" destId="{7D53236C-F38F-403D-85B8-4A11F5DDCD8A}" srcOrd="0" destOrd="0" presId="urn:microsoft.com/office/officeart/2018/2/layout/IconLabelList"/>
    <dgm:cxn modelId="{FF4EEFC6-05E1-47CC-8318-0AE3BBBFFFA9}" srcId="{05F2C495-452F-456C-8C10-D23716F8684A}" destId="{40E23344-4446-430D-A2FE-3F7E8FD5E680}" srcOrd="0" destOrd="0" parTransId="{BD491CAD-D556-414B-A1AE-5ADF09C47618}" sibTransId="{B05C1BFB-2854-4A8F-80F1-9C4E430CDE5E}"/>
    <dgm:cxn modelId="{0A8F1FCA-E7ED-466D-BED4-2537F695C993}" type="presOf" srcId="{61F33BF5-4DCE-422B-9EBD-46604140957E}" destId="{99965CA1-A498-4409-824F-EA8F15421467}" srcOrd="0" destOrd="0" presId="urn:microsoft.com/office/officeart/2018/2/layout/IconLabelList"/>
    <dgm:cxn modelId="{C89859D6-FBE3-42CC-B5AE-2C33147A9CD3}" srcId="{05F2C495-452F-456C-8C10-D23716F8684A}" destId="{60D5C5D5-5921-42E8-B27E-42C34E8EC5C1}" srcOrd="1" destOrd="0" parTransId="{290614A8-1B9C-43C2-B5D1-1665CBC0F468}" sibTransId="{7658C586-6C5F-4C57-B3E1-40F7971FE5BE}"/>
    <dgm:cxn modelId="{B9499AF3-44BE-43B3-84B6-BCBB1FD016E5}" srcId="{05F2C495-452F-456C-8C10-D23716F8684A}" destId="{61F33BF5-4DCE-422B-9EBD-46604140957E}" srcOrd="2" destOrd="0" parTransId="{9556A09F-625D-443A-863D-A1FF1DB20ABE}" sibTransId="{0CD7EF63-0824-4F9D-9A67-E5C02C393F9B}"/>
    <dgm:cxn modelId="{820BD8F6-BCF4-4A0F-A87E-91B25449864E}" type="presOf" srcId="{40E23344-4446-430D-A2FE-3F7E8FD5E680}" destId="{2A386A41-FD7B-4433-B73D-26FEACFB9384}" srcOrd="0" destOrd="0" presId="urn:microsoft.com/office/officeart/2018/2/layout/IconLabelList"/>
    <dgm:cxn modelId="{0BFA42FA-FD13-4EF3-A9C5-9A52C753276F}" type="presParOf" srcId="{E8E1B23A-722D-4184-85AC-7583FD3E54FC}" destId="{1DA104E0-28CE-46E5-96C0-49D044ADC0F8}" srcOrd="0" destOrd="0" presId="urn:microsoft.com/office/officeart/2018/2/layout/IconLabelList"/>
    <dgm:cxn modelId="{DD30635E-64B2-4097-B45A-14619BCEC7A9}" type="presParOf" srcId="{1DA104E0-28CE-46E5-96C0-49D044ADC0F8}" destId="{932717F6-8A54-4429-A5E9-E032D0F236E6}" srcOrd="0" destOrd="0" presId="urn:microsoft.com/office/officeart/2018/2/layout/IconLabelList"/>
    <dgm:cxn modelId="{2EBC47FE-25A1-42BE-A180-6A20AE8CF0C5}" type="presParOf" srcId="{1DA104E0-28CE-46E5-96C0-49D044ADC0F8}" destId="{113E52A6-BD9D-4AC7-A249-7459E6DDDB0C}" srcOrd="1" destOrd="0" presId="urn:microsoft.com/office/officeart/2018/2/layout/IconLabelList"/>
    <dgm:cxn modelId="{7F53A67F-C9B1-4DB8-9C31-D57FC866CBCF}" type="presParOf" srcId="{1DA104E0-28CE-46E5-96C0-49D044ADC0F8}" destId="{2A386A41-FD7B-4433-B73D-26FEACFB9384}" srcOrd="2" destOrd="0" presId="urn:microsoft.com/office/officeart/2018/2/layout/IconLabelList"/>
    <dgm:cxn modelId="{B2865795-AB78-4667-8C33-618F19AA5116}" type="presParOf" srcId="{E8E1B23A-722D-4184-85AC-7583FD3E54FC}" destId="{06A5CB4C-C3DA-4F4D-A2CE-B3687AB980F5}" srcOrd="1" destOrd="0" presId="urn:microsoft.com/office/officeart/2018/2/layout/IconLabelList"/>
    <dgm:cxn modelId="{0E8ECFE1-E010-4641-A79B-A9BCC52F83A6}" type="presParOf" srcId="{E8E1B23A-722D-4184-85AC-7583FD3E54FC}" destId="{230A5206-498F-41F4-B5AE-5C4D31E30472}" srcOrd="2" destOrd="0" presId="urn:microsoft.com/office/officeart/2018/2/layout/IconLabelList"/>
    <dgm:cxn modelId="{BBF5E1D2-CF2D-4098-A600-8832224C8A07}" type="presParOf" srcId="{230A5206-498F-41F4-B5AE-5C4D31E30472}" destId="{69A0B863-AA55-4EDF-858D-1E41BFF9CE86}" srcOrd="0" destOrd="0" presId="urn:microsoft.com/office/officeart/2018/2/layout/IconLabelList"/>
    <dgm:cxn modelId="{BDF11196-5937-40E9-BB72-C5EAFC91C584}" type="presParOf" srcId="{230A5206-498F-41F4-B5AE-5C4D31E30472}" destId="{8FCF6AB9-D11F-4D3F-901A-2CAA943DECB4}" srcOrd="1" destOrd="0" presId="urn:microsoft.com/office/officeart/2018/2/layout/IconLabelList"/>
    <dgm:cxn modelId="{9AB56704-D549-409E-BA04-C5AD926E4BE6}" type="presParOf" srcId="{230A5206-498F-41F4-B5AE-5C4D31E30472}" destId="{7D53236C-F38F-403D-85B8-4A11F5DDCD8A}" srcOrd="2" destOrd="0" presId="urn:microsoft.com/office/officeart/2018/2/layout/IconLabelList"/>
    <dgm:cxn modelId="{F1F8030A-D522-45DB-A955-2E8BDFD35328}" type="presParOf" srcId="{E8E1B23A-722D-4184-85AC-7583FD3E54FC}" destId="{D280884C-4286-4C17-ABE1-11D3363E6D4F}" srcOrd="3" destOrd="0" presId="urn:microsoft.com/office/officeart/2018/2/layout/IconLabelList"/>
    <dgm:cxn modelId="{F7EEA75D-6754-4AB2-B22C-B0ED05CD2E62}" type="presParOf" srcId="{E8E1B23A-722D-4184-85AC-7583FD3E54FC}" destId="{94FEA5FD-4CF4-4879-BCAD-68BC879957CF}" srcOrd="4" destOrd="0" presId="urn:microsoft.com/office/officeart/2018/2/layout/IconLabelList"/>
    <dgm:cxn modelId="{E13EB213-2F59-4746-B5DB-D052A9EBE4D4}" type="presParOf" srcId="{94FEA5FD-4CF4-4879-BCAD-68BC879957CF}" destId="{3568D341-85D3-492D-AAF6-D85D38AF179D}" srcOrd="0" destOrd="0" presId="urn:microsoft.com/office/officeart/2018/2/layout/IconLabelList"/>
    <dgm:cxn modelId="{48E9DBE4-F6F7-418C-91FD-C21F271AFA8F}" type="presParOf" srcId="{94FEA5FD-4CF4-4879-BCAD-68BC879957CF}" destId="{63347D7C-3BB1-45B8-91AB-DC86062AA36B}" srcOrd="1" destOrd="0" presId="urn:microsoft.com/office/officeart/2018/2/layout/IconLabelList"/>
    <dgm:cxn modelId="{23BE67C8-55F9-47CC-90C9-F8B6A0554206}" type="presParOf" srcId="{94FEA5FD-4CF4-4879-BCAD-68BC879957CF}" destId="{99965CA1-A498-4409-824F-EA8F154214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2F1770-9340-4BD7-BAD3-0A0D9AD922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5D0B7C-AFDD-4BF2-9313-61741F74CA52}">
      <dgm:prSet/>
      <dgm:spPr/>
      <dgm:t>
        <a:bodyPr/>
        <a:lstStyle/>
        <a:p>
          <a:r>
            <a:rPr lang="en-US"/>
            <a:t>Navigate the SQL LITE creation process</a:t>
          </a:r>
        </a:p>
      </dgm:t>
    </dgm:pt>
    <dgm:pt modelId="{01070526-C826-497D-8D55-E1AE6084B791}" type="parTrans" cxnId="{B0909F24-70FA-4069-8806-35D653612B78}">
      <dgm:prSet/>
      <dgm:spPr/>
      <dgm:t>
        <a:bodyPr/>
        <a:lstStyle/>
        <a:p>
          <a:endParaRPr lang="en-US"/>
        </a:p>
      </dgm:t>
    </dgm:pt>
    <dgm:pt modelId="{B945F711-40C9-4F85-A907-EA2D29D8C771}" type="sibTrans" cxnId="{B0909F24-70FA-4069-8806-35D653612B78}">
      <dgm:prSet/>
      <dgm:spPr/>
      <dgm:t>
        <a:bodyPr/>
        <a:lstStyle/>
        <a:p>
          <a:endParaRPr lang="en-US"/>
        </a:p>
      </dgm:t>
    </dgm:pt>
    <dgm:pt modelId="{D9096A64-D183-4FE7-9312-3D1797ECF7F9}">
      <dgm:prSet/>
      <dgm:spPr/>
      <dgm:t>
        <a:bodyPr/>
        <a:lstStyle/>
        <a:p>
          <a:r>
            <a:rPr lang="en-US"/>
            <a:t>SQL lite was ultimately very user friendly</a:t>
          </a:r>
        </a:p>
      </dgm:t>
    </dgm:pt>
    <dgm:pt modelId="{5108FA2E-5155-49B2-A022-2BF51536C8C2}" type="parTrans" cxnId="{5A110732-2E7E-4A80-A9AA-1E4C5DBC62AC}">
      <dgm:prSet/>
      <dgm:spPr/>
      <dgm:t>
        <a:bodyPr/>
        <a:lstStyle/>
        <a:p>
          <a:endParaRPr lang="en-US"/>
        </a:p>
      </dgm:t>
    </dgm:pt>
    <dgm:pt modelId="{D410DF0F-EA9E-48F9-98A3-E51BA4350F07}" type="sibTrans" cxnId="{5A110732-2E7E-4A80-A9AA-1E4C5DBC62AC}">
      <dgm:prSet/>
      <dgm:spPr/>
      <dgm:t>
        <a:bodyPr/>
        <a:lstStyle/>
        <a:p>
          <a:endParaRPr lang="en-US"/>
        </a:p>
      </dgm:t>
    </dgm:pt>
    <dgm:pt modelId="{3CCB7E9A-D6DE-4661-9104-F2AFF8039DEE}">
      <dgm:prSet/>
      <dgm:spPr/>
      <dgm:t>
        <a:bodyPr/>
        <a:lstStyle/>
        <a:p>
          <a:r>
            <a:rPr lang="en-US"/>
            <a:t>We can access the data as we don’t need to install SQL </a:t>
          </a:r>
        </a:p>
      </dgm:t>
    </dgm:pt>
    <dgm:pt modelId="{B5628AA0-7862-4833-BBE0-A7A3C9E6CE47}" type="parTrans" cxnId="{FA7E02EA-0397-42EF-94B2-EA6C24753E06}">
      <dgm:prSet/>
      <dgm:spPr/>
      <dgm:t>
        <a:bodyPr/>
        <a:lstStyle/>
        <a:p>
          <a:endParaRPr lang="en-US"/>
        </a:p>
      </dgm:t>
    </dgm:pt>
    <dgm:pt modelId="{30913AF1-0C9A-4F66-B7C7-97FA7CBCDCC9}" type="sibTrans" cxnId="{FA7E02EA-0397-42EF-94B2-EA6C24753E06}">
      <dgm:prSet/>
      <dgm:spPr/>
      <dgm:t>
        <a:bodyPr/>
        <a:lstStyle/>
        <a:p>
          <a:endParaRPr lang="en-US"/>
        </a:p>
      </dgm:t>
    </dgm:pt>
    <dgm:pt modelId="{880565CA-E850-4885-9187-779D83A33754}">
      <dgm:prSet/>
      <dgm:spPr/>
      <dgm:t>
        <a:bodyPr/>
        <a:lstStyle/>
        <a:p>
          <a:r>
            <a:rPr lang="en-US"/>
            <a:t>- default installed </a:t>
          </a:r>
        </a:p>
      </dgm:t>
    </dgm:pt>
    <dgm:pt modelId="{7A623084-2753-4F2D-9ED1-4B23485EB7D0}" type="parTrans" cxnId="{E1854120-7BCA-44AE-90DC-D2DCB83BEA1D}">
      <dgm:prSet/>
      <dgm:spPr/>
      <dgm:t>
        <a:bodyPr/>
        <a:lstStyle/>
        <a:p>
          <a:endParaRPr lang="en-US"/>
        </a:p>
      </dgm:t>
    </dgm:pt>
    <dgm:pt modelId="{0C63DC38-0191-4B37-91E0-8C4E4ADDEA1B}" type="sibTrans" cxnId="{E1854120-7BCA-44AE-90DC-D2DCB83BEA1D}">
      <dgm:prSet/>
      <dgm:spPr/>
      <dgm:t>
        <a:bodyPr/>
        <a:lstStyle/>
        <a:p>
          <a:endParaRPr lang="en-US"/>
        </a:p>
      </dgm:t>
    </dgm:pt>
    <dgm:pt modelId="{3B702D68-C819-45B3-AEEC-29F7D177951E}" type="pres">
      <dgm:prSet presAssocID="{012F1770-9340-4BD7-BAD3-0A0D9AD92221}" presName="linear" presStyleCnt="0">
        <dgm:presLayoutVars>
          <dgm:animLvl val="lvl"/>
          <dgm:resizeHandles val="exact"/>
        </dgm:presLayoutVars>
      </dgm:prSet>
      <dgm:spPr/>
    </dgm:pt>
    <dgm:pt modelId="{14712446-8B56-4497-91E6-9ABEDFB7A971}" type="pres">
      <dgm:prSet presAssocID="{7E5D0B7C-AFDD-4BF2-9313-61741F74CA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1548F0-5346-4E19-A3D3-B33ADEBB6BE3}" type="pres">
      <dgm:prSet presAssocID="{B945F711-40C9-4F85-A907-EA2D29D8C771}" presName="spacer" presStyleCnt="0"/>
      <dgm:spPr/>
    </dgm:pt>
    <dgm:pt modelId="{111F54E0-BF8D-4ECE-A902-FF5362732811}" type="pres">
      <dgm:prSet presAssocID="{D9096A64-D183-4FE7-9312-3D1797ECF7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4F1911-F8EA-4B2E-80A4-2DC1250D0DD6}" type="pres">
      <dgm:prSet presAssocID="{D410DF0F-EA9E-48F9-98A3-E51BA4350F07}" presName="spacer" presStyleCnt="0"/>
      <dgm:spPr/>
    </dgm:pt>
    <dgm:pt modelId="{4BCDD7F6-5495-4993-895D-3FEF353993DD}" type="pres">
      <dgm:prSet presAssocID="{3CCB7E9A-D6DE-4661-9104-F2AFF8039D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A6C5E6-4800-4757-9486-2E15F2BA9DA9}" type="pres">
      <dgm:prSet presAssocID="{30913AF1-0C9A-4F66-B7C7-97FA7CBCDCC9}" presName="spacer" presStyleCnt="0"/>
      <dgm:spPr/>
    </dgm:pt>
    <dgm:pt modelId="{458769E7-9D15-4E28-BD8D-0E398960EC9F}" type="pres">
      <dgm:prSet presAssocID="{880565CA-E850-4885-9187-779D83A337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E57805-B37C-4F7C-8D1E-CE6AA229DD44}" type="presOf" srcId="{7E5D0B7C-AFDD-4BF2-9313-61741F74CA52}" destId="{14712446-8B56-4497-91E6-9ABEDFB7A971}" srcOrd="0" destOrd="0" presId="urn:microsoft.com/office/officeart/2005/8/layout/vList2"/>
    <dgm:cxn modelId="{E1854120-7BCA-44AE-90DC-D2DCB83BEA1D}" srcId="{012F1770-9340-4BD7-BAD3-0A0D9AD92221}" destId="{880565CA-E850-4885-9187-779D83A33754}" srcOrd="3" destOrd="0" parTransId="{7A623084-2753-4F2D-9ED1-4B23485EB7D0}" sibTransId="{0C63DC38-0191-4B37-91E0-8C4E4ADDEA1B}"/>
    <dgm:cxn modelId="{B0909F24-70FA-4069-8806-35D653612B78}" srcId="{012F1770-9340-4BD7-BAD3-0A0D9AD92221}" destId="{7E5D0B7C-AFDD-4BF2-9313-61741F74CA52}" srcOrd="0" destOrd="0" parTransId="{01070526-C826-497D-8D55-E1AE6084B791}" sibTransId="{B945F711-40C9-4F85-A907-EA2D29D8C771}"/>
    <dgm:cxn modelId="{E53FC528-136E-4F78-A3E3-BA0DE89F1667}" type="presOf" srcId="{D9096A64-D183-4FE7-9312-3D1797ECF7F9}" destId="{111F54E0-BF8D-4ECE-A902-FF5362732811}" srcOrd="0" destOrd="0" presId="urn:microsoft.com/office/officeart/2005/8/layout/vList2"/>
    <dgm:cxn modelId="{5A110732-2E7E-4A80-A9AA-1E4C5DBC62AC}" srcId="{012F1770-9340-4BD7-BAD3-0A0D9AD92221}" destId="{D9096A64-D183-4FE7-9312-3D1797ECF7F9}" srcOrd="1" destOrd="0" parTransId="{5108FA2E-5155-49B2-A022-2BF51536C8C2}" sibTransId="{D410DF0F-EA9E-48F9-98A3-E51BA4350F07}"/>
    <dgm:cxn modelId="{3F087764-424A-4E12-B1F7-B9893E556D77}" type="presOf" srcId="{880565CA-E850-4885-9187-779D83A33754}" destId="{458769E7-9D15-4E28-BD8D-0E398960EC9F}" srcOrd="0" destOrd="0" presId="urn:microsoft.com/office/officeart/2005/8/layout/vList2"/>
    <dgm:cxn modelId="{B6594A96-3A36-477E-B6BF-DBAC8A8CC32E}" type="presOf" srcId="{3CCB7E9A-D6DE-4661-9104-F2AFF8039DEE}" destId="{4BCDD7F6-5495-4993-895D-3FEF353993DD}" srcOrd="0" destOrd="0" presId="urn:microsoft.com/office/officeart/2005/8/layout/vList2"/>
    <dgm:cxn modelId="{822D35D5-56A7-4F13-A3B5-14FC32BC69EB}" type="presOf" srcId="{012F1770-9340-4BD7-BAD3-0A0D9AD92221}" destId="{3B702D68-C819-45B3-AEEC-29F7D177951E}" srcOrd="0" destOrd="0" presId="urn:microsoft.com/office/officeart/2005/8/layout/vList2"/>
    <dgm:cxn modelId="{FA7E02EA-0397-42EF-94B2-EA6C24753E06}" srcId="{012F1770-9340-4BD7-BAD3-0A0D9AD92221}" destId="{3CCB7E9A-D6DE-4661-9104-F2AFF8039DEE}" srcOrd="2" destOrd="0" parTransId="{B5628AA0-7862-4833-BBE0-A7A3C9E6CE47}" sibTransId="{30913AF1-0C9A-4F66-B7C7-97FA7CBCDCC9}"/>
    <dgm:cxn modelId="{A6E15762-8787-43F3-BA10-872C2E8CAE3F}" type="presParOf" srcId="{3B702D68-C819-45B3-AEEC-29F7D177951E}" destId="{14712446-8B56-4497-91E6-9ABEDFB7A971}" srcOrd="0" destOrd="0" presId="urn:microsoft.com/office/officeart/2005/8/layout/vList2"/>
    <dgm:cxn modelId="{DAF26845-607C-4AE9-A9DC-8B0F33143B96}" type="presParOf" srcId="{3B702D68-C819-45B3-AEEC-29F7D177951E}" destId="{381548F0-5346-4E19-A3D3-B33ADEBB6BE3}" srcOrd="1" destOrd="0" presId="urn:microsoft.com/office/officeart/2005/8/layout/vList2"/>
    <dgm:cxn modelId="{6C168224-0576-4478-9DD8-D3F653B1CE02}" type="presParOf" srcId="{3B702D68-C819-45B3-AEEC-29F7D177951E}" destId="{111F54E0-BF8D-4ECE-A902-FF5362732811}" srcOrd="2" destOrd="0" presId="urn:microsoft.com/office/officeart/2005/8/layout/vList2"/>
    <dgm:cxn modelId="{5830A75E-EB8A-4E85-8A5B-7D08CBEF6796}" type="presParOf" srcId="{3B702D68-C819-45B3-AEEC-29F7D177951E}" destId="{8A4F1911-F8EA-4B2E-80A4-2DC1250D0DD6}" srcOrd="3" destOrd="0" presId="urn:microsoft.com/office/officeart/2005/8/layout/vList2"/>
    <dgm:cxn modelId="{3ACA2BBD-16BE-4283-A83F-2D7E549D3DB6}" type="presParOf" srcId="{3B702D68-C819-45B3-AEEC-29F7D177951E}" destId="{4BCDD7F6-5495-4993-895D-3FEF353993DD}" srcOrd="4" destOrd="0" presId="urn:microsoft.com/office/officeart/2005/8/layout/vList2"/>
    <dgm:cxn modelId="{5538A3A0-CB21-44D7-BFF4-BA4951628ABB}" type="presParOf" srcId="{3B702D68-C819-45B3-AEEC-29F7D177951E}" destId="{ABA6C5E6-4800-4757-9486-2E15F2BA9DA9}" srcOrd="5" destOrd="0" presId="urn:microsoft.com/office/officeart/2005/8/layout/vList2"/>
    <dgm:cxn modelId="{917816F1-8120-4AA2-81CC-B90B3938FB65}" type="presParOf" srcId="{3B702D68-C819-45B3-AEEC-29F7D177951E}" destId="{458769E7-9D15-4E28-BD8D-0E398960EC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1C620A-B4D0-4352-821F-CB091DA7D1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7FFBAD-57AB-4B97-B669-5F7E95BB0859}">
      <dgm:prSet/>
      <dgm:spPr/>
      <dgm:t>
        <a:bodyPr/>
        <a:lstStyle/>
        <a:p>
          <a:pPr>
            <a:defRPr cap="all"/>
          </a:pPr>
          <a:r>
            <a:rPr lang="en-IN" b="1">
              <a:hlinkClick xmlns:r="http://schemas.openxmlformats.org/officeDocument/2006/relationships" r:id="rId1"/>
            </a:rPr>
            <a:t>https://dataviz99.herokuapp.com/</a:t>
          </a:r>
          <a:endParaRPr lang="en-US"/>
        </a:p>
      </dgm:t>
    </dgm:pt>
    <dgm:pt modelId="{0779C674-5169-4C07-9246-26E0C9CDF5B3}" type="parTrans" cxnId="{ED30002F-9287-4164-8A30-3F27D630D582}">
      <dgm:prSet/>
      <dgm:spPr/>
      <dgm:t>
        <a:bodyPr/>
        <a:lstStyle/>
        <a:p>
          <a:endParaRPr lang="en-US"/>
        </a:p>
      </dgm:t>
    </dgm:pt>
    <dgm:pt modelId="{1A87B6BF-5481-4E80-BEA5-97EF0F070E1E}" type="sibTrans" cxnId="{ED30002F-9287-4164-8A30-3F27D630D582}">
      <dgm:prSet/>
      <dgm:spPr/>
      <dgm:t>
        <a:bodyPr/>
        <a:lstStyle/>
        <a:p>
          <a:endParaRPr lang="en-US"/>
        </a:p>
      </dgm:t>
    </dgm:pt>
    <dgm:pt modelId="{029D6058-4D7C-4541-B6CC-B8CCF5362B80}">
      <dgm:prSet/>
      <dgm:spPr/>
      <dgm:t>
        <a:bodyPr/>
        <a:lstStyle/>
        <a:p>
          <a:pPr>
            <a:defRPr cap="all"/>
          </a:pPr>
          <a:r>
            <a:rPr lang="en-IN"/>
            <a:t>This web application is accessible by everyone and is clear to understand</a:t>
          </a:r>
          <a:endParaRPr lang="en-US"/>
        </a:p>
      </dgm:t>
    </dgm:pt>
    <dgm:pt modelId="{A256C578-BEE6-4C2C-9CE8-6D0DB3342A84}" type="parTrans" cxnId="{03A50A0A-18ED-46D4-BB35-CAF8AA262471}">
      <dgm:prSet/>
      <dgm:spPr/>
      <dgm:t>
        <a:bodyPr/>
        <a:lstStyle/>
        <a:p>
          <a:endParaRPr lang="en-US"/>
        </a:p>
      </dgm:t>
    </dgm:pt>
    <dgm:pt modelId="{827F3E0E-E5DD-4875-B1CF-440AEFC154B4}" type="sibTrans" cxnId="{03A50A0A-18ED-46D4-BB35-CAF8AA262471}">
      <dgm:prSet/>
      <dgm:spPr/>
      <dgm:t>
        <a:bodyPr/>
        <a:lstStyle/>
        <a:p>
          <a:endParaRPr lang="en-US"/>
        </a:p>
      </dgm:t>
    </dgm:pt>
    <dgm:pt modelId="{FA8143AF-8EAA-4529-968F-BAB0531642EA}" type="pres">
      <dgm:prSet presAssocID="{401C620A-B4D0-4352-821F-CB091DA7D1E1}" presName="root" presStyleCnt="0">
        <dgm:presLayoutVars>
          <dgm:dir/>
          <dgm:resizeHandles val="exact"/>
        </dgm:presLayoutVars>
      </dgm:prSet>
      <dgm:spPr/>
    </dgm:pt>
    <dgm:pt modelId="{A4B573D9-578A-4F34-B786-C2FAEC75370B}" type="pres">
      <dgm:prSet presAssocID="{3F7FFBAD-57AB-4B97-B669-5F7E95BB0859}" presName="compNode" presStyleCnt="0"/>
      <dgm:spPr/>
    </dgm:pt>
    <dgm:pt modelId="{C3F2459B-2115-494A-B34E-45CAA2D9ED95}" type="pres">
      <dgm:prSet presAssocID="{3F7FFBAD-57AB-4B97-B669-5F7E95BB0859}" presName="iconBgRect" presStyleLbl="bgShp" presStyleIdx="0" presStyleCnt="2"/>
      <dgm:spPr/>
    </dgm:pt>
    <dgm:pt modelId="{E68053EA-76BC-45B3-81B4-1B9B315A4D59}" type="pres">
      <dgm:prSet presAssocID="{3F7FFBAD-57AB-4B97-B669-5F7E95BB085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6F4022D-1DE1-4B66-87F4-8D1DAFD04433}" type="pres">
      <dgm:prSet presAssocID="{3F7FFBAD-57AB-4B97-B669-5F7E95BB0859}" presName="spaceRect" presStyleCnt="0"/>
      <dgm:spPr/>
    </dgm:pt>
    <dgm:pt modelId="{8556F850-EC85-415C-9A4B-0B3BF160774B}" type="pres">
      <dgm:prSet presAssocID="{3F7FFBAD-57AB-4B97-B669-5F7E95BB0859}" presName="textRect" presStyleLbl="revTx" presStyleIdx="0" presStyleCnt="2">
        <dgm:presLayoutVars>
          <dgm:chMax val="1"/>
          <dgm:chPref val="1"/>
        </dgm:presLayoutVars>
      </dgm:prSet>
      <dgm:spPr/>
    </dgm:pt>
    <dgm:pt modelId="{6971B899-3F64-4E47-9CA5-478C46FC66BE}" type="pres">
      <dgm:prSet presAssocID="{1A87B6BF-5481-4E80-BEA5-97EF0F070E1E}" presName="sibTrans" presStyleCnt="0"/>
      <dgm:spPr/>
    </dgm:pt>
    <dgm:pt modelId="{8D7DDFEA-84DA-4F43-B2EF-E8BCA1CC27BD}" type="pres">
      <dgm:prSet presAssocID="{029D6058-4D7C-4541-B6CC-B8CCF5362B80}" presName="compNode" presStyleCnt="0"/>
      <dgm:spPr/>
    </dgm:pt>
    <dgm:pt modelId="{3942880C-6DAC-4236-9A67-3714CCDB972D}" type="pres">
      <dgm:prSet presAssocID="{029D6058-4D7C-4541-B6CC-B8CCF5362B80}" presName="iconBgRect" presStyleLbl="bgShp" presStyleIdx="1" presStyleCnt="2"/>
      <dgm:spPr/>
    </dgm:pt>
    <dgm:pt modelId="{1044ABDA-262E-457A-90E2-61A1A67E82A3}" type="pres">
      <dgm:prSet presAssocID="{029D6058-4D7C-4541-B6CC-B8CCF5362B8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1CC819-7F53-4CD5-B420-4E7465F9C3F9}" type="pres">
      <dgm:prSet presAssocID="{029D6058-4D7C-4541-B6CC-B8CCF5362B80}" presName="spaceRect" presStyleCnt="0"/>
      <dgm:spPr/>
    </dgm:pt>
    <dgm:pt modelId="{2342673A-6F17-4753-8FAE-9446124E712A}" type="pres">
      <dgm:prSet presAssocID="{029D6058-4D7C-4541-B6CC-B8CCF5362B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3A50A0A-18ED-46D4-BB35-CAF8AA262471}" srcId="{401C620A-B4D0-4352-821F-CB091DA7D1E1}" destId="{029D6058-4D7C-4541-B6CC-B8CCF5362B80}" srcOrd="1" destOrd="0" parTransId="{A256C578-BEE6-4C2C-9CE8-6D0DB3342A84}" sibTransId="{827F3E0E-E5DD-4875-B1CF-440AEFC154B4}"/>
    <dgm:cxn modelId="{ED30002F-9287-4164-8A30-3F27D630D582}" srcId="{401C620A-B4D0-4352-821F-CB091DA7D1E1}" destId="{3F7FFBAD-57AB-4B97-B669-5F7E95BB0859}" srcOrd="0" destOrd="0" parTransId="{0779C674-5169-4C07-9246-26E0C9CDF5B3}" sibTransId="{1A87B6BF-5481-4E80-BEA5-97EF0F070E1E}"/>
    <dgm:cxn modelId="{DEA3E387-3B92-42F3-BA25-EE2246BEB6C5}" type="presOf" srcId="{029D6058-4D7C-4541-B6CC-B8CCF5362B80}" destId="{2342673A-6F17-4753-8FAE-9446124E712A}" srcOrd="0" destOrd="0" presId="urn:microsoft.com/office/officeart/2018/5/layout/IconCircleLabelList"/>
    <dgm:cxn modelId="{909DBBC5-E7C7-443E-85FF-F42C924C4A01}" type="presOf" srcId="{3F7FFBAD-57AB-4B97-B669-5F7E95BB0859}" destId="{8556F850-EC85-415C-9A4B-0B3BF160774B}" srcOrd="0" destOrd="0" presId="urn:microsoft.com/office/officeart/2018/5/layout/IconCircleLabelList"/>
    <dgm:cxn modelId="{E04D81DA-1706-443B-8389-AC6D480B77F0}" type="presOf" srcId="{401C620A-B4D0-4352-821F-CB091DA7D1E1}" destId="{FA8143AF-8EAA-4529-968F-BAB0531642EA}" srcOrd="0" destOrd="0" presId="urn:microsoft.com/office/officeart/2018/5/layout/IconCircleLabelList"/>
    <dgm:cxn modelId="{428B37FB-A7C7-4E62-8258-2D05EAFC2FC2}" type="presParOf" srcId="{FA8143AF-8EAA-4529-968F-BAB0531642EA}" destId="{A4B573D9-578A-4F34-B786-C2FAEC75370B}" srcOrd="0" destOrd="0" presId="urn:microsoft.com/office/officeart/2018/5/layout/IconCircleLabelList"/>
    <dgm:cxn modelId="{4A63B4BB-3E20-423B-AC98-83A54237D3C1}" type="presParOf" srcId="{A4B573D9-578A-4F34-B786-C2FAEC75370B}" destId="{C3F2459B-2115-494A-B34E-45CAA2D9ED95}" srcOrd="0" destOrd="0" presId="urn:microsoft.com/office/officeart/2018/5/layout/IconCircleLabelList"/>
    <dgm:cxn modelId="{823120D9-05D8-4ADA-A1E4-9D68E2288D9E}" type="presParOf" srcId="{A4B573D9-578A-4F34-B786-C2FAEC75370B}" destId="{E68053EA-76BC-45B3-81B4-1B9B315A4D59}" srcOrd="1" destOrd="0" presId="urn:microsoft.com/office/officeart/2018/5/layout/IconCircleLabelList"/>
    <dgm:cxn modelId="{0E3EA39D-C703-4DDA-B5D9-22D779DB194C}" type="presParOf" srcId="{A4B573D9-578A-4F34-B786-C2FAEC75370B}" destId="{96F4022D-1DE1-4B66-87F4-8D1DAFD04433}" srcOrd="2" destOrd="0" presId="urn:microsoft.com/office/officeart/2018/5/layout/IconCircleLabelList"/>
    <dgm:cxn modelId="{7AB27A67-42D6-4443-A605-4BBFB6AF1405}" type="presParOf" srcId="{A4B573D9-578A-4F34-B786-C2FAEC75370B}" destId="{8556F850-EC85-415C-9A4B-0B3BF160774B}" srcOrd="3" destOrd="0" presId="urn:microsoft.com/office/officeart/2018/5/layout/IconCircleLabelList"/>
    <dgm:cxn modelId="{A8D0B78E-831F-4CCE-897C-FF5F7B5D328E}" type="presParOf" srcId="{FA8143AF-8EAA-4529-968F-BAB0531642EA}" destId="{6971B899-3F64-4E47-9CA5-478C46FC66BE}" srcOrd="1" destOrd="0" presId="urn:microsoft.com/office/officeart/2018/5/layout/IconCircleLabelList"/>
    <dgm:cxn modelId="{ED960699-7694-40BE-8A5A-0E6192961E85}" type="presParOf" srcId="{FA8143AF-8EAA-4529-968F-BAB0531642EA}" destId="{8D7DDFEA-84DA-4F43-B2EF-E8BCA1CC27BD}" srcOrd="2" destOrd="0" presId="urn:microsoft.com/office/officeart/2018/5/layout/IconCircleLabelList"/>
    <dgm:cxn modelId="{26FD1A4F-7D0D-4012-A823-3C6486261F0A}" type="presParOf" srcId="{8D7DDFEA-84DA-4F43-B2EF-E8BCA1CC27BD}" destId="{3942880C-6DAC-4236-9A67-3714CCDB972D}" srcOrd="0" destOrd="0" presId="urn:microsoft.com/office/officeart/2018/5/layout/IconCircleLabelList"/>
    <dgm:cxn modelId="{63E48AD8-A690-489A-84E7-3E50609CBB5B}" type="presParOf" srcId="{8D7DDFEA-84DA-4F43-B2EF-E8BCA1CC27BD}" destId="{1044ABDA-262E-457A-90E2-61A1A67E82A3}" srcOrd="1" destOrd="0" presId="urn:microsoft.com/office/officeart/2018/5/layout/IconCircleLabelList"/>
    <dgm:cxn modelId="{CD516F0B-4B9F-4340-8B64-D90E724CB382}" type="presParOf" srcId="{8D7DDFEA-84DA-4F43-B2EF-E8BCA1CC27BD}" destId="{451CC819-7F53-4CD5-B420-4E7465F9C3F9}" srcOrd="2" destOrd="0" presId="urn:microsoft.com/office/officeart/2018/5/layout/IconCircleLabelList"/>
    <dgm:cxn modelId="{45910695-B33E-4B5F-AD10-F4AE11E164DC}" type="presParOf" srcId="{8D7DDFEA-84DA-4F43-B2EF-E8BCA1CC27BD}" destId="{2342673A-6F17-4753-8FAE-9446124E71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989B3E-F7F6-43A6-89FD-7EA3B65D13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D1ADE5-27EA-40A7-82BC-4C87E24A0EC8}">
      <dgm:prSet/>
      <dgm:spPr/>
      <dgm:t>
        <a:bodyPr/>
        <a:lstStyle/>
        <a:p>
          <a:r>
            <a:rPr lang="en-US"/>
            <a:t>The Superstore data can lead them to growth of the supermarket for following years and can eliminate the unused product in the store.</a:t>
          </a:r>
        </a:p>
      </dgm:t>
    </dgm:pt>
    <dgm:pt modelId="{30B43827-37B0-4B87-906C-5303EEF6F064}" type="parTrans" cxnId="{B481E027-D173-4B01-958A-FC253460C3A3}">
      <dgm:prSet/>
      <dgm:spPr/>
      <dgm:t>
        <a:bodyPr/>
        <a:lstStyle/>
        <a:p>
          <a:endParaRPr lang="en-US"/>
        </a:p>
      </dgm:t>
    </dgm:pt>
    <dgm:pt modelId="{AB13D6BD-44B3-410E-98AF-401D652DC233}" type="sibTrans" cxnId="{B481E027-D173-4B01-958A-FC253460C3A3}">
      <dgm:prSet/>
      <dgm:spPr/>
      <dgm:t>
        <a:bodyPr/>
        <a:lstStyle/>
        <a:p>
          <a:endParaRPr lang="en-US"/>
        </a:p>
      </dgm:t>
    </dgm:pt>
    <dgm:pt modelId="{0EAF32DF-EE77-4AD7-9FCF-D7FC62A95036}">
      <dgm:prSet/>
      <dgm:spPr/>
      <dgm:t>
        <a:bodyPr/>
        <a:lstStyle/>
        <a:p>
          <a:r>
            <a:rPr lang="en-US"/>
            <a:t>Our ability to quickly integrate reliable data into structures like a panda data frame or SQL Database empowers us, and others, to create visuals that will help people understand what is happening around them in a way that nudges them towards smarter choices like increased social distancing</a:t>
          </a:r>
        </a:p>
      </dgm:t>
    </dgm:pt>
    <dgm:pt modelId="{1A30063F-CC31-46AE-AE1A-15920457316D}" type="parTrans" cxnId="{E42D3950-89CC-4A9B-A9C5-CF743C63F72F}">
      <dgm:prSet/>
      <dgm:spPr/>
      <dgm:t>
        <a:bodyPr/>
        <a:lstStyle/>
        <a:p>
          <a:endParaRPr lang="en-US"/>
        </a:p>
      </dgm:t>
    </dgm:pt>
    <dgm:pt modelId="{C71ABE93-9FE0-48DF-A248-1BD085B291C9}" type="sibTrans" cxnId="{E42D3950-89CC-4A9B-A9C5-CF743C63F72F}">
      <dgm:prSet/>
      <dgm:spPr/>
      <dgm:t>
        <a:bodyPr/>
        <a:lstStyle/>
        <a:p>
          <a:endParaRPr lang="en-US"/>
        </a:p>
      </dgm:t>
    </dgm:pt>
    <dgm:pt modelId="{33F01CD3-D4B5-4B19-BF42-18403C16964B}" type="pres">
      <dgm:prSet presAssocID="{A6989B3E-F7F6-43A6-89FD-7EA3B65D13B3}" presName="linear" presStyleCnt="0">
        <dgm:presLayoutVars>
          <dgm:animLvl val="lvl"/>
          <dgm:resizeHandles val="exact"/>
        </dgm:presLayoutVars>
      </dgm:prSet>
      <dgm:spPr/>
    </dgm:pt>
    <dgm:pt modelId="{254FF09C-964D-4AE8-B057-A1EAF3E0EE94}" type="pres">
      <dgm:prSet presAssocID="{F5D1ADE5-27EA-40A7-82BC-4C87E24A0E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AC1B77-5790-4263-8E08-06245D2C441B}" type="pres">
      <dgm:prSet presAssocID="{AB13D6BD-44B3-410E-98AF-401D652DC233}" presName="spacer" presStyleCnt="0"/>
      <dgm:spPr/>
    </dgm:pt>
    <dgm:pt modelId="{188EA217-7A1C-4099-BFC5-FC0CDDC6B432}" type="pres">
      <dgm:prSet presAssocID="{0EAF32DF-EE77-4AD7-9FCF-D7FC62A9503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81E027-D173-4B01-958A-FC253460C3A3}" srcId="{A6989B3E-F7F6-43A6-89FD-7EA3B65D13B3}" destId="{F5D1ADE5-27EA-40A7-82BC-4C87E24A0EC8}" srcOrd="0" destOrd="0" parTransId="{30B43827-37B0-4B87-906C-5303EEF6F064}" sibTransId="{AB13D6BD-44B3-410E-98AF-401D652DC233}"/>
    <dgm:cxn modelId="{9D73C834-FEF0-4214-834D-050A15A4158A}" type="presOf" srcId="{0EAF32DF-EE77-4AD7-9FCF-D7FC62A95036}" destId="{188EA217-7A1C-4099-BFC5-FC0CDDC6B432}" srcOrd="0" destOrd="0" presId="urn:microsoft.com/office/officeart/2005/8/layout/vList2"/>
    <dgm:cxn modelId="{FDC2535B-5757-43E5-8DDB-20DBF08124A9}" type="presOf" srcId="{A6989B3E-F7F6-43A6-89FD-7EA3B65D13B3}" destId="{33F01CD3-D4B5-4B19-BF42-18403C16964B}" srcOrd="0" destOrd="0" presId="urn:microsoft.com/office/officeart/2005/8/layout/vList2"/>
    <dgm:cxn modelId="{E42D3950-89CC-4A9B-A9C5-CF743C63F72F}" srcId="{A6989B3E-F7F6-43A6-89FD-7EA3B65D13B3}" destId="{0EAF32DF-EE77-4AD7-9FCF-D7FC62A95036}" srcOrd="1" destOrd="0" parTransId="{1A30063F-CC31-46AE-AE1A-15920457316D}" sibTransId="{C71ABE93-9FE0-48DF-A248-1BD085B291C9}"/>
    <dgm:cxn modelId="{830EEB59-EF96-4784-9B84-7C5449224482}" type="presOf" srcId="{F5D1ADE5-27EA-40A7-82BC-4C87E24A0EC8}" destId="{254FF09C-964D-4AE8-B057-A1EAF3E0EE94}" srcOrd="0" destOrd="0" presId="urn:microsoft.com/office/officeart/2005/8/layout/vList2"/>
    <dgm:cxn modelId="{0F907FAF-183C-4D5F-AA02-00D08E321F59}" type="presParOf" srcId="{33F01CD3-D4B5-4B19-BF42-18403C16964B}" destId="{254FF09C-964D-4AE8-B057-A1EAF3E0EE94}" srcOrd="0" destOrd="0" presId="urn:microsoft.com/office/officeart/2005/8/layout/vList2"/>
    <dgm:cxn modelId="{DCA40EB0-8B6A-4DCD-897E-E3D57EA7395A}" type="presParOf" srcId="{33F01CD3-D4B5-4B19-BF42-18403C16964B}" destId="{AFAC1B77-5790-4263-8E08-06245D2C441B}" srcOrd="1" destOrd="0" presId="urn:microsoft.com/office/officeart/2005/8/layout/vList2"/>
    <dgm:cxn modelId="{F2DD50BA-34E4-4EF3-BE95-2DE4E954B084}" type="presParOf" srcId="{33F01CD3-D4B5-4B19-BF42-18403C16964B}" destId="{188EA217-7A1C-4099-BFC5-FC0CDDC6B43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C21871-CF23-43DE-8058-FD4522FDEEB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DF8CEB-4487-49D2-9543-FAF6FB39181E}">
      <dgm:prSet/>
      <dgm:spPr/>
      <dgm:t>
        <a:bodyPr/>
        <a:lstStyle/>
        <a:p>
          <a:r>
            <a:rPr lang="en-US"/>
            <a:t>A project full of unexpected roadblocks and challenges.</a:t>
          </a:r>
        </a:p>
      </dgm:t>
    </dgm:pt>
    <dgm:pt modelId="{34A5DB4A-304A-4E0E-8F40-36D4FCBA4120}" type="parTrans" cxnId="{D3F9DF71-4CD3-4EA2-900B-9485423EE658}">
      <dgm:prSet/>
      <dgm:spPr/>
      <dgm:t>
        <a:bodyPr/>
        <a:lstStyle/>
        <a:p>
          <a:endParaRPr lang="en-US"/>
        </a:p>
      </dgm:t>
    </dgm:pt>
    <dgm:pt modelId="{9635C32F-7624-4C9D-9ECF-ADEA0845F842}" type="sibTrans" cxnId="{D3F9DF71-4CD3-4EA2-900B-9485423EE6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3998B40-9DE2-4C3B-851B-3BE9BC2EFFA3}">
      <dgm:prSet/>
      <dgm:spPr/>
      <dgm:t>
        <a:bodyPr/>
        <a:lstStyle/>
        <a:p>
          <a:r>
            <a:rPr lang="en-US"/>
            <a:t>A very simple product at the end, but we can see the path towards a more complex and interactive dashboard.</a:t>
          </a:r>
        </a:p>
      </dgm:t>
    </dgm:pt>
    <dgm:pt modelId="{AE68696C-F185-41B1-B51F-FEC8DBCBB1D9}" type="parTrans" cxnId="{62284C0E-0183-4FAD-BD50-5FE6FDD1EDF2}">
      <dgm:prSet/>
      <dgm:spPr/>
      <dgm:t>
        <a:bodyPr/>
        <a:lstStyle/>
        <a:p>
          <a:endParaRPr lang="en-US"/>
        </a:p>
      </dgm:t>
    </dgm:pt>
    <dgm:pt modelId="{5BA24E81-EE84-410E-AF87-A50B59CCBED3}" type="sibTrans" cxnId="{62284C0E-0183-4FAD-BD50-5FE6FDD1EDF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9B8F82D-A18C-44D5-8B21-AAA4854B9241}">
      <dgm:prSet/>
      <dgm:spPr/>
      <dgm:t>
        <a:bodyPr/>
        <a:lstStyle/>
        <a:p>
          <a:r>
            <a:rPr lang="en-US"/>
            <a:t>Not something we would have been able to do at the beginning of the course.</a:t>
          </a:r>
        </a:p>
      </dgm:t>
    </dgm:pt>
    <dgm:pt modelId="{C3452A55-747A-491A-9048-7C1AAE625C90}" type="parTrans" cxnId="{4E888B12-D1E8-48A1-B474-155CBF682F0A}">
      <dgm:prSet/>
      <dgm:spPr/>
      <dgm:t>
        <a:bodyPr/>
        <a:lstStyle/>
        <a:p>
          <a:endParaRPr lang="en-US"/>
        </a:p>
      </dgm:t>
    </dgm:pt>
    <dgm:pt modelId="{3C1DB19D-45FB-4910-8949-3EDED7D4B2A9}" type="sibTrans" cxnId="{4E888B12-D1E8-48A1-B474-155CBF682F0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20C0E33-A930-4C99-A1E2-0BC5F5AEBBF2}" type="pres">
      <dgm:prSet presAssocID="{0FC21871-CF23-43DE-8058-FD4522FDEEB1}" presName="Name0" presStyleCnt="0">
        <dgm:presLayoutVars>
          <dgm:animLvl val="lvl"/>
          <dgm:resizeHandles val="exact"/>
        </dgm:presLayoutVars>
      </dgm:prSet>
      <dgm:spPr/>
    </dgm:pt>
    <dgm:pt modelId="{0452CA66-0279-46E1-86BB-7D954D45B67D}" type="pres">
      <dgm:prSet presAssocID="{1CDF8CEB-4487-49D2-9543-FAF6FB39181E}" presName="compositeNode" presStyleCnt="0">
        <dgm:presLayoutVars>
          <dgm:bulletEnabled val="1"/>
        </dgm:presLayoutVars>
      </dgm:prSet>
      <dgm:spPr/>
    </dgm:pt>
    <dgm:pt modelId="{868230BD-1FA3-4972-92FD-3DE26A1D58B5}" type="pres">
      <dgm:prSet presAssocID="{1CDF8CEB-4487-49D2-9543-FAF6FB39181E}" presName="bgRect" presStyleLbl="alignNode1" presStyleIdx="0" presStyleCnt="3"/>
      <dgm:spPr/>
    </dgm:pt>
    <dgm:pt modelId="{66F54BDB-FAC0-4D5B-95C7-D9008F05CC18}" type="pres">
      <dgm:prSet presAssocID="{9635C32F-7624-4C9D-9ECF-ADEA0845F84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06E8DCA-355D-4AD9-9016-3D67BF4FB30F}" type="pres">
      <dgm:prSet presAssocID="{1CDF8CEB-4487-49D2-9543-FAF6FB39181E}" presName="nodeRect" presStyleLbl="alignNode1" presStyleIdx="0" presStyleCnt="3">
        <dgm:presLayoutVars>
          <dgm:bulletEnabled val="1"/>
        </dgm:presLayoutVars>
      </dgm:prSet>
      <dgm:spPr/>
    </dgm:pt>
    <dgm:pt modelId="{68FD7C5B-1B08-4EC0-9CC5-F11FC943BCB6}" type="pres">
      <dgm:prSet presAssocID="{9635C32F-7624-4C9D-9ECF-ADEA0845F842}" presName="sibTrans" presStyleCnt="0"/>
      <dgm:spPr/>
    </dgm:pt>
    <dgm:pt modelId="{7B5311A9-7061-4B4E-83C7-7A53F35A8DBA}" type="pres">
      <dgm:prSet presAssocID="{63998B40-9DE2-4C3B-851B-3BE9BC2EFFA3}" presName="compositeNode" presStyleCnt="0">
        <dgm:presLayoutVars>
          <dgm:bulletEnabled val="1"/>
        </dgm:presLayoutVars>
      </dgm:prSet>
      <dgm:spPr/>
    </dgm:pt>
    <dgm:pt modelId="{05C88841-7AD5-4561-A866-56974DB19DBC}" type="pres">
      <dgm:prSet presAssocID="{63998B40-9DE2-4C3B-851B-3BE9BC2EFFA3}" presName="bgRect" presStyleLbl="alignNode1" presStyleIdx="1" presStyleCnt="3"/>
      <dgm:spPr/>
    </dgm:pt>
    <dgm:pt modelId="{D3B7001D-9654-419B-A980-263B5CBB6357}" type="pres">
      <dgm:prSet presAssocID="{5BA24E81-EE84-410E-AF87-A50B59CCBED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833053D-D3EA-4A45-9C22-5E6260CE9920}" type="pres">
      <dgm:prSet presAssocID="{63998B40-9DE2-4C3B-851B-3BE9BC2EFFA3}" presName="nodeRect" presStyleLbl="alignNode1" presStyleIdx="1" presStyleCnt="3">
        <dgm:presLayoutVars>
          <dgm:bulletEnabled val="1"/>
        </dgm:presLayoutVars>
      </dgm:prSet>
      <dgm:spPr/>
    </dgm:pt>
    <dgm:pt modelId="{AD90CDD1-6F93-4EAA-8C6F-C612DA1A7626}" type="pres">
      <dgm:prSet presAssocID="{5BA24E81-EE84-410E-AF87-A50B59CCBED3}" presName="sibTrans" presStyleCnt="0"/>
      <dgm:spPr/>
    </dgm:pt>
    <dgm:pt modelId="{AF12FC98-666F-4DEB-B256-F4E165A726B4}" type="pres">
      <dgm:prSet presAssocID="{79B8F82D-A18C-44D5-8B21-AAA4854B9241}" presName="compositeNode" presStyleCnt="0">
        <dgm:presLayoutVars>
          <dgm:bulletEnabled val="1"/>
        </dgm:presLayoutVars>
      </dgm:prSet>
      <dgm:spPr/>
    </dgm:pt>
    <dgm:pt modelId="{898661DF-3FE0-43EA-BD3F-EE2C975F9CD6}" type="pres">
      <dgm:prSet presAssocID="{79B8F82D-A18C-44D5-8B21-AAA4854B9241}" presName="bgRect" presStyleLbl="alignNode1" presStyleIdx="2" presStyleCnt="3"/>
      <dgm:spPr/>
    </dgm:pt>
    <dgm:pt modelId="{15CD3714-BF15-40C4-A503-7B21488DA5E0}" type="pres">
      <dgm:prSet presAssocID="{3C1DB19D-45FB-4910-8949-3EDED7D4B2A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1E6FC31-5497-488A-8F95-238C70A0753B}" type="pres">
      <dgm:prSet presAssocID="{79B8F82D-A18C-44D5-8B21-AAA4854B924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F404308-955A-491C-878A-5EB1DFE24A11}" type="presOf" srcId="{3C1DB19D-45FB-4910-8949-3EDED7D4B2A9}" destId="{15CD3714-BF15-40C4-A503-7B21488DA5E0}" srcOrd="0" destOrd="0" presId="urn:microsoft.com/office/officeart/2016/7/layout/LinearBlockProcessNumbered"/>
    <dgm:cxn modelId="{62284C0E-0183-4FAD-BD50-5FE6FDD1EDF2}" srcId="{0FC21871-CF23-43DE-8058-FD4522FDEEB1}" destId="{63998B40-9DE2-4C3B-851B-3BE9BC2EFFA3}" srcOrd="1" destOrd="0" parTransId="{AE68696C-F185-41B1-B51F-FEC8DBCBB1D9}" sibTransId="{5BA24E81-EE84-410E-AF87-A50B59CCBED3}"/>
    <dgm:cxn modelId="{4E888B12-D1E8-48A1-B474-155CBF682F0A}" srcId="{0FC21871-CF23-43DE-8058-FD4522FDEEB1}" destId="{79B8F82D-A18C-44D5-8B21-AAA4854B9241}" srcOrd="2" destOrd="0" parTransId="{C3452A55-747A-491A-9048-7C1AAE625C90}" sibTransId="{3C1DB19D-45FB-4910-8949-3EDED7D4B2A9}"/>
    <dgm:cxn modelId="{B6AF6036-A810-4384-91F2-402AAC4452E8}" type="presOf" srcId="{1CDF8CEB-4487-49D2-9543-FAF6FB39181E}" destId="{306E8DCA-355D-4AD9-9016-3D67BF4FB30F}" srcOrd="1" destOrd="0" presId="urn:microsoft.com/office/officeart/2016/7/layout/LinearBlockProcessNumbered"/>
    <dgm:cxn modelId="{D3F9DF71-4CD3-4EA2-900B-9485423EE658}" srcId="{0FC21871-CF23-43DE-8058-FD4522FDEEB1}" destId="{1CDF8CEB-4487-49D2-9543-FAF6FB39181E}" srcOrd="0" destOrd="0" parTransId="{34A5DB4A-304A-4E0E-8F40-36D4FCBA4120}" sibTransId="{9635C32F-7624-4C9D-9ECF-ADEA0845F842}"/>
    <dgm:cxn modelId="{69E6E998-729D-4BC4-8A55-A8C843EF8293}" type="presOf" srcId="{0FC21871-CF23-43DE-8058-FD4522FDEEB1}" destId="{820C0E33-A930-4C99-A1E2-0BC5F5AEBBF2}" srcOrd="0" destOrd="0" presId="urn:microsoft.com/office/officeart/2016/7/layout/LinearBlockProcessNumbered"/>
    <dgm:cxn modelId="{A1DD6AC7-7D0A-4BA5-B228-ADB61868E71E}" type="presOf" srcId="{63998B40-9DE2-4C3B-851B-3BE9BC2EFFA3}" destId="{05C88841-7AD5-4561-A866-56974DB19DBC}" srcOrd="0" destOrd="0" presId="urn:microsoft.com/office/officeart/2016/7/layout/LinearBlockProcessNumbered"/>
    <dgm:cxn modelId="{E4F479D0-0785-4098-9021-626D47FE6204}" type="presOf" srcId="{79B8F82D-A18C-44D5-8B21-AAA4854B9241}" destId="{41E6FC31-5497-488A-8F95-238C70A0753B}" srcOrd="1" destOrd="0" presId="urn:microsoft.com/office/officeart/2016/7/layout/LinearBlockProcessNumbered"/>
    <dgm:cxn modelId="{D83D8DE7-24ED-48C9-8B40-4CA3F240DBD7}" type="presOf" srcId="{1CDF8CEB-4487-49D2-9543-FAF6FB39181E}" destId="{868230BD-1FA3-4972-92FD-3DE26A1D58B5}" srcOrd="0" destOrd="0" presId="urn:microsoft.com/office/officeart/2016/7/layout/LinearBlockProcessNumbered"/>
    <dgm:cxn modelId="{E41F49EC-6AA4-48A9-9849-82EC4A67953D}" type="presOf" srcId="{79B8F82D-A18C-44D5-8B21-AAA4854B9241}" destId="{898661DF-3FE0-43EA-BD3F-EE2C975F9CD6}" srcOrd="0" destOrd="0" presId="urn:microsoft.com/office/officeart/2016/7/layout/LinearBlockProcessNumbered"/>
    <dgm:cxn modelId="{083E77F2-A965-4751-B34D-CF15EC0EA244}" type="presOf" srcId="{9635C32F-7624-4C9D-9ECF-ADEA0845F842}" destId="{66F54BDB-FAC0-4D5B-95C7-D9008F05CC18}" srcOrd="0" destOrd="0" presId="urn:microsoft.com/office/officeart/2016/7/layout/LinearBlockProcessNumbered"/>
    <dgm:cxn modelId="{35AC4DF3-B253-4220-B915-F0F21FCF7B95}" type="presOf" srcId="{5BA24E81-EE84-410E-AF87-A50B59CCBED3}" destId="{D3B7001D-9654-419B-A980-263B5CBB6357}" srcOrd="0" destOrd="0" presId="urn:microsoft.com/office/officeart/2016/7/layout/LinearBlockProcessNumbered"/>
    <dgm:cxn modelId="{E03732FA-491B-4008-ABF6-7853FD5E9B62}" type="presOf" srcId="{63998B40-9DE2-4C3B-851B-3BE9BC2EFFA3}" destId="{8833053D-D3EA-4A45-9C22-5E6260CE9920}" srcOrd="1" destOrd="0" presId="urn:microsoft.com/office/officeart/2016/7/layout/LinearBlockProcessNumbered"/>
    <dgm:cxn modelId="{A6897B1D-EA97-4CA1-91EC-BF704E34AB27}" type="presParOf" srcId="{820C0E33-A930-4C99-A1E2-0BC5F5AEBBF2}" destId="{0452CA66-0279-46E1-86BB-7D954D45B67D}" srcOrd="0" destOrd="0" presId="urn:microsoft.com/office/officeart/2016/7/layout/LinearBlockProcessNumbered"/>
    <dgm:cxn modelId="{21CBD5C0-DEC8-4189-A5D9-CE006552A06D}" type="presParOf" srcId="{0452CA66-0279-46E1-86BB-7D954D45B67D}" destId="{868230BD-1FA3-4972-92FD-3DE26A1D58B5}" srcOrd="0" destOrd="0" presId="urn:microsoft.com/office/officeart/2016/7/layout/LinearBlockProcessNumbered"/>
    <dgm:cxn modelId="{6D0788AC-40BA-4C9A-8EBD-163AE04D3B5C}" type="presParOf" srcId="{0452CA66-0279-46E1-86BB-7D954D45B67D}" destId="{66F54BDB-FAC0-4D5B-95C7-D9008F05CC18}" srcOrd="1" destOrd="0" presId="urn:microsoft.com/office/officeart/2016/7/layout/LinearBlockProcessNumbered"/>
    <dgm:cxn modelId="{6BBA1905-1B53-40D9-B571-2F0576F979FF}" type="presParOf" srcId="{0452CA66-0279-46E1-86BB-7D954D45B67D}" destId="{306E8DCA-355D-4AD9-9016-3D67BF4FB30F}" srcOrd="2" destOrd="0" presId="urn:microsoft.com/office/officeart/2016/7/layout/LinearBlockProcessNumbered"/>
    <dgm:cxn modelId="{2CFD0600-6C13-4438-BBE7-91C684EBED15}" type="presParOf" srcId="{820C0E33-A930-4C99-A1E2-0BC5F5AEBBF2}" destId="{68FD7C5B-1B08-4EC0-9CC5-F11FC943BCB6}" srcOrd="1" destOrd="0" presId="urn:microsoft.com/office/officeart/2016/7/layout/LinearBlockProcessNumbered"/>
    <dgm:cxn modelId="{FC3AE806-53E1-4EF3-873E-B2212C288BD3}" type="presParOf" srcId="{820C0E33-A930-4C99-A1E2-0BC5F5AEBBF2}" destId="{7B5311A9-7061-4B4E-83C7-7A53F35A8DBA}" srcOrd="2" destOrd="0" presId="urn:microsoft.com/office/officeart/2016/7/layout/LinearBlockProcessNumbered"/>
    <dgm:cxn modelId="{44B8B870-B8EB-474D-B47F-7A31FB893818}" type="presParOf" srcId="{7B5311A9-7061-4B4E-83C7-7A53F35A8DBA}" destId="{05C88841-7AD5-4561-A866-56974DB19DBC}" srcOrd="0" destOrd="0" presId="urn:microsoft.com/office/officeart/2016/7/layout/LinearBlockProcessNumbered"/>
    <dgm:cxn modelId="{676BCDCD-FD79-4E95-91CE-7D2566ADEA1F}" type="presParOf" srcId="{7B5311A9-7061-4B4E-83C7-7A53F35A8DBA}" destId="{D3B7001D-9654-419B-A980-263B5CBB6357}" srcOrd="1" destOrd="0" presId="urn:microsoft.com/office/officeart/2016/7/layout/LinearBlockProcessNumbered"/>
    <dgm:cxn modelId="{68F6BCC4-8F77-4314-8F03-EAAE77B22EE1}" type="presParOf" srcId="{7B5311A9-7061-4B4E-83C7-7A53F35A8DBA}" destId="{8833053D-D3EA-4A45-9C22-5E6260CE9920}" srcOrd="2" destOrd="0" presId="urn:microsoft.com/office/officeart/2016/7/layout/LinearBlockProcessNumbered"/>
    <dgm:cxn modelId="{20F0F2B5-271D-4760-A7EE-A1BDD38C2B4B}" type="presParOf" srcId="{820C0E33-A930-4C99-A1E2-0BC5F5AEBBF2}" destId="{AD90CDD1-6F93-4EAA-8C6F-C612DA1A7626}" srcOrd="3" destOrd="0" presId="urn:microsoft.com/office/officeart/2016/7/layout/LinearBlockProcessNumbered"/>
    <dgm:cxn modelId="{FD6BD8B2-BB0F-4843-8CCC-DEBEACC20D25}" type="presParOf" srcId="{820C0E33-A930-4C99-A1E2-0BC5F5AEBBF2}" destId="{AF12FC98-666F-4DEB-B256-F4E165A726B4}" srcOrd="4" destOrd="0" presId="urn:microsoft.com/office/officeart/2016/7/layout/LinearBlockProcessNumbered"/>
    <dgm:cxn modelId="{0E990612-145A-4D75-8311-DAD793F6CA75}" type="presParOf" srcId="{AF12FC98-666F-4DEB-B256-F4E165A726B4}" destId="{898661DF-3FE0-43EA-BD3F-EE2C975F9CD6}" srcOrd="0" destOrd="0" presId="urn:microsoft.com/office/officeart/2016/7/layout/LinearBlockProcessNumbered"/>
    <dgm:cxn modelId="{8B17F8D8-35E9-48F6-BB76-F136822011C0}" type="presParOf" srcId="{AF12FC98-666F-4DEB-B256-F4E165A726B4}" destId="{15CD3714-BF15-40C4-A503-7B21488DA5E0}" srcOrd="1" destOrd="0" presId="urn:microsoft.com/office/officeart/2016/7/layout/LinearBlockProcessNumbered"/>
    <dgm:cxn modelId="{3E32FDF0-99CA-4F6E-BBEE-25365666949F}" type="presParOf" srcId="{AF12FC98-666F-4DEB-B256-F4E165A726B4}" destId="{41E6FC31-5497-488A-8F95-238C70A0753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42709-192B-4880-B148-1C01295C559B}">
      <dsp:nvSpPr>
        <dsp:cNvPr id="0" name=""/>
        <dsp:cNvSpPr/>
      </dsp:nvSpPr>
      <dsp:spPr>
        <a:xfrm>
          <a:off x="0" y="5626"/>
          <a:ext cx="9905999" cy="11470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Providing Information about superstore sales and analyzing the profit according to the states in United States and is a large dataset.</a:t>
          </a:r>
        </a:p>
      </dsp:txBody>
      <dsp:txXfrm>
        <a:off x="55994" y="61620"/>
        <a:ext cx="9794011" cy="1035050"/>
      </dsp:txXfrm>
    </dsp:sp>
    <dsp:sp modelId="{2BD55EC0-7AE5-4DD6-B6F7-2C35BB6421B0}">
      <dsp:nvSpPr>
        <dsp:cNvPr id="0" name=""/>
        <dsp:cNvSpPr/>
      </dsp:nvSpPr>
      <dsp:spPr>
        <a:xfrm>
          <a:off x="0" y="1218905"/>
          <a:ext cx="9905999" cy="114703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From this data set we have done a web application where the visualizations of the dataset can be accessed, and it is clear to understand without even reviewing the dataset.</a:t>
          </a:r>
        </a:p>
      </dsp:txBody>
      <dsp:txXfrm>
        <a:off x="55994" y="1274899"/>
        <a:ext cx="9794011" cy="1035050"/>
      </dsp:txXfrm>
    </dsp:sp>
    <dsp:sp modelId="{5D37C204-9685-4F48-9D5E-EAE687015777}">
      <dsp:nvSpPr>
        <dsp:cNvPr id="0" name=""/>
        <dsp:cNvSpPr/>
      </dsp:nvSpPr>
      <dsp:spPr>
        <a:xfrm>
          <a:off x="0" y="2432184"/>
          <a:ext cx="9905999" cy="11470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have used different software to build this web application with desired visuals.</a:t>
          </a:r>
        </a:p>
      </dsp:txBody>
      <dsp:txXfrm>
        <a:off x="55994" y="2488178"/>
        <a:ext cx="9794011" cy="103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3103D-10DA-45B6-8CAD-21ED2C1343BD}">
      <dsp:nvSpPr>
        <dsp:cNvPr id="0" name=""/>
        <dsp:cNvSpPr/>
      </dsp:nvSpPr>
      <dsp:spPr>
        <a:xfrm>
          <a:off x="707776" y="533280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ADEF4-DCF9-4F59-A513-D5D95538AE7E}">
      <dsp:nvSpPr>
        <dsp:cNvPr id="0" name=""/>
        <dsp:cNvSpPr/>
      </dsp:nvSpPr>
      <dsp:spPr>
        <a:xfrm>
          <a:off x="974707" y="80021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9659C-F7FC-4228-BDD0-967425E4A59B}">
      <dsp:nvSpPr>
        <dsp:cNvPr id="0" name=""/>
        <dsp:cNvSpPr/>
      </dsp:nvSpPr>
      <dsp:spPr>
        <a:xfrm>
          <a:off x="307380" y="2175931"/>
          <a:ext cx="205331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following are the major steps for this project:</a:t>
          </a:r>
        </a:p>
      </dsp:txBody>
      <dsp:txXfrm>
        <a:off x="307380" y="2175931"/>
        <a:ext cx="2053312" cy="832500"/>
      </dsp:txXfrm>
    </dsp:sp>
    <dsp:sp modelId="{ED9B37A5-DFBF-4555-B401-3CB3CAD3985C}">
      <dsp:nvSpPr>
        <dsp:cNvPr id="0" name=""/>
        <dsp:cNvSpPr/>
      </dsp:nvSpPr>
      <dsp:spPr>
        <a:xfrm>
          <a:off x="3120418" y="533280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749C7-4959-4F57-81A4-FB8E59F4B49D}">
      <dsp:nvSpPr>
        <dsp:cNvPr id="0" name=""/>
        <dsp:cNvSpPr/>
      </dsp:nvSpPr>
      <dsp:spPr>
        <a:xfrm>
          <a:off x="3387349" y="80021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C9D31-AF63-4E64-9340-FEAA630C5898}">
      <dsp:nvSpPr>
        <dsp:cNvPr id="0" name=""/>
        <dsp:cNvSpPr/>
      </dsp:nvSpPr>
      <dsp:spPr>
        <a:xfrm>
          <a:off x="2720022" y="2175931"/>
          <a:ext cx="205331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Finding the relevant dataset that is superstore data</a:t>
          </a:r>
        </a:p>
      </dsp:txBody>
      <dsp:txXfrm>
        <a:off x="2720022" y="2175931"/>
        <a:ext cx="2053312" cy="832500"/>
      </dsp:txXfrm>
    </dsp:sp>
    <dsp:sp modelId="{13EC2FFC-6FBD-4197-98CF-253CFDAB8FB0}">
      <dsp:nvSpPr>
        <dsp:cNvPr id="0" name=""/>
        <dsp:cNvSpPr/>
      </dsp:nvSpPr>
      <dsp:spPr>
        <a:xfrm>
          <a:off x="5533060" y="533280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16117-6912-48BD-97BB-73CF738C1BCE}">
      <dsp:nvSpPr>
        <dsp:cNvPr id="0" name=""/>
        <dsp:cNvSpPr/>
      </dsp:nvSpPr>
      <dsp:spPr>
        <a:xfrm>
          <a:off x="5799991" y="80021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638E1-0BEF-4415-BFB9-D428AF27BBFA}">
      <dsp:nvSpPr>
        <dsp:cNvPr id="0" name=""/>
        <dsp:cNvSpPr/>
      </dsp:nvSpPr>
      <dsp:spPr>
        <a:xfrm>
          <a:off x="5132664" y="2175931"/>
          <a:ext cx="205331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next step after finding the data is creating an SQL database where we can connect that data to it. We need to use software like flask for backend.</a:t>
          </a:r>
        </a:p>
      </dsp:txBody>
      <dsp:txXfrm>
        <a:off x="5132664" y="2175931"/>
        <a:ext cx="2053312" cy="832500"/>
      </dsp:txXfrm>
    </dsp:sp>
    <dsp:sp modelId="{2616FDA7-A92E-4EF1-9EFA-3A280880BED1}">
      <dsp:nvSpPr>
        <dsp:cNvPr id="0" name=""/>
        <dsp:cNvSpPr/>
      </dsp:nvSpPr>
      <dsp:spPr>
        <a:xfrm>
          <a:off x="7945702" y="533280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24364-607B-446C-BADF-59C765D0EACF}">
      <dsp:nvSpPr>
        <dsp:cNvPr id="0" name=""/>
        <dsp:cNvSpPr/>
      </dsp:nvSpPr>
      <dsp:spPr>
        <a:xfrm>
          <a:off x="8212633" y="80021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FB5CA-6C01-4C40-B412-A244EA41A0B9}">
      <dsp:nvSpPr>
        <dsp:cNvPr id="0" name=""/>
        <dsp:cNvSpPr/>
      </dsp:nvSpPr>
      <dsp:spPr>
        <a:xfrm>
          <a:off x="7545307" y="2175931"/>
          <a:ext cx="205331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By using the data we will be generating the graphics or visuals  to it.</a:t>
          </a:r>
        </a:p>
      </dsp:txBody>
      <dsp:txXfrm>
        <a:off x="7545307" y="2175931"/>
        <a:ext cx="2053312" cy="8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E3325-D8A5-4F26-B5BA-71D3A3C40EB2}">
      <dsp:nvSpPr>
        <dsp:cNvPr id="0" name=""/>
        <dsp:cNvSpPr/>
      </dsp:nvSpPr>
      <dsp:spPr>
        <a:xfrm>
          <a:off x="623999" y="161174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8095-2C44-4181-9C94-E83E055B789B}">
      <dsp:nvSpPr>
        <dsp:cNvPr id="0" name=""/>
        <dsp:cNvSpPr/>
      </dsp:nvSpPr>
      <dsp:spPr>
        <a:xfrm>
          <a:off x="1004249" y="54142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3E467-CB6A-4049-8D10-5F42FF80F6B5}">
      <dsp:nvSpPr>
        <dsp:cNvPr id="0" name=""/>
        <dsp:cNvSpPr/>
      </dsp:nvSpPr>
      <dsp:spPr>
        <a:xfrm>
          <a:off x="53624" y="2501175"/>
          <a:ext cx="2925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hlinkClick xmlns:r="http://schemas.openxmlformats.org/officeDocument/2006/relationships" r:id="rId3"/>
            </a:rPr>
            <a:t>https://community.tableau.com/docs/DOC-1236</a:t>
          </a:r>
          <a:endParaRPr lang="en-US" sz="1100" kern="1200"/>
        </a:p>
      </dsp:txBody>
      <dsp:txXfrm>
        <a:off x="53624" y="2501175"/>
        <a:ext cx="2925000" cy="922500"/>
      </dsp:txXfrm>
    </dsp:sp>
    <dsp:sp modelId="{868ACB45-6810-4444-A7D7-ADE2B8D41047}">
      <dsp:nvSpPr>
        <dsp:cNvPr id="0" name=""/>
        <dsp:cNvSpPr/>
      </dsp:nvSpPr>
      <dsp:spPr>
        <a:xfrm>
          <a:off x="4060874" y="161174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F5DE1-DAA1-4FB3-A803-9FC18A00A2A5}">
      <dsp:nvSpPr>
        <dsp:cNvPr id="0" name=""/>
        <dsp:cNvSpPr/>
      </dsp:nvSpPr>
      <dsp:spPr>
        <a:xfrm>
          <a:off x="4441124" y="541424"/>
          <a:ext cx="1023750" cy="102375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7C36E-D933-4532-9C8F-2410B7D4D4C0}">
      <dsp:nvSpPr>
        <dsp:cNvPr id="0" name=""/>
        <dsp:cNvSpPr/>
      </dsp:nvSpPr>
      <dsp:spPr>
        <a:xfrm>
          <a:off x="3490499" y="2501175"/>
          <a:ext cx="2925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Firstly, to start the project we need a good dataset where the data is easily accessible to the customers and is easy to understand. So we have selected this large dataset where the visualizations can be clear.</a:t>
          </a:r>
        </a:p>
      </dsp:txBody>
      <dsp:txXfrm>
        <a:off x="3490499" y="2501175"/>
        <a:ext cx="2925000" cy="922500"/>
      </dsp:txXfrm>
    </dsp:sp>
    <dsp:sp modelId="{8B40DE73-53B4-4497-B945-9AA8A6BAABE8}">
      <dsp:nvSpPr>
        <dsp:cNvPr id="0" name=""/>
        <dsp:cNvSpPr/>
      </dsp:nvSpPr>
      <dsp:spPr>
        <a:xfrm>
          <a:off x="7497749" y="161174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1373-3C35-4793-BE4E-340613FEECE0}">
      <dsp:nvSpPr>
        <dsp:cNvPr id="0" name=""/>
        <dsp:cNvSpPr/>
      </dsp:nvSpPr>
      <dsp:spPr>
        <a:xfrm>
          <a:off x="7877999" y="541424"/>
          <a:ext cx="1023750" cy="102375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BBDA-F5BB-4F29-A8FF-A7BDB0E235C6}">
      <dsp:nvSpPr>
        <dsp:cNvPr id="0" name=""/>
        <dsp:cNvSpPr/>
      </dsp:nvSpPr>
      <dsp:spPr>
        <a:xfrm>
          <a:off x="6927374" y="2501175"/>
          <a:ext cx="2925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above link is reference to our dataset.</a:t>
          </a:r>
        </a:p>
      </dsp:txBody>
      <dsp:txXfrm>
        <a:off x="6927374" y="2501175"/>
        <a:ext cx="2925000" cy="92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717F6-8A54-4429-A5E9-E032D0F236E6}">
      <dsp:nvSpPr>
        <dsp:cNvPr id="0" name=""/>
        <dsp:cNvSpPr/>
      </dsp:nvSpPr>
      <dsp:spPr>
        <a:xfrm>
          <a:off x="1014450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386A41-FD7B-4433-B73D-26FEACFB9384}">
      <dsp:nvSpPr>
        <dsp:cNvPr id="0" name=""/>
        <dsp:cNvSpPr/>
      </dsp:nvSpPr>
      <dsp:spPr>
        <a:xfrm>
          <a:off x="240806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Murari Madivada (Developer / Data Analyst) - develop the software front and back end, we collectively worked on the front and back-end software as we are from same background</a:t>
          </a:r>
        </a:p>
      </dsp:txBody>
      <dsp:txXfrm>
        <a:off x="240806" y="2219089"/>
        <a:ext cx="2813250" cy="720000"/>
      </dsp:txXfrm>
    </dsp:sp>
    <dsp:sp modelId="{69A0B863-AA55-4EDF-858D-1E41BFF9CE86}">
      <dsp:nvSpPr>
        <dsp:cNvPr id="0" name=""/>
        <dsp:cNvSpPr/>
      </dsp:nvSpPr>
      <dsp:spPr>
        <a:xfrm>
          <a:off x="4320018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53236C-F38F-403D-85B8-4A11F5DDCD8A}">
      <dsp:nvSpPr>
        <dsp:cNvPr id="0" name=""/>
        <dsp:cNvSpPr/>
      </dsp:nvSpPr>
      <dsp:spPr>
        <a:xfrm>
          <a:off x="3546375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Project Manager ( SAI MEGHANA GOTTIPATI) - manage the deliverable of the project, works with Business Analyst to build the documentation for proposal</a:t>
          </a:r>
        </a:p>
      </dsp:txBody>
      <dsp:txXfrm>
        <a:off x="3546375" y="2219089"/>
        <a:ext cx="2813250" cy="720000"/>
      </dsp:txXfrm>
    </dsp:sp>
    <dsp:sp modelId="{3568D341-85D3-492D-AAF6-D85D38AF179D}">
      <dsp:nvSpPr>
        <dsp:cNvPr id="0" name=""/>
        <dsp:cNvSpPr/>
      </dsp:nvSpPr>
      <dsp:spPr>
        <a:xfrm>
          <a:off x="7625587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965CA1-A498-4409-824F-EA8F15421467}">
      <dsp:nvSpPr>
        <dsp:cNvPr id="0" name=""/>
        <dsp:cNvSpPr/>
      </dsp:nvSpPr>
      <dsp:spPr>
        <a:xfrm>
          <a:off x="6851943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 Business Analyst Mukund Madhav ( Business Analyst)  - build documentation for proposal </a:t>
          </a:r>
        </a:p>
      </dsp:txBody>
      <dsp:txXfrm>
        <a:off x="6851943" y="2219089"/>
        <a:ext cx="2813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12446-8B56-4497-91E6-9ABEDFB7A971}">
      <dsp:nvSpPr>
        <dsp:cNvPr id="0" name=""/>
        <dsp:cNvSpPr/>
      </dsp:nvSpPr>
      <dsp:spPr>
        <a:xfrm>
          <a:off x="0" y="75040"/>
          <a:ext cx="6296297" cy="909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Navigate the SQL LITE creation process</a:t>
          </a:r>
        </a:p>
      </dsp:txBody>
      <dsp:txXfrm>
        <a:off x="44375" y="119415"/>
        <a:ext cx="6207547" cy="820285"/>
      </dsp:txXfrm>
    </dsp:sp>
    <dsp:sp modelId="{111F54E0-BF8D-4ECE-A902-FF5362732811}">
      <dsp:nvSpPr>
        <dsp:cNvPr id="0" name=""/>
        <dsp:cNvSpPr/>
      </dsp:nvSpPr>
      <dsp:spPr>
        <a:xfrm>
          <a:off x="0" y="1056075"/>
          <a:ext cx="6296297" cy="909035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SQL lite was ultimately very user friendly</a:t>
          </a:r>
        </a:p>
      </dsp:txBody>
      <dsp:txXfrm>
        <a:off x="44375" y="1100450"/>
        <a:ext cx="6207547" cy="820285"/>
      </dsp:txXfrm>
    </dsp:sp>
    <dsp:sp modelId="{4BCDD7F6-5495-4993-895D-3FEF353993DD}">
      <dsp:nvSpPr>
        <dsp:cNvPr id="0" name=""/>
        <dsp:cNvSpPr/>
      </dsp:nvSpPr>
      <dsp:spPr>
        <a:xfrm>
          <a:off x="0" y="2037111"/>
          <a:ext cx="6296297" cy="909035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access the data as we don’t need to install SQL </a:t>
          </a:r>
        </a:p>
      </dsp:txBody>
      <dsp:txXfrm>
        <a:off x="44375" y="2081486"/>
        <a:ext cx="6207547" cy="820285"/>
      </dsp:txXfrm>
    </dsp:sp>
    <dsp:sp modelId="{458769E7-9D15-4E28-BD8D-0E398960EC9F}">
      <dsp:nvSpPr>
        <dsp:cNvPr id="0" name=""/>
        <dsp:cNvSpPr/>
      </dsp:nvSpPr>
      <dsp:spPr>
        <a:xfrm>
          <a:off x="0" y="3018146"/>
          <a:ext cx="6296297" cy="909035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default installed </a:t>
          </a:r>
        </a:p>
      </dsp:txBody>
      <dsp:txXfrm>
        <a:off x="44375" y="3062521"/>
        <a:ext cx="6207547" cy="8202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2459B-2115-494A-B34E-45CAA2D9ED95}">
      <dsp:nvSpPr>
        <dsp:cNvPr id="0" name=""/>
        <dsp:cNvSpPr/>
      </dsp:nvSpPr>
      <dsp:spPr>
        <a:xfrm>
          <a:off x="1840406" y="15855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053EA-76BC-45B3-81B4-1B9B315A4D59}">
      <dsp:nvSpPr>
        <dsp:cNvPr id="0" name=""/>
        <dsp:cNvSpPr/>
      </dsp:nvSpPr>
      <dsp:spPr>
        <a:xfrm>
          <a:off x="2293781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6F850-EC85-415C-9A4B-0B3BF160774B}">
      <dsp:nvSpPr>
        <dsp:cNvPr id="0" name=""/>
        <dsp:cNvSpPr/>
      </dsp:nvSpPr>
      <dsp:spPr>
        <a:xfrm>
          <a:off x="1160343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1" kern="1200">
              <a:hlinkClick xmlns:r="http://schemas.openxmlformats.org/officeDocument/2006/relationships" r:id="rId3"/>
            </a:rPr>
            <a:t>https://dataviz99.herokuapp.com/</a:t>
          </a:r>
          <a:endParaRPr lang="en-US" sz="1600" kern="1200"/>
        </a:p>
      </dsp:txBody>
      <dsp:txXfrm>
        <a:off x="1160343" y="2805856"/>
        <a:ext cx="3487500" cy="720000"/>
      </dsp:txXfrm>
    </dsp:sp>
    <dsp:sp modelId="{3942880C-6DAC-4236-9A67-3714CCDB972D}">
      <dsp:nvSpPr>
        <dsp:cNvPr id="0" name=""/>
        <dsp:cNvSpPr/>
      </dsp:nvSpPr>
      <dsp:spPr>
        <a:xfrm>
          <a:off x="5938218" y="15855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4ABDA-262E-457A-90E2-61A1A67E82A3}">
      <dsp:nvSpPr>
        <dsp:cNvPr id="0" name=""/>
        <dsp:cNvSpPr/>
      </dsp:nvSpPr>
      <dsp:spPr>
        <a:xfrm>
          <a:off x="6391593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2673A-6F17-4753-8FAE-9446124E712A}">
      <dsp:nvSpPr>
        <dsp:cNvPr id="0" name=""/>
        <dsp:cNvSpPr/>
      </dsp:nvSpPr>
      <dsp:spPr>
        <a:xfrm>
          <a:off x="5258156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This web application is accessible by everyone and is clear to understand</a:t>
          </a:r>
          <a:endParaRPr lang="en-US" sz="1600" kern="1200"/>
        </a:p>
      </dsp:txBody>
      <dsp:txXfrm>
        <a:off x="5258156" y="2805856"/>
        <a:ext cx="348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FF09C-964D-4AE8-B057-A1EAF3E0EE94}">
      <dsp:nvSpPr>
        <dsp:cNvPr id="0" name=""/>
        <dsp:cNvSpPr/>
      </dsp:nvSpPr>
      <dsp:spPr>
        <a:xfrm>
          <a:off x="0" y="119708"/>
          <a:ext cx="9905999" cy="1615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Superstore data can lead them to growth of the supermarket for following years and can eliminate the unused product in the store.</a:t>
          </a:r>
        </a:p>
      </dsp:txBody>
      <dsp:txXfrm>
        <a:off x="78845" y="198553"/>
        <a:ext cx="9748309" cy="1457458"/>
      </dsp:txXfrm>
    </dsp:sp>
    <dsp:sp modelId="{188EA217-7A1C-4099-BFC5-FC0CDDC6B432}">
      <dsp:nvSpPr>
        <dsp:cNvPr id="0" name=""/>
        <dsp:cNvSpPr/>
      </dsp:nvSpPr>
      <dsp:spPr>
        <a:xfrm>
          <a:off x="0" y="1806857"/>
          <a:ext cx="9905999" cy="16151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ability to quickly integrate reliable data into structures like a panda data frame or SQL Database empowers us, and others, to create visuals that will help people understand what is happening around them in a way that nudges them towards smarter choices like increased social distancing</a:t>
          </a:r>
        </a:p>
      </dsp:txBody>
      <dsp:txXfrm>
        <a:off x="78845" y="1885702"/>
        <a:ext cx="9748309" cy="1457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230BD-1FA3-4972-92FD-3DE26A1D58B5}">
      <dsp:nvSpPr>
        <dsp:cNvPr id="0" name=""/>
        <dsp:cNvSpPr/>
      </dsp:nvSpPr>
      <dsp:spPr>
        <a:xfrm>
          <a:off x="773" y="0"/>
          <a:ext cx="3134320" cy="3541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project full of unexpected roadblocks and challenges.</a:t>
          </a:r>
        </a:p>
      </dsp:txBody>
      <dsp:txXfrm>
        <a:off x="773" y="1416684"/>
        <a:ext cx="3134320" cy="2125027"/>
      </dsp:txXfrm>
    </dsp:sp>
    <dsp:sp modelId="{66F54BDB-FAC0-4D5B-95C7-D9008F05CC18}">
      <dsp:nvSpPr>
        <dsp:cNvPr id="0" name=""/>
        <dsp:cNvSpPr/>
      </dsp:nvSpPr>
      <dsp:spPr>
        <a:xfrm>
          <a:off x="773" y="0"/>
          <a:ext cx="3134320" cy="141668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20" cy="1416684"/>
      </dsp:txXfrm>
    </dsp:sp>
    <dsp:sp modelId="{05C88841-7AD5-4561-A866-56974DB19DBC}">
      <dsp:nvSpPr>
        <dsp:cNvPr id="0" name=""/>
        <dsp:cNvSpPr/>
      </dsp:nvSpPr>
      <dsp:spPr>
        <a:xfrm>
          <a:off x="3385839" y="0"/>
          <a:ext cx="3134320" cy="35417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very simple product at the end, but we can see the path towards a more complex and interactive dashboard.</a:t>
          </a:r>
        </a:p>
      </dsp:txBody>
      <dsp:txXfrm>
        <a:off x="3385839" y="1416684"/>
        <a:ext cx="3134320" cy="2125027"/>
      </dsp:txXfrm>
    </dsp:sp>
    <dsp:sp modelId="{D3B7001D-9654-419B-A980-263B5CBB6357}">
      <dsp:nvSpPr>
        <dsp:cNvPr id="0" name=""/>
        <dsp:cNvSpPr/>
      </dsp:nvSpPr>
      <dsp:spPr>
        <a:xfrm>
          <a:off x="3385839" y="0"/>
          <a:ext cx="3134320" cy="141668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416684"/>
      </dsp:txXfrm>
    </dsp:sp>
    <dsp:sp modelId="{898661DF-3FE0-43EA-BD3F-EE2C975F9CD6}">
      <dsp:nvSpPr>
        <dsp:cNvPr id="0" name=""/>
        <dsp:cNvSpPr/>
      </dsp:nvSpPr>
      <dsp:spPr>
        <a:xfrm>
          <a:off x="6770905" y="0"/>
          <a:ext cx="3134320" cy="35417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 something we would have been able to do at the beginning of the course.</a:t>
          </a:r>
        </a:p>
      </dsp:txBody>
      <dsp:txXfrm>
        <a:off x="6770905" y="1416684"/>
        <a:ext cx="3134320" cy="2125027"/>
      </dsp:txXfrm>
    </dsp:sp>
    <dsp:sp modelId="{15CD3714-BF15-40C4-A503-7B21488DA5E0}">
      <dsp:nvSpPr>
        <dsp:cNvPr id="0" name=""/>
        <dsp:cNvSpPr/>
      </dsp:nvSpPr>
      <dsp:spPr>
        <a:xfrm>
          <a:off x="6770905" y="0"/>
          <a:ext cx="3134320" cy="141668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416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9DFBDE-AD69-814F-8B21-960E840A0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400" b="1"/>
              <a:t>BDAT1004 - Final Presentation</a:t>
            </a:r>
            <a:br>
              <a:rPr lang="en-US" sz="3400" b="1"/>
            </a:br>
            <a:r>
              <a:rPr lang="en-US" sz="3400" b="1"/>
              <a:t>GROUP - 8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045C2-78B1-2A42-88EA-46FAA1A7F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/>
              <a:t>By </a:t>
            </a:r>
          </a:p>
          <a:p>
            <a:pPr>
              <a:lnSpc>
                <a:spcPct val="110000"/>
              </a:lnSpc>
            </a:pPr>
            <a:r>
              <a:rPr lang="en-US" sz="1400" b="1"/>
              <a:t>MURARI MADIVADA</a:t>
            </a:r>
          </a:p>
          <a:p>
            <a:pPr>
              <a:lnSpc>
                <a:spcPct val="110000"/>
              </a:lnSpc>
            </a:pPr>
            <a:r>
              <a:rPr lang="en-US" sz="1400" b="1"/>
              <a:t>MUKUND SAI MADHAV MURUGULLA</a:t>
            </a:r>
          </a:p>
          <a:p>
            <a:pPr>
              <a:lnSpc>
                <a:spcPct val="110000"/>
              </a:lnSpc>
            </a:pPr>
            <a:r>
              <a:rPr lang="en-US" sz="1400" b="1"/>
              <a:t>SAI MEGHANA GOTTIPATI</a:t>
            </a:r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E88D6125-EC0F-45F5-A118-2983C5A58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37" r="1277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0641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852B9-5BAB-48B7-AFA8-015DCC88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34" y="1136606"/>
            <a:ext cx="906395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5C757-0425-435E-9D67-74BCB86F48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7714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9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0808-9B8C-44FD-8DC0-9B952FAD1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78" y="1184932"/>
            <a:ext cx="9584265" cy="44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4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A47CF-C926-42D4-BDEA-188CB13310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25378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2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CAA4B-6FD1-4ECC-A67B-E69C270AF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78" y="1208893"/>
            <a:ext cx="9584265" cy="44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0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1AE2E-4EA2-422F-8835-EFF9D6D14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22" b="-1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1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8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ontent Placeholder 8">
            <a:extLst>
              <a:ext uri="{FF2B5EF4-FFF2-40B4-BE49-F238E27FC236}">
                <a16:creationId xmlns:a16="http://schemas.microsoft.com/office/drawing/2014/main" id="{B6C65E8A-5BD5-415E-9EDF-97F80308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Code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7B76A-3892-4AFC-9E2B-ED7A98B4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70874"/>
            <a:ext cx="6844045" cy="43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3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38577-4500-4F50-94B3-04F00A8BFB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22" b="-1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0357D-E232-4366-8784-0F1AC22A1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78" y="1208893"/>
            <a:ext cx="9584265" cy="44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8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B2469-8CAB-439C-BD08-80494779C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15" r="1" b="16232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7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81E27-9A98-284B-921C-B3352BA3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Project SUMMARY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639272-E087-43E3-8DC0-1DDCA4AEE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4366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76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A45C4-E4FF-4FF7-91E4-F340B8870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78" y="1376618"/>
            <a:ext cx="9584265" cy="40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3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01671-A643-4A80-92BC-DDEBB153A4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92" r="1" b="18946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40A4F-A688-4105-A68A-AC58A7F8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60" y="965201"/>
            <a:ext cx="8281680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59E60-09F7-3545-BF2B-200BA902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Generating Graph -Map</a:t>
            </a:r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63A2098-E287-4A03-9CAB-A88641145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67" r="13444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539A-56B4-A341-8814-106510F5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Create graphics section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Latitude and longitude calculation we made on the data to create a map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 Based on Base map library, created the graph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data is taken from the database which is generated earlier in the code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339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4964C-EF83-FB49-893F-CD169E7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HERE IS THE LINK TO OUR WEB APPLICATION 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4668EBDB-CCDA-4E84-9E6F-2CD01DF78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34270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292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B10F40-162D-4761-99AF-CD2081487F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4" r="1" b="1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2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FB40F-8A16-4411-A21A-D83B6481C5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63" r="1" b="1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57EED-90E2-4B43-A159-D6294CAA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0"/>
            <a:ext cx="12192000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CEE68-F1DD-43A1-B6D2-79BE1FFB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975"/>
            <a:ext cx="12192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67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403CB-D4B8-418F-9D4F-1DA35994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079" y="1136606"/>
            <a:ext cx="871866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7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ABA2CF-373C-4DD2-B7DD-8B350316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1928241"/>
            <a:ext cx="10261600" cy="30015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2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3CA0D-08B6-0144-A0B4-CEA07081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Project STEPS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056D3A0-AAA5-4586-AED1-CB63D35B2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78482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604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C1DA6-D43A-47EE-B0AC-EC857BA731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718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5999-CA84-FB43-8A61-5656E66A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37E86-8861-4D3A-A9EA-12CE9D4FBB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532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9AF8A-BCF0-6746-90C2-5F280003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Conclusion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712A6-41FF-4368-BB5B-B6FD21440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53295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569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6" name="Group 4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77" name="Rectangle 103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10C44D-A524-4525-8143-6B74E3B8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8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A6B24BD-2747-4A85-9E51-0938E55D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9223" y="951493"/>
            <a:ext cx="297549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F0688-4641-2B48-8D57-D05E4DCD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Find Reliable Data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44D8E14-CA59-496B-B45C-9B5A6CBBD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76615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0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92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A0126-99A3-4D13-8630-5A9D508C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/>
              <a:t>our team and skills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E4964C-54D6-4795-9FB3-2A00081E1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63583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75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2B1E61-FCF7-2541-9EC1-1641998A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SQL DATABASE</a:t>
            </a:r>
          </a:p>
        </p:txBody>
      </p:sp>
      <p:sp useBgFill="1">
        <p:nvSpPr>
          <p:cNvPr id="78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94F84A16-04FC-440B-B0BE-744B4C46F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00666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94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9104-4230-7340-86D0-2AF68E96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SQL DATABASE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EA8B1B-650C-4DB2-BD72-131BBB64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308" y="2249488"/>
            <a:ext cx="9356210" cy="3541712"/>
          </a:xfrm>
        </p:spPr>
      </p:pic>
    </p:spTree>
    <p:extLst>
      <p:ext uri="{BB962C8B-B14F-4D97-AF65-F5344CB8AC3E}">
        <p14:creationId xmlns:p14="http://schemas.microsoft.com/office/powerpoint/2010/main" val="414951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8F5E3-7208-4573-AC45-AA2897CE9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78" y="1304736"/>
            <a:ext cx="9584265" cy="42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1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3A8E8-0BA1-4AC2-9C6D-E46C9654D0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20071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175</TotalTime>
  <Words>527</Words>
  <Application>Microsoft Office PowerPoint</Application>
  <PresentationFormat>Widescreen</PresentationFormat>
  <Paragraphs>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Tw Cen MT</vt:lpstr>
      <vt:lpstr>Circuit</vt:lpstr>
      <vt:lpstr>BDAT1004 - Final Presentation GROUP - 8</vt:lpstr>
      <vt:lpstr>Project SUMMARY </vt:lpstr>
      <vt:lpstr>Project STEPS</vt:lpstr>
      <vt:lpstr>Find Reliable Data</vt:lpstr>
      <vt:lpstr>our team and skills</vt:lpstr>
      <vt:lpstr>Creating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Graph -Map</vt:lpstr>
      <vt:lpstr>HERE IS THE LINK TO OUR WEB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value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BDAT1004 - Final Presentation</dc:title>
  <dc:creator>Pravallika Reddy</dc:creator>
  <cp:lastModifiedBy>Murari Madivada</cp:lastModifiedBy>
  <cp:revision>19</cp:revision>
  <dcterms:created xsi:type="dcterms:W3CDTF">2020-04-06T17:23:41Z</dcterms:created>
  <dcterms:modified xsi:type="dcterms:W3CDTF">2021-08-19T18:35:49Z</dcterms:modified>
</cp:coreProperties>
</file>