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9AD47-B3E4-4FC1-931D-D1F1669DD8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B6D142A-CD54-4D61-8906-70B862F7D1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 Stack</a:t>
          </a:r>
        </a:p>
      </dgm:t>
    </dgm:pt>
    <dgm:pt modelId="{5C833302-0EC7-43BE-814C-09606F7BA316}" type="parTrans" cxnId="{CE62C289-0C94-4CA0-AF65-F0953C1E308A}">
      <dgm:prSet/>
      <dgm:spPr/>
      <dgm:t>
        <a:bodyPr/>
        <a:lstStyle/>
        <a:p>
          <a:endParaRPr lang="en-US"/>
        </a:p>
      </dgm:t>
    </dgm:pt>
    <dgm:pt modelId="{7796AF67-F6E4-44A4-9840-87D038AE6B58}" type="sibTrans" cxnId="{CE62C289-0C94-4CA0-AF65-F0953C1E308A}">
      <dgm:prSet/>
      <dgm:spPr/>
      <dgm:t>
        <a:bodyPr/>
        <a:lstStyle/>
        <a:p>
          <a:endParaRPr lang="en-US"/>
        </a:p>
      </dgm:t>
    </dgm:pt>
    <dgm:pt modelId="{3606FC45-86A4-4F10-85C1-F64A8406E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Screenshots</a:t>
          </a:r>
        </a:p>
      </dgm:t>
    </dgm:pt>
    <dgm:pt modelId="{089DA1ED-1AA9-4D17-8693-79DA4B3D4195}" type="parTrans" cxnId="{560C75F1-A465-4E91-B185-7FC611854432}">
      <dgm:prSet/>
      <dgm:spPr/>
      <dgm:t>
        <a:bodyPr/>
        <a:lstStyle/>
        <a:p>
          <a:endParaRPr lang="en-US"/>
        </a:p>
      </dgm:t>
    </dgm:pt>
    <dgm:pt modelId="{49800780-DFA8-4B10-BFB2-34C419BE649E}" type="sibTrans" cxnId="{560C75F1-A465-4E91-B185-7FC611854432}">
      <dgm:prSet/>
      <dgm:spPr/>
      <dgm:t>
        <a:bodyPr/>
        <a:lstStyle/>
        <a:p>
          <a:endParaRPr lang="en-US"/>
        </a:p>
      </dgm:t>
    </dgm:pt>
    <dgm:pt modelId="{A2ACAAE9-8261-4710-8245-8AF0971057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References</a:t>
          </a:r>
        </a:p>
      </dgm:t>
    </dgm:pt>
    <dgm:pt modelId="{50460BDF-1C37-4AEF-B8B0-CA674A3D0B8B}" type="parTrans" cxnId="{49943827-442F-4896-8E69-458FF7B00949}">
      <dgm:prSet/>
      <dgm:spPr/>
      <dgm:t>
        <a:bodyPr/>
        <a:lstStyle/>
        <a:p>
          <a:endParaRPr lang="en-US"/>
        </a:p>
      </dgm:t>
    </dgm:pt>
    <dgm:pt modelId="{7528F6E8-4D4A-40CE-B92E-55C988D74E07}" type="sibTrans" cxnId="{49943827-442F-4896-8E69-458FF7B00949}">
      <dgm:prSet/>
      <dgm:spPr/>
      <dgm:t>
        <a:bodyPr/>
        <a:lstStyle/>
        <a:p>
          <a:endParaRPr lang="en-US"/>
        </a:p>
      </dgm:t>
    </dgm:pt>
    <dgm:pt modelId="{F5BD81BD-00E5-4616-9EDB-D739255760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 Done</a:t>
          </a:r>
        </a:p>
      </dgm:t>
    </dgm:pt>
    <dgm:pt modelId="{E9A0FD26-3FEB-4161-BB16-BB48B6E4034C}" type="parTrans" cxnId="{1E9EE6BE-1327-472E-9597-6CC6C2D98423}">
      <dgm:prSet/>
      <dgm:spPr/>
      <dgm:t>
        <a:bodyPr/>
        <a:lstStyle/>
        <a:p>
          <a:endParaRPr lang="en-US"/>
        </a:p>
      </dgm:t>
    </dgm:pt>
    <dgm:pt modelId="{11A08B49-47CD-4C99-BE8C-CCA3E257177E}" type="sibTrans" cxnId="{1E9EE6BE-1327-472E-9597-6CC6C2D98423}">
      <dgm:prSet/>
      <dgm:spPr/>
      <dgm:t>
        <a:bodyPr/>
        <a:lstStyle/>
        <a:p>
          <a:endParaRPr lang="en-US"/>
        </a:p>
      </dgm:t>
    </dgm:pt>
    <dgm:pt modelId="{9725CFA4-2C6C-4063-B932-74DEA2202D03}" type="pres">
      <dgm:prSet presAssocID="{31D9AD47-B3E4-4FC1-931D-D1F1669DD82E}" presName="root" presStyleCnt="0">
        <dgm:presLayoutVars>
          <dgm:dir/>
          <dgm:resizeHandles val="exact"/>
        </dgm:presLayoutVars>
      </dgm:prSet>
      <dgm:spPr/>
    </dgm:pt>
    <dgm:pt modelId="{436573ED-DD2D-48ED-8B85-21D5AF01D7B3}" type="pres">
      <dgm:prSet presAssocID="{F5BD81BD-00E5-4616-9EDB-D7392557602A}" presName="compNode" presStyleCnt="0"/>
      <dgm:spPr/>
    </dgm:pt>
    <dgm:pt modelId="{B60B822F-E81D-408A-A940-73BBAF2185FF}" type="pres">
      <dgm:prSet presAssocID="{F5BD81BD-00E5-4616-9EDB-D7392557602A}" presName="bgRect" presStyleLbl="bgShp" presStyleIdx="0" presStyleCnt="4"/>
      <dgm:spPr/>
    </dgm:pt>
    <dgm:pt modelId="{7170B42B-BE9E-4DA6-BA8F-A2CE3F4DF86B}" type="pres">
      <dgm:prSet presAssocID="{F5BD81BD-00E5-4616-9EDB-D739255760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524EF5-E158-4928-9C86-253B5E4CE76D}" type="pres">
      <dgm:prSet presAssocID="{F5BD81BD-00E5-4616-9EDB-D7392557602A}" presName="spaceRect" presStyleCnt="0"/>
      <dgm:spPr/>
    </dgm:pt>
    <dgm:pt modelId="{A80FA0AB-FB92-4984-9EE7-7A41FD1EFD48}" type="pres">
      <dgm:prSet presAssocID="{F5BD81BD-00E5-4616-9EDB-D7392557602A}" presName="parTx" presStyleLbl="revTx" presStyleIdx="0" presStyleCnt="4">
        <dgm:presLayoutVars>
          <dgm:chMax val="0"/>
          <dgm:chPref val="0"/>
        </dgm:presLayoutVars>
      </dgm:prSet>
      <dgm:spPr/>
    </dgm:pt>
    <dgm:pt modelId="{C252D3CF-6F70-4056-9DF8-C8B2574F5E4D}" type="pres">
      <dgm:prSet presAssocID="{11A08B49-47CD-4C99-BE8C-CCA3E257177E}" presName="sibTrans" presStyleCnt="0"/>
      <dgm:spPr/>
    </dgm:pt>
    <dgm:pt modelId="{3E152037-E6A2-4018-A164-192A9E463EF6}" type="pres">
      <dgm:prSet presAssocID="{BB6D142A-CD54-4D61-8906-70B862F7D178}" presName="compNode" presStyleCnt="0"/>
      <dgm:spPr/>
    </dgm:pt>
    <dgm:pt modelId="{C48BCC30-D7FD-4711-B036-6DA10AA370E7}" type="pres">
      <dgm:prSet presAssocID="{BB6D142A-CD54-4D61-8906-70B862F7D178}" presName="bgRect" presStyleLbl="bgShp" presStyleIdx="1" presStyleCnt="4"/>
      <dgm:spPr/>
    </dgm:pt>
    <dgm:pt modelId="{CDF274FF-327E-4E4C-B7F6-B64ABC13A82F}" type="pres">
      <dgm:prSet presAssocID="{BB6D142A-CD54-4D61-8906-70B862F7D1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EF6180E3-19A9-44F3-A2EB-AFC6B4B46600}" type="pres">
      <dgm:prSet presAssocID="{BB6D142A-CD54-4D61-8906-70B862F7D178}" presName="spaceRect" presStyleCnt="0"/>
      <dgm:spPr/>
    </dgm:pt>
    <dgm:pt modelId="{EE2860E9-48D9-40CB-AE86-9D9FE610DD1D}" type="pres">
      <dgm:prSet presAssocID="{BB6D142A-CD54-4D61-8906-70B862F7D178}" presName="parTx" presStyleLbl="revTx" presStyleIdx="1" presStyleCnt="4">
        <dgm:presLayoutVars>
          <dgm:chMax val="0"/>
          <dgm:chPref val="0"/>
        </dgm:presLayoutVars>
      </dgm:prSet>
      <dgm:spPr/>
    </dgm:pt>
    <dgm:pt modelId="{B39676BF-78F1-473E-99B5-5D8E1EB51042}" type="pres">
      <dgm:prSet presAssocID="{7796AF67-F6E4-44A4-9840-87D038AE6B58}" presName="sibTrans" presStyleCnt="0"/>
      <dgm:spPr/>
    </dgm:pt>
    <dgm:pt modelId="{21BB97FA-8248-465F-82A5-BCC261552F6B}" type="pres">
      <dgm:prSet presAssocID="{3606FC45-86A4-4F10-85C1-F64A8406E33B}" presName="compNode" presStyleCnt="0"/>
      <dgm:spPr/>
    </dgm:pt>
    <dgm:pt modelId="{E0FAC0CF-C281-480D-B55A-B19E18966261}" type="pres">
      <dgm:prSet presAssocID="{3606FC45-86A4-4F10-85C1-F64A8406E33B}" presName="bgRect" presStyleLbl="bgShp" presStyleIdx="2" presStyleCnt="4"/>
      <dgm:spPr/>
    </dgm:pt>
    <dgm:pt modelId="{870F2C61-94D5-4239-BF69-74B7FC7C5CCC}" type="pres">
      <dgm:prSet presAssocID="{3606FC45-86A4-4F10-85C1-F64A8406E3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5191EEC2-6798-4C44-AF59-F58EA79B3F28}" type="pres">
      <dgm:prSet presAssocID="{3606FC45-86A4-4F10-85C1-F64A8406E33B}" presName="spaceRect" presStyleCnt="0"/>
      <dgm:spPr/>
    </dgm:pt>
    <dgm:pt modelId="{EAF3126D-AA4A-41D5-8D80-C339583BFC4A}" type="pres">
      <dgm:prSet presAssocID="{3606FC45-86A4-4F10-85C1-F64A8406E33B}" presName="parTx" presStyleLbl="revTx" presStyleIdx="2" presStyleCnt="4">
        <dgm:presLayoutVars>
          <dgm:chMax val="0"/>
          <dgm:chPref val="0"/>
        </dgm:presLayoutVars>
      </dgm:prSet>
      <dgm:spPr/>
    </dgm:pt>
    <dgm:pt modelId="{42405B42-92DD-4670-9F94-E19B6CC3795C}" type="pres">
      <dgm:prSet presAssocID="{49800780-DFA8-4B10-BFB2-34C419BE649E}" presName="sibTrans" presStyleCnt="0"/>
      <dgm:spPr/>
    </dgm:pt>
    <dgm:pt modelId="{431F9C32-DF6B-413A-BA38-E05E28883C26}" type="pres">
      <dgm:prSet presAssocID="{A2ACAAE9-8261-4710-8245-8AF097105702}" presName="compNode" presStyleCnt="0"/>
      <dgm:spPr/>
    </dgm:pt>
    <dgm:pt modelId="{1ABDA348-B7C4-470E-BF9A-FA52BB2324BB}" type="pres">
      <dgm:prSet presAssocID="{A2ACAAE9-8261-4710-8245-8AF097105702}" presName="bgRect" presStyleLbl="bgShp" presStyleIdx="3" presStyleCnt="4"/>
      <dgm:spPr/>
    </dgm:pt>
    <dgm:pt modelId="{F24C88F0-66F7-43A6-943A-B53C89F04C04}" type="pres">
      <dgm:prSet presAssocID="{A2ACAAE9-8261-4710-8245-8AF0971057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72DC1F-BE70-408C-B003-DBBB6F8797F1}" type="pres">
      <dgm:prSet presAssocID="{A2ACAAE9-8261-4710-8245-8AF097105702}" presName="spaceRect" presStyleCnt="0"/>
      <dgm:spPr/>
    </dgm:pt>
    <dgm:pt modelId="{71DA8110-0B07-49A8-B623-90A2B601BAAB}" type="pres">
      <dgm:prSet presAssocID="{A2ACAAE9-8261-4710-8245-8AF0971057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7DB80C-63D6-45B9-80BA-3D265814CAD5}" type="presOf" srcId="{31D9AD47-B3E4-4FC1-931D-D1F1669DD82E}" destId="{9725CFA4-2C6C-4063-B932-74DEA2202D03}" srcOrd="0" destOrd="0" presId="urn:microsoft.com/office/officeart/2018/2/layout/IconVerticalSolidList"/>
    <dgm:cxn modelId="{49943827-442F-4896-8E69-458FF7B00949}" srcId="{31D9AD47-B3E4-4FC1-931D-D1F1669DD82E}" destId="{A2ACAAE9-8261-4710-8245-8AF097105702}" srcOrd="3" destOrd="0" parTransId="{50460BDF-1C37-4AEF-B8B0-CA674A3D0B8B}" sibTransId="{7528F6E8-4D4A-40CE-B92E-55C988D74E07}"/>
    <dgm:cxn modelId="{2A93D435-8C1B-41AC-88CD-661288472C65}" type="presOf" srcId="{F5BD81BD-00E5-4616-9EDB-D7392557602A}" destId="{A80FA0AB-FB92-4984-9EE7-7A41FD1EFD48}" srcOrd="0" destOrd="0" presId="urn:microsoft.com/office/officeart/2018/2/layout/IconVerticalSolidList"/>
    <dgm:cxn modelId="{9DF3674C-72AF-4BC1-9AED-7249DAA82E15}" type="presOf" srcId="{A2ACAAE9-8261-4710-8245-8AF097105702}" destId="{71DA8110-0B07-49A8-B623-90A2B601BAAB}" srcOrd="0" destOrd="0" presId="urn:microsoft.com/office/officeart/2018/2/layout/IconVerticalSolidList"/>
    <dgm:cxn modelId="{5449C079-EFCC-44BD-B028-619D7E74CE6B}" type="presOf" srcId="{BB6D142A-CD54-4D61-8906-70B862F7D178}" destId="{EE2860E9-48D9-40CB-AE86-9D9FE610DD1D}" srcOrd="0" destOrd="0" presId="urn:microsoft.com/office/officeart/2018/2/layout/IconVerticalSolidList"/>
    <dgm:cxn modelId="{CE62C289-0C94-4CA0-AF65-F0953C1E308A}" srcId="{31D9AD47-B3E4-4FC1-931D-D1F1669DD82E}" destId="{BB6D142A-CD54-4D61-8906-70B862F7D178}" srcOrd="1" destOrd="0" parTransId="{5C833302-0EC7-43BE-814C-09606F7BA316}" sibTransId="{7796AF67-F6E4-44A4-9840-87D038AE6B58}"/>
    <dgm:cxn modelId="{D01B5292-AC19-496D-83FE-974531E78FC8}" type="presOf" srcId="{3606FC45-86A4-4F10-85C1-F64A8406E33B}" destId="{EAF3126D-AA4A-41D5-8D80-C339583BFC4A}" srcOrd="0" destOrd="0" presId="urn:microsoft.com/office/officeart/2018/2/layout/IconVerticalSolidList"/>
    <dgm:cxn modelId="{1E9EE6BE-1327-472E-9597-6CC6C2D98423}" srcId="{31D9AD47-B3E4-4FC1-931D-D1F1669DD82E}" destId="{F5BD81BD-00E5-4616-9EDB-D7392557602A}" srcOrd="0" destOrd="0" parTransId="{E9A0FD26-3FEB-4161-BB16-BB48B6E4034C}" sibTransId="{11A08B49-47CD-4C99-BE8C-CCA3E257177E}"/>
    <dgm:cxn modelId="{560C75F1-A465-4E91-B185-7FC611854432}" srcId="{31D9AD47-B3E4-4FC1-931D-D1F1669DD82E}" destId="{3606FC45-86A4-4F10-85C1-F64A8406E33B}" srcOrd="2" destOrd="0" parTransId="{089DA1ED-1AA9-4D17-8693-79DA4B3D4195}" sibTransId="{49800780-DFA8-4B10-BFB2-34C419BE649E}"/>
    <dgm:cxn modelId="{51C5A769-86FE-4738-BAE8-E78D2ECB94D2}" type="presParOf" srcId="{9725CFA4-2C6C-4063-B932-74DEA2202D03}" destId="{436573ED-DD2D-48ED-8B85-21D5AF01D7B3}" srcOrd="0" destOrd="0" presId="urn:microsoft.com/office/officeart/2018/2/layout/IconVerticalSolidList"/>
    <dgm:cxn modelId="{F65AE78E-B676-4B15-A38D-F192A52069A5}" type="presParOf" srcId="{436573ED-DD2D-48ED-8B85-21D5AF01D7B3}" destId="{B60B822F-E81D-408A-A940-73BBAF2185FF}" srcOrd="0" destOrd="0" presId="urn:microsoft.com/office/officeart/2018/2/layout/IconVerticalSolidList"/>
    <dgm:cxn modelId="{FF1B07E7-6E24-43F5-B7BC-700E1685C081}" type="presParOf" srcId="{436573ED-DD2D-48ED-8B85-21D5AF01D7B3}" destId="{7170B42B-BE9E-4DA6-BA8F-A2CE3F4DF86B}" srcOrd="1" destOrd="0" presId="urn:microsoft.com/office/officeart/2018/2/layout/IconVerticalSolidList"/>
    <dgm:cxn modelId="{89FF0A26-5DE5-4DBB-B68A-4BAFD6F8417A}" type="presParOf" srcId="{436573ED-DD2D-48ED-8B85-21D5AF01D7B3}" destId="{C4524EF5-E158-4928-9C86-253B5E4CE76D}" srcOrd="2" destOrd="0" presId="urn:microsoft.com/office/officeart/2018/2/layout/IconVerticalSolidList"/>
    <dgm:cxn modelId="{59740FE8-F215-427F-9F80-D140FC254B68}" type="presParOf" srcId="{436573ED-DD2D-48ED-8B85-21D5AF01D7B3}" destId="{A80FA0AB-FB92-4984-9EE7-7A41FD1EFD48}" srcOrd="3" destOrd="0" presId="urn:microsoft.com/office/officeart/2018/2/layout/IconVerticalSolidList"/>
    <dgm:cxn modelId="{B4669483-1F09-4245-9D3B-5C677972492D}" type="presParOf" srcId="{9725CFA4-2C6C-4063-B932-74DEA2202D03}" destId="{C252D3CF-6F70-4056-9DF8-C8B2574F5E4D}" srcOrd="1" destOrd="0" presId="urn:microsoft.com/office/officeart/2018/2/layout/IconVerticalSolidList"/>
    <dgm:cxn modelId="{BD9AC3EC-C08B-4020-B60A-49FA4F7DB924}" type="presParOf" srcId="{9725CFA4-2C6C-4063-B932-74DEA2202D03}" destId="{3E152037-E6A2-4018-A164-192A9E463EF6}" srcOrd="2" destOrd="0" presId="urn:microsoft.com/office/officeart/2018/2/layout/IconVerticalSolidList"/>
    <dgm:cxn modelId="{1FD1C063-A8A1-42C4-9BC2-07DBA85B0CC4}" type="presParOf" srcId="{3E152037-E6A2-4018-A164-192A9E463EF6}" destId="{C48BCC30-D7FD-4711-B036-6DA10AA370E7}" srcOrd="0" destOrd="0" presId="urn:microsoft.com/office/officeart/2018/2/layout/IconVerticalSolidList"/>
    <dgm:cxn modelId="{8B185E5C-0883-4532-829C-3579679C2652}" type="presParOf" srcId="{3E152037-E6A2-4018-A164-192A9E463EF6}" destId="{CDF274FF-327E-4E4C-B7F6-B64ABC13A82F}" srcOrd="1" destOrd="0" presId="urn:microsoft.com/office/officeart/2018/2/layout/IconVerticalSolidList"/>
    <dgm:cxn modelId="{BF6F18DC-8BFD-4C3A-B334-6AB87C3365F6}" type="presParOf" srcId="{3E152037-E6A2-4018-A164-192A9E463EF6}" destId="{EF6180E3-19A9-44F3-A2EB-AFC6B4B46600}" srcOrd="2" destOrd="0" presId="urn:microsoft.com/office/officeart/2018/2/layout/IconVerticalSolidList"/>
    <dgm:cxn modelId="{2448FE63-995C-4AA8-B61B-7313A55289E6}" type="presParOf" srcId="{3E152037-E6A2-4018-A164-192A9E463EF6}" destId="{EE2860E9-48D9-40CB-AE86-9D9FE610DD1D}" srcOrd="3" destOrd="0" presId="urn:microsoft.com/office/officeart/2018/2/layout/IconVerticalSolidList"/>
    <dgm:cxn modelId="{47AC5B7B-3D8E-489B-B956-31D5210D8FF5}" type="presParOf" srcId="{9725CFA4-2C6C-4063-B932-74DEA2202D03}" destId="{B39676BF-78F1-473E-99B5-5D8E1EB51042}" srcOrd="3" destOrd="0" presId="urn:microsoft.com/office/officeart/2018/2/layout/IconVerticalSolidList"/>
    <dgm:cxn modelId="{E4F41F41-B91D-4A86-BCFE-AA2B10DC3ABF}" type="presParOf" srcId="{9725CFA4-2C6C-4063-B932-74DEA2202D03}" destId="{21BB97FA-8248-465F-82A5-BCC261552F6B}" srcOrd="4" destOrd="0" presId="urn:microsoft.com/office/officeart/2018/2/layout/IconVerticalSolidList"/>
    <dgm:cxn modelId="{B1D15CAB-101C-462A-A0DC-FD5A7EA6CD65}" type="presParOf" srcId="{21BB97FA-8248-465F-82A5-BCC261552F6B}" destId="{E0FAC0CF-C281-480D-B55A-B19E18966261}" srcOrd="0" destOrd="0" presId="urn:microsoft.com/office/officeart/2018/2/layout/IconVerticalSolidList"/>
    <dgm:cxn modelId="{1FD582DE-DBAC-4393-AFFB-1E8A036AECE8}" type="presParOf" srcId="{21BB97FA-8248-465F-82A5-BCC261552F6B}" destId="{870F2C61-94D5-4239-BF69-74B7FC7C5CCC}" srcOrd="1" destOrd="0" presId="urn:microsoft.com/office/officeart/2018/2/layout/IconVerticalSolidList"/>
    <dgm:cxn modelId="{E85B56A3-FD9B-4B55-AD0D-BDCA1E451E04}" type="presParOf" srcId="{21BB97FA-8248-465F-82A5-BCC261552F6B}" destId="{5191EEC2-6798-4C44-AF59-F58EA79B3F28}" srcOrd="2" destOrd="0" presId="urn:microsoft.com/office/officeart/2018/2/layout/IconVerticalSolidList"/>
    <dgm:cxn modelId="{F07A0FF0-AE5D-4652-AE89-FE4BCF3E0250}" type="presParOf" srcId="{21BB97FA-8248-465F-82A5-BCC261552F6B}" destId="{EAF3126D-AA4A-41D5-8D80-C339583BFC4A}" srcOrd="3" destOrd="0" presId="urn:microsoft.com/office/officeart/2018/2/layout/IconVerticalSolidList"/>
    <dgm:cxn modelId="{069FA12D-6794-4FC1-8DFE-AAD3094EBBEA}" type="presParOf" srcId="{9725CFA4-2C6C-4063-B932-74DEA2202D03}" destId="{42405B42-92DD-4670-9F94-E19B6CC3795C}" srcOrd="5" destOrd="0" presId="urn:microsoft.com/office/officeart/2018/2/layout/IconVerticalSolidList"/>
    <dgm:cxn modelId="{359788E9-59D5-4E97-BB48-F5907CA8B00D}" type="presParOf" srcId="{9725CFA4-2C6C-4063-B932-74DEA2202D03}" destId="{431F9C32-DF6B-413A-BA38-E05E28883C26}" srcOrd="6" destOrd="0" presId="urn:microsoft.com/office/officeart/2018/2/layout/IconVerticalSolidList"/>
    <dgm:cxn modelId="{C5EAABCD-BC28-4B1A-AD8F-2E1AC56FB5E0}" type="presParOf" srcId="{431F9C32-DF6B-413A-BA38-E05E28883C26}" destId="{1ABDA348-B7C4-470E-BF9A-FA52BB2324BB}" srcOrd="0" destOrd="0" presId="urn:microsoft.com/office/officeart/2018/2/layout/IconVerticalSolidList"/>
    <dgm:cxn modelId="{5965F137-E3F7-4734-A5D9-6FB4372876F2}" type="presParOf" srcId="{431F9C32-DF6B-413A-BA38-E05E28883C26}" destId="{F24C88F0-66F7-43A6-943A-B53C89F04C04}" srcOrd="1" destOrd="0" presId="urn:microsoft.com/office/officeart/2018/2/layout/IconVerticalSolidList"/>
    <dgm:cxn modelId="{19078F6B-4078-4C8A-833C-751342629E12}" type="presParOf" srcId="{431F9C32-DF6B-413A-BA38-E05E28883C26}" destId="{D672DC1F-BE70-408C-B003-DBBB6F8797F1}" srcOrd="2" destOrd="0" presId="urn:microsoft.com/office/officeart/2018/2/layout/IconVerticalSolidList"/>
    <dgm:cxn modelId="{0CA7281B-75BD-4588-BBD6-66E3673C069F}" type="presParOf" srcId="{431F9C32-DF6B-413A-BA38-E05E28883C26}" destId="{71DA8110-0B07-49A8-B623-90A2B601B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B822F-E81D-408A-A940-73BBAF2185FF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B42B-BE9E-4DA6-BA8F-A2CE3F4DF86B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FA0AB-FB92-4984-9EE7-7A41FD1EFD48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 Done</a:t>
          </a:r>
        </a:p>
      </dsp:txBody>
      <dsp:txXfrm>
        <a:off x="1113940" y="1902"/>
        <a:ext cx="9392515" cy="964450"/>
      </dsp:txXfrm>
    </dsp:sp>
    <dsp:sp modelId="{C48BCC30-D7FD-4711-B036-6DA10AA370E7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274FF-327E-4E4C-B7F6-B64ABC13A82F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60E9-48D9-40CB-AE86-9D9FE610DD1D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 Stack</a:t>
          </a:r>
        </a:p>
      </dsp:txBody>
      <dsp:txXfrm>
        <a:off x="1113940" y="1207466"/>
        <a:ext cx="9392515" cy="964450"/>
      </dsp:txXfrm>
    </dsp:sp>
    <dsp:sp modelId="{E0FAC0CF-C281-480D-B55A-B19E18966261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F2C61-94D5-4239-BF69-74B7FC7C5CCC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3126D-AA4A-41D5-8D80-C339583BFC4A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Screenshots</a:t>
          </a:r>
        </a:p>
      </dsp:txBody>
      <dsp:txXfrm>
        <a:off x="1113940" y="2413029"/>
        <a:ext cx="9392515" cy="964450"/>
      </dsp:txXfrm>
    </dsp:sp>
    <dsp:sp modelId="{1ABDA348-B7C4-470E-BF9A-FA52BB2324BB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C88F0-66F7-43A6-943A-B53C89F04C04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8110-0B07-49A8-B623-90A2B601BAAB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References</a:t>
          </a:r>
        </a:p>
      </dsp:txBody>
      <dsp:txXfrm>
        <a:off x="1113940" y="3618592"/>
        <a:ext cx="9392515" cy="96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CB4B-143D-40F8-BDA4-20EE6FD9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F38-3DEE-4E45-B6C7-D75902F2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332B-86F6-4FA6-86C3-0A39C233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217-121C-4C6B-AD72-524946A9E01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28AA-6F70-4F31-9503-009E454E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24C2-A930-4DB2-AE63-8BCF5D74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2843-4175-4101-A53B-251B26C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svm/plot_svm_regression.html#sphx-glr-auto-examples-svm-plot-svm-regression-py" TargetMode="External"/><Relationship Id="rId2" Type="http://schemas.openxmlformats.org/officeDocument/2006/relationships/hyperlink" Target="https://www.w3schools.com/python/python_ml_train_test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ikit-learn.org/stable/modules/generated/sklearn.svm.SVC.html" TargetMode="External"/><Relationship Id="rId4" Type="http://schemas.openxmlformats.org/officeDocument/2006/relationships/hyperlink" Target="https://scikit-learn.org/stable/modules/generated/sklearn.preprocessing.LabelEncoder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BCBE2-390A-4F8E-A8C8-6A5DA175A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12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4E81C-605C-412F-9B17-F58EBB85D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CorrelationKC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3C57-3ACB-4A0E-A207-A36E5695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Team: Gauntlet</a:t>
            </a:r>
          </a:p>
        </p:txBody>
      </p:sp>
    </p:spTree>
    <p:extLst>
      <p:ext uri="{BB962C8B-B14F-4D97-AF65-F5344CB8AC3E}">
        <p14:creationId xmlns:p14="http://schemas.microsoft.com/office/powerpoint/2010/main" val="83338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15A838-6D29-4F14-AD88-E9B3223D4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22" r="-1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8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C3402-E8A5-442A-A114-A654D00FA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83169"/>
            <a:ext cx="4068849" cy="414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1463C-EFA6-4445-8576-EF8771A2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504" y="1683170"/>
            <a:ext cx="5818248" cy="4148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https://www.w3schools.com/python/python_ml_train_test.asp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https://scikit-learn.org/stable/auto_examples/svm/plot_svm_regression.html#sphx-glr-auto-examples-svm-plot-svm-regression-py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https://scikit-learn.org/stable/modules/generated/sklearn.preprocessing.LabelEncoder.html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https://scikit-learn.org/stable/modules/generated/sklearn.svm.SVC.html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5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AD0EA-6727-431B-B7E4-015790A3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Thank You…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F989270-E787-4BF8-95E1-EF54B81C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B346-3B2E-4E56-B900-39EEB92C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51F80-5B07-405E-8532-4CE3BBE6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58003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78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AD64D-3340-4F5C-8910-FFFF098D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Work 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450F1-C444-40E9-BD54-26D56BBC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Data has divided into Train(80%), Test(20%)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Data is classified into Numerical, categorical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Filtered Data based on correlation values &gt;0.3 and &lt;-0.3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No Null values found in data, so we didn’t use mean, median or mode to fill the NULL values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Implemented Prediction on: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Black Persons In Poverty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Households With Income Less Than $10,000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Minority</a:t>
            </a:r>
          </a:p>
          <a:p>
            <a:pPr lvl="1">
              <a:lnSpc>
                <a:spcPct val="100000"/>
              </a:lnSpc>
            </a:pPr>
            <a:endParaRPr lang="en-US" sz="2000" b="1" dirty="0"/>
          </a:p>
          <a:p>
            <a:pPr lvl="1">
              <a:lnSpc>
                <a:spcPct val="100000"/>
              </a:lnSpc>
            </a:pPr>
            <a:endParaRPr lang="en-US" sz="20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63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A1879-AF9C-4C88-B543-545741B62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56" b="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30" name="Freeform: Shape 21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23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B9A27-C866-4BC1-8A93-713E8831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Tech Stack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6F31-6C8D-43F3-A44E-CF1FCFEC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We have used :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Corr()-correlation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LabelEncoder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le.fit_transform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LinearRegression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train_test_split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DecisionTreeRegressor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RandomForestRegressor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GradientBoostingRegressor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accuracy_score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r2_score</a:t>
            </a:r>
          </a:p>
          <a:p>
            <a:pPr lvl="1"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8703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325-61FD-4900-8A1F-8F4EF708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CFC9F-FA0A-454A-8121-55ECD64A7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7" y="1336431"/>
            <a:ext cx="11296357" cy="51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BFB25-BA28-4C76-AC26-95D1F50A2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47" b="506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188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DB408-8230-4ACC-9FE2-8E46FA5E1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13" b="1340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87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535A3-3226-4C19-AE6E-A41BED34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84" b="1969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667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9CCBF4-163A-4265-A39B-CB55DA69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776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33E38"/>
      </a:dk2>
      <a:lt2>
        <a:srgbClr val="E6E8E2"/>
      </a:lt2>
      <a:accent1>
        <a:srgbClr val="7545EA"/>
      </a:accent1>
      <a:accent2>
        <a:srgbClr val="485BDE"/>
      </a:accent2>
      <a:accent3>
        <a:srgbClr val="2990E7"/>
      </a:accent3>
      <a:accent4>
        <a:srgbClr val="14B5BC"/>
      </a:accent4>
      <a:accent5>
        <a:srgbClr val="21BB81"/>
      </a:accent5>
      <a:accent6>
        <a:srgbClr val="14BB37"/>
      </a:accent6>
      <a:hlink>
        <a:srgbClr val="31937E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CorrelationKC</vt:lpstr>
      <vt:lpstr>Objective</vt:lpstr>
      <vt:lpstr>Work Done</vt:lpstr>
      <vt:lpstr>Tech Stack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CorrelationKC</dc:title>
  <dc:creator>Murarishetti, Shiva Kumar</dc:creator>
  <cp:lastModifiedBy>Murarishetti, Shiva Kumar</cp:lastModifiedBy>
  <cp:revision>1</cp:revision>
  <dcterms:created xsi:type="dcterms:W3CDTF">2020-06-07T20:25:52Z</dcterms:created>
  <dcterms:modified xsi:type="dcterms:W3CDTF">2020-06-07T20:26:00Z</dcterms:modified>
</cp:coreProperties>
</file>