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1" r:id="rId6"/>
    <p:sldId id="283" r:id="rId7"/>
    <p:sldId id="284" r:id="rId8"/>
    <p:sldId id="285" r:id="rId9"/>
    <p:sldId id="286" r:id="rId10"/>
    <p:sldId id="287" r:id="rId11"/>
    <p:sldId id="288" r:id="rId12"/>
    <p:sldId id="28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FIT PRO – DIET PLAN WEBSITE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29006"/>
            <a:ext cx="6877119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LOGIN PAGE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user can login using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their credentials , if they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are new user they can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Sign up and register.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28FFD1C-B254-3692-42F1-66C5D9B36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0" y="1524708"/>
            <a:ext cx="6259240" cy="490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29006"/>
            <a:ext cx="6877119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HOME PAGE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76E5060-61E6-B478-3AE9-96122FAEA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762126"/>
            <a:ext cx="6877119" cy="435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80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09956"/>
            <a:ext cx="6877119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DIET PLANS PAGE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default diet plans are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Displayed and the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Description and Benefits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 uses are also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Displayed.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435114D-9495-E956-A205-2220FA0EC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5" y="1524708"/>
            <a:ext cx="6554516" cy="447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53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390906"/>
            <a:ext cx="6877119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FOOD ITEMS LIST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food products are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Displayed based on their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Categories and the food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Image is clicked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Nutritional values of that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Particular product will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Be displayed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251A41C3-D698-7A3B-4365-9CC5A932C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224" y="1524708"/>
            <a:ext cx="5981701" cy="424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69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390906"/>
            <a:ext cx="6877119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COMPLAINTS PAGE 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users can raise query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Or post a complaint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in this page and this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Will be displayed in admin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Side of page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E95B1AA-F012-D4D7-256E-AAAEEBC10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224" y="1657350"/>
            <a:ext cx="66008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14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390906"/>
            <a:ext cx="6877119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FORUM PAGE 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users can reply to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Each other in this page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 even admin can reply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their comments . 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DFE8386-B87D-00F9-7855-F18F1B7B4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950" y="1524708"/>
            <a:ext cx="5324475" cy="454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07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390906"/>
            <a:ext cx="6877119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ADD/DELETE PRODUCT- ADMIN 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Admin can add / update /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Delete the product in this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page . 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1619357-FFCD-D2BB-3D6B-9C32C0726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6" y="1400174"/>
            <a:ext cx="5762624" cy="441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56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390906"/>
            <a:ext cx="6877119" cy="640080"/>
          </a:xfrm>
        </p:spPr>
        <p:txBody>
          <a:bodyPr>
            <a:noAutofit/>
          </a:bodyPr>
          <a:lstStyle/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03794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32E617BE64BD84E82DE1B1331A58960" ma:contentTypeVersion="12" ma:contentTypeDescription="Creare un nuovo documento." ma:contentTypeScope="" ma:versionID="3d0055bbc92925bbfadf26c39c715101">
  <xsd:schema xmlns:xsd="http://www.w3.org/2001/XMLSchema" xmlns:xs="http://www.w3.org/2001/XMLSchema" xmlns:p="http://schemas.microsoft.com/office/2006/metadata/properties" xmlns:ns3="85bf3af5-1d7a-474d-9d2d-20695130d53a" xmlns:ns4="73fa7744-0c93-4a2b-8db6-4dea0fdf63b6" targetNamespace="http://schemas.microsoft.com/office/2006/metadata/properties" ma:root="true" ma:fieldsID="44c629dca3e215aa433014da41bbdc2a" ns3:_="" ns4:_="">
    <xsd:import namespace="85bf3af5-1d7a-474d-9d2d-20695130d53a"/>
    <xsd:import namespace="73fa7744-0c93-4a2b-8db6-4dea0fdf63b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bf3af5-1d7a-474d-9d2d-20695130d5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fa7744-0c93-4a2b-8db6-4dea0fdf63b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5bf3af5-1d7a-474d-9d2d-20695130d53a" xsi:nil="true"/>
  </documentManagement>
</p:properties>
</file>

<file path=customXml/itemProps1.xml><?xml version="1.0" encoding="utf-8"?>
<ds:datastoreItem xmlns:ds="http://schemas.openxmlformats.org/officeDocument/2006/customXml" ds:itemID="{60ED1006-5F4F-43BA-8970-D45C2BC40B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bf3af5-1d7a-474d-9d2d-20695130d53a"/>
    <ds:schemaRef ds:uri="73fa7744-0c93-4a2b-8db6-4dea0fdf63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65468B-DABE-4365-9885-0AD72A38F2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52FB9E-5279-49EA-A38D-CFC7CBB53F60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85bf3af5-1d7a-474d-9d2d-20695130d53a"/>
    <ds:schemaRef ds:uri="http://schemas.microsoft.com/office/2006/documentManagement/types"/>
    <ds:schemaRef ds:uri="73fa7744-0c93-4a2b-8db6-4dea0fdf63b6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{E3E5B286-CB19-433C-B43F-50A21C9E7D7E}tf10001108_win32</Template>
  <TotalTime>0</TotalTime>
  <Words>147</Words>
  <Application>Microsoft Office PowerPoint</Application>
  <PresentationFormat>Widescreen</PresentationFormat>
  <Paragraphs>45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WelcomeDoc</vt:lpstr>
      <vt:lpstr>FIT PRO – DIET PLAN WEBSITE</vt:lpstr>
      <vt:lpstr>LOGIN PAGE</vt:lpstr>
      <vt:lpstr>HOME PAGE</vt:lpstr>
      <vt:lpstr>DIET PLANS PAGE</vt:lpstr>
      <vt:lpstr>FOOD ITEMS LIST</vt:lpstr>
      <vt:lpstr>COMPLAINTS PAGE </vt:lpstr>
      <vt:lpstr>FORUM PAGE </vt:lpstr>
      <vt:lpstr>ADD/DELETE PRODUCT- ADMIN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 PRO – DIET PLAN WEBSITE</dc:title>
  <dc:creator>Anjali Murarishetti</dc:creator>
  <cp:keywords/>
  <cp:lastModifiedBy>Anjali</cp:lastModifiedBy>
  <cp:revision>1</cp:revision>
  <dcterms:created xsi:type="dcterms:W3CDTF">2023-05-13T15:28:26Z</dcterms:created>
  <dcterms:modified xsi:type="dcterms:W3CDTF">2023-05-13T15:56:44Z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0x010100C32E617BE64BD84E82DE1B1331A58960</vt:lpwstr>
  </property>
</Properties>
</file>