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4"/>
  </p:sldMasterIdLst>
  <p:sldIdLst>
    <p:sldId id="256" r:id="rId5"/>
    <p:sldId id="280" r:id="rId6"/>
    <p:sldId id="282" r:id="rId7"/>
    <p:sldId id="284" r:id="rId8"/>
    <p:sldId id="283" r:id="rId9"/>
    <p:sldId id="285" r:id="rId10"/>
    <p:sldId id="281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49" autoAdjust="0"/>
    <p:restoredTop sz="94660"/>
  </p:normalViewPr>
  <p:slideViewPr>
    <p:cSldViewPr snapToGrid="0">
      <p:cViewPr>
        <p:scale>
          <a:sx n="63" d="100"/>
          <a:sy n="63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4E79AF-A618-3E0E-F381-AE6E6A624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547318-FB31-39BC-8BB2-420240411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9453A7-5E76-6C37-0E93-5B556369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81C1-8DD4-481E-BB60-2DC49BD4CACC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5EED78-3709-81E8-21B2-25AD4B89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AE90F1-A246-860B-F862-BFC395B3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4E90-DF00-4F32-81EF-E8B2C5506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5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B3AD3C-B10B-0096-2F03-466A5FE82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86D7A2-14AB-A0A7-4458-76DB24ED0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A2DD7D-12C0-4F9F-F3C0-46AFD308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81C1-8DD4-481E-BB60-2DC49BD4CACC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4A85C6-52B1-39F4-1444-71E6CC3E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6DA7BB-1B8D-47BA-E9B3-8F0DCEFB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4E90-DF00-4F32-81EF-E8B2C5506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39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7A69A78-C637-7E36-0822-E3230FA7B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3D4765-D7D7-3650-20DF-E681BB429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360926-7804-1657-6FB3-1662EDA1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81C1-8DD4-481E-BB60-2DC49BD4CACC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DC682C-7008-2353-88F4-F86F6A2A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FF97D4-C94D-D2FA-A440-EE2D293B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4E90-DF00-4F32-81EF-E8B2C5506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47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DF2430-0B3D-81E0-8883-7C33B8B8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94EA4C-299E-E42C-A8B3-6D977B70D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8EC566-96A1-CB47-2139-239EE412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81C1-8DD4-481E-BB60-2DC49BD4CACC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82633A-68F1-251E-F0F0-CEFC0E25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AA8829-037B-F15F-30DA-567212E6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4E90-DF00-4F32-81EF-E8B2C5506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56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19EEF-AFA9-FF01-7C0E-F22D6518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7FE498-9937-6B17-E16B-4AD17F47D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B32CF2-F870-0BDE-598C-0673F93C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81C1-8DD4-481E-BB60-2DC49BD4CACC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BC4943-D9E7-ED92-4C56-9B08AAC0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42A362-C0C2-5059-D557-EAA7CE06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4E90-DF00-4F32-81EF-E8B2C5506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05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AD1EFB-FED5-F114-93F5-FEF350C5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E038E1-C630-4EE5-AE7F-3915546E8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23816E-FC62-21C2-A1C2-80FA953D5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F5A219-B458-7203-3D4A-78254076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81C1-8DD4-481E-BB60-2DC49BD4CACC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670AD4-57D5-9712-550B-B92D15DE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FE8216-7A13-B6E8-B02E-D1377D70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4E90-DF00-4F32-81EF-E8B2C5506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92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7AD094-96C7-7856-8992-9B7D3C22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B31472-D82F-36A7-7960-CCA8F89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91B499-C9BD-764F-5909-501332BA3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839D078-3DE2-1CEE-8C34-B69F2926B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3526923-E4A6-E82F-1EDA-7BB1F6316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95764E-127A-EC3E-2C2A-BE4D9AF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81C1-8DD4-481E-BB60-2DC49BD4CACC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7D925F0-4D47-7D56-D509-29F48598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59782D-380C-FCE7-6FAD-32C1077C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4E90-DF00-4F32-81EF-E8B2C5506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51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F28539-2FC2-78C0-6349-EAC6C3FF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660153B-EF02-A0DC-4854-0EC851F2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81C1-8DD4-481E-BB60-2DC49BD4CACC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E26F88-F5A4-8C28-9466-A8DA054B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12D476-4DD4-BA22-63DD-E3272FA2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4E90-DF00-4F32-81EF-E8B2C5506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97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F677B7-F970-014D-0523-10D32A93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81C1-8DD4-481E-BB60-2DC49BD4CACC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9ACE178-A27F-95FA-27FD-EB2A41E9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37E9DD-9329-1FEC-4227-E1ACD113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4E90-DF00-4F32-81EF-E8B2C5506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7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AA0FC-3526-F542-0E40-13381708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6328EA-8093-3811-0942-CFB666B2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DD4BA8-02DF-7BAF-71A9-1431FB318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3ACD35-AE86-ABDB-193D-D35C9DDB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81C1-8DD4-481E-BB60-2DC49BD4CACC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E48EBF-854D-C09A-8483-847333C4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79A52C-6FE7-6D59-D51E-7A594195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4E90-DF00-4F32-81EF-E8B2C5506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87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328619-0D7C-54A6-1533-7323A78D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0D5E4C-59D6-A094-BC10-10B08952A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176A921-E559-52A4-0AF1-24F3C68FA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8CC5D6-2DDC-66F7-F209-58A27372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81C1-8DD4-481E-BB60-2DC49BD4CACC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750AD1-1488-98E5-FE7A-04AB1AB1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590648-BBCC-8F96-88BF-61213E29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4E90-DF00-4F32-81EF-E8B2C5506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03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BB5F136-DB13-E98A-57DE-9E760A42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5EA49C-F4C8-7AA5-59B0-B995727B6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51E24A-8484-69FE-9954-3AC2CB81C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081C1-8DD4-481E-BB60-2DC49BD4CACC}" type="datetimeFigureOut">
              <a:rPr kumimoji="1" lang="ja-JP" altLang="en-US" smtClean="0"/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367EDF-6736-1B34-2658-F0982B489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781C04-9251-4960-CFEF-07A49C021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14E90-DF00-4F32-81EF-E8B2C5506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61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A5806-25B5-4D03-A8CC-258201BE8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>
                <a:latin typeface="+mn-ea"/>
                <a:ea typeface="+mn-ea"/>
              </a:rPr>
              <a:t>飲む行為に付加価値を与えるグラス型ディスプレイ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9BDDBA-30F4-47B4-9481-8E09F672E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4978291"/>
            <a:ext cx="10572000" cy="757346"/>
          </a:xfrm>
        </p:spPr>
        <p:txBody>
          <a:bodyPr>
            <a:noAutofit/>
          </a:bodyPr>
          <a:lstStyle/>
          <a:p>
            <a:r>
              <a:rPr kumimoji="1" lang="ja-JP" altLang="en-US" sz="1800"/>
              <a:t>石井万里</a:t>
            </a:r>
            <a:r>
              <a:rPr lang="en-US" altLang="ja-JP" sz="1800" dirty="0"/>
              <a:t>(</a:t>
            </a:r>
            <a:r>
              <a:rPr lang="ja-JP" altLang="en-US" sz="1800"/>
              <a:t>電気通信大学</a:t>
            </a:r>
            <a:r>
              <a:rPr lang="en-US" altLang="ja-JP" sz="1800" dirty="0"/>
              <a:t>2</a:t>
            </a:r>
            <a:r>
              <a:rPr lang="ja-JP" altLang="en-US" sz="1800"/>
              <a:t>年</a:t>
            </a:r>
            <a:r>
              <a:rPr lang="en-US" altLang="ja-JP" sz="1800" dirty="0"/>
              <a:t>)</a:t>
            </a:r>
            <a:r>
              <a:rPr lang="ja-JP" altLang="en-US" sz="1800"/>
              <a:t>、</a:t>
            </a:r>
            <a:r>
              <a:rPr kumimoji="1" lang="ja-JP" altLang="en-US" sz="1800"/>
              <a:t>千葉桃子</a:t>
            </a:r>
            <a:r>
              <a:rPr lang="en-US" altLang="ja-JP" sz="1800" dirty="0"/>
              <a:t>(</a:t>
            </a:r>
            <a:r>
              <a:rPr lang="ja-JP" altLang="en-US" sz="1800"/>
              <a:t>武蔵野美術大学</a:t>
            </a:r>
            <a:r>
              <a:rPr lang="en-US" altLang="ja-JP" sz="1800" dirty="0"/>
              <a:t>3</a:t>
            </a:r>
            <a:r>
              <a:rPr lang="ja-JP" altLang="en-US" sz="1800"/>
              <a:t>年</a:t>
            </a:r>
            <a:r>
              <a:rPr kumimoji="1" lang="en-US" altLang="ja-JP" sz="1800" dirty="0"/>
              <a:t>)</a:t>
            </a:r>
          </a:p>
          <a:p>
            <a:r>
              <a:rPr kumimoji="1" lang="ja-JP" altLang="en-US" sz="1800"/>
              <a:t>栗田侑弥（</a:t>
            </a:r>
            <a:r>
              <a:rPr lang="ja-JP" altLang="en-US" sz="1800"/>
              <a:t>電気通信大学</a:t>
            </a:r>
            <a:r>
              <a:rPr lang="en-US" altLang="ja-JP" sz="1800" dirty="0"/>
              <a:t>2</a:t>
            </a:r>
            <a:r>
              <a:rPr lang="ja-JP" altLang="en-US" sz="1800"/>
              <a:t>年</a:t>
            </a:r>
            <a:r>
              <a:rPr kumimoji="1" lang="ja-JP" altLang="en-US" sz="1800"/>
              <a:t>）</a:t>
            </a:r>
            <a:r>
              <a:rPr lang="ja-JP" altLang="en-US" sz="1800"/>
              <a:t>、中村俊勝（北陸先端科学技術大学院大学 </a:t>
            </a:r>
            <a:r>
              <a:rPr lang="en-US" altLang="ja-JP" sz="1800" dirty="0"/>
              <a:t>2 </a:t>
            </a:r>
            <a:r>
              <a:rPr lang="ja-JP" altLang="en-US" sz="1800"/>
              <a:t>年 ）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1622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ワインを飲んでいる男性&#10;&#10;自動的に生成された説明">
            <a:extLst>
              <a:ext uri="{FF2B5EF4-FFF2-40B4-BE49-F238E27FC236}">
                <a16:creationId xmlns:a16="http://schemas.microsoft.com/office/drawing/2014/main" id="{74389103-2613-080C-129C-70DEC542F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5492" y="4417413"/>
            <a:ext cx="3473579" cy="2315719"/>
          </a:xfrm>
          <a:prstGeom prst="rect">
            <a:avLst/>
          </a:prstGeom>
        </p:spPr>
      </p:pic>
      <p:pic>
        <p:nvPicPr>
          <p:cNvPr id="11" name="図 10" descr="ワイングラスを持っている女性&#10;&#10;自動的に生成された説明">
            <a:extLst>
              <a:ext uri="{FF2B5EF4-FFF2-40B4-BE49-F238E27FC236}">
                <a16:creationId xmlns:a16="http://schemas.microsoft.com/office/drawing/2014/main" id="{8AF307F6-F51D-DC06-8073-0083D5B19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53" y="185770"/>
            <a:ext cx="3117971" cy="2082805"/>
          </a:xfrm>
          <a:prstGeom prst="rect">
            <a:avLst/>
          </a:prstGeom>
        </p:spPr>
      </p:pic>
      <p:pic>
        <p:nvPicPr>
          <p:cNvPr id="13" name="図 12" descr="ワイングラスを持っている手&#10;&#10;自動的に生成された説明">
            <a:extLst>
              <a:ext uri="{FF2B5EF4-FFF2-40B4-BE49-F238E27FC236}">
                <a16:creationId xmlns:a16="http://schemas.microsoft.com/office/drawing/2014/main" id="{8E7150BE-76F3-1DEF-9D51-679753D0C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98" y="4416504"/>
            <a:ext cx="3350459" cy="2238107"/>
          </a:xfrm>
          <a:prstGeom prst="rect">
            <a:avLst/>
          </a:prstGeom>
        </p:spPr>
      </p:pic>
      <p:pic>
        <p:nvPicPr>
          <p:cNvPr id="15" name="図 14" descr="人, 屋外, 座る, 少し が含まれている画像&#10;&#10;自動的に生成された説明">
            <a:extLst>
              <a:ext uri="{FF2B5EF4-FFF2-40B4-BE49-F238E27FC236}">
                <a16:creationId xmlns:a16="http://schemas.microsoft.com/office/drawing/2014/main" id="{B0696BC2-1D37-11FC-77A8-E80B67BE8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133791" y="4403101"/>
            <a:ext cx="3531472" cy="226491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9954489-616A-2C59-A888-496D1A5353D1}"/>
              </a:ext>
            </a:extLst>
          </p:cNvPr>
          <p:cNvSpPr txBox="1"/>
          <p:nvPr/>
        </p:nvSpPr>
        <p:spPr>
          <a:xfrm>
            <a:off x="2843181" y="2651883"/>
            <a:ext cx="65056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Hiragino Sans W2" panose="020B0400000000000000" pitchFamily="34" charset="-128"/>
                <a:ea typeface="Hiragino Sans W2" panose="020B0400000000000000" pitchFamily="34" charset="-128"/>
              </a:rPr>
              <a:t>グラスと人とのインタラクション　　</a:t>
            </a:r>
            <a:endParaRPr lang="en-US" altLang="ja-JP" sz="3200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r>
              <a:rPr lang="en-US" altLang="ja-JP" sz="3200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                      </a:t>
            </a:r>
          </a:p>
          <a:p>
            <a:r>
              <a:rPr lang="ja-JP" altLang="en-US" sz="3200">
                <a:latin typeface="Hiragino Sans W2" panose="020B0400000000000000" pitchFamily="34" charset="-128"/>
                <a:ea typeface="Hiragino Sans W2" panose="020B0400000000000000" pitchFamily="34" charset="-128"/>
              </a:rPr>
              <a:t>五感を使った様々な動作での鑑賞</a:t>
            </a:r>
            <a:endParaRPr lang="en-US" altLang="ja-JP" sz="3200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endParaRPr kumimoji="1" lang="ja-JP" altLang="en-US"/>
          </a:p>
        </p:txBody>
      </p:sp>
      <p:pic>
        <p:nvPicPr>
          <p:cNvPr id="7" name="図 6" descr="ブロッコリーと手&#10;&#10;中程度の精度で自動的に生成された説明">
            <a:extLst>
              <a:ext uri="{FF2B5EF4-FFF2-40B4-BE49-F238E27FC236}">
                <a16:creationId xmlns:a16="http://schemas.microsoft.com/office/drawing/2014/main" id="{F6F72034-682E-38E9-720A-A2110A9A6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2931" y="179288"/>
            <a:ext cx="4224205" cy="2107747"/>
          </a:xfrm>
          <a:prstGeom prst="rect">
            <a:avLst/>
          </a:prstGeom>
        </p:spPr>
      </p:pic>
      <p:pic>
        <p:nvPicPr>
          <p:cNvPr id="5" name="図 4" descr="人, 屋内, 女性, 窓 が含まれている画像&#10;&#10;自動的に生成された説明">
            <a:extLst>
              <a:ext uri="{FF2B5EF4-FFF2-40B4-BE49-F238E27FC236}">
                <a16:creationId xmlns:a16="http://schemas.microsoft.com/office/drawing/2014/main" id="{BDBCDEF2-D0E0-0418-39DD-5DF80BC727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398134" y="176830"/>
            <a:ext cx="3194602" cy="2117207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10CE25-BA6F-C2A9-B75F-E514192E3789}"/>
              </a:ext>
            </a:extLst>
          </p:cNvPr>
          <p:cNvSpPr txBox="1"/>
          <p:nvPr/>
        </p:nvSpPr>
        <p:spPr>
          <a:xfrm>
            <a:off x="9548734" y="35826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highlight>
                  <a:srgbClr val="FFFF00"/>
                </a:highlight>
              </a:rPr>
              <a:t>素材変える</a:t>
            </a:r>
          </a:p>
        </p:txBody>
      </p:sp>
    </p:spTree>
    <p:extLst>
      <p:ext uri="{BB962C8B-B14F-4D97-AF65-F5344CB8AC3E}">
        <p14:creationId xmlns:p14="http://schemas.microsoft.com/office/powerpoint/2010/main" val="206253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8E6F4F-20B9-1499-BC64-FD384385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提案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ECF9A2-5DBC-9790-6BC1-033C90EE6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r>
              <a:rPr lang="ja-JP" altLang="en-US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グラスを使った行為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1</a:t>
            </a:r>
            <a:r>
              <a:rPr lang="ja-JP" altLang="en-US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つ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1</a:t>
            </a:r>
            <a:r>
              <a:rPr lang="ja-JP" altLang="en-US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つを定量的に計測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r>
              <a:rPr lang="ja-JP" altLang="en-US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視覚情報として、もともとの行為の魅力を明示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r>
              <a:rPr lang="ja-JP" altLang="en-US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更に各行為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1</a:t>
            </a:r>
            <a:r>
              <a:rPr lang="ja-JP" altLang="en-US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つ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1</a:t>
            </a:r>
            <a:r>
              <a:rPr lang="ja-JP" altLang="en-US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つに合った価値を視覚的に付与する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r>
              <a:rPr lang="ja-JP" altLang="en-US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リアルタイムに動作を計測しそれに合わせた映像提示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endParaRPr kumimoji="1"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marL="0" indent="0">
              <a:buNone/>
            </a:pP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marL="0" indent="0">
              <a:buNone/>
            </a:pPr>
            <a:endParaRPr lang="en-US" altLang="ja-JP" sz="1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0E2E43-9D6F-44C1-34E3-34638F8687DE}"/>
              </a:ext>
            </a:extLst>
          </p:cNvPr>
          <p:cNvSpPr txBox="1"/>
          <p:nvPr/>
        </p:nvSpPr>
        <p:spPr>
          <a:xfrm>
            <a:off x="5156616" y="12741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highlight>
                  <a:srgbClr val="FFFF00"/>
                </a:highlight>
              </a:rPr>
              <a:t>なんか図を入れる</a:t>
            </a:r>
          </a:p>
        </p:txBody>
      </p:sp>
    </p:spTree>
    <p:extLst>
      <p:ext uri="{BB962C8B-B14F-4D97-AF65-F5344CB8AC3E}">
        <p14:creationId xmlns:p14="http://schemas.microsoft.com/office/powerpoint/2010/main" val="95222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789741-D529-FB53-89AB-505B6F8C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プロトタイピング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6A67A2-3087-EB12-20F5-9026F6020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25" y="2461055"/>
            <a:ext cx="10515600" cy="2978850"/>
          </a:xfrm>
        </p:spPr>
        <p:txBody>
          <a:bodyPr>
            <a:normAutofit/>
          </a:bodyPr>
          <a:lstStyle/>
          <a:p>
            <a:r>
              <a:rPr kumimoji="1" lang="ja-JP" altLang="en-US"/>
              <a:t>カップ、ステム、プレートで構成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プレート部にカメラとプロジェクタ内蔵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/>
              <a:t>ステム部の先の魚眼レンズを通して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</a:t>
            </a:r>
            <a:r>
              <a:rPr lang="ja-JP" altLang="en-US"/>
              <a:t>カップ部全体へ映像投影を行う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E3D7661-4D66-D2EA-AB7E-A283BB77A9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8" r="17876"/>
          <a:stretch/>
        </p:blipFill>
        <p:spPr>
          <a:xfrm>
            <a:off x="7697874" y="1936651"/>
            <a:ext cx="4246476" cy="402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0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7C14FD-ECE5-1655-61F9-CCC77887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アプリケーション案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70A74C3-5B27-C547-D475-02FF71C107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7045"/>
          <a:stretch/>
        </p:blipFill>
        <p:spPr>
          <a:xfrm>
            <a:off x="548184" y="3160850"/>
            <a:ext cx="4200075" cy="13841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0FEF588-7FA7-0153-81DF-42E7C627DB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51" b="33251"/>
          <a:stretch/>
        </p:blipFill>
        <p:spPr>
          <a:xfrm>
            <a:off x="4471166" y="3155140"/>
            <a:ext cx="4132140" cy="138415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95A112D-C30C-6A65-8308-43C1912AFA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59"/>
          <a:stretch/>
        </p:blipFill>
        <p:spPr>
          <a:xfrm>
            <a:off x="8271732" y="3160851"/>
            <a:ext cx="3934643" cy="129611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DBD5F4-00B3-A964-76A9-A98E1E0D7F92}"/>
              </a:ext>
            </a:extLst>
          </p:cNvPr>
          <p:cNvSpPr txBox="1"/>
          <p:nvPr/>
        </p:nvSpPr>
        <p:spPr>
          <a:xfrm>
            <a:off x="4748259" y="2096894"/>
            <a:ext cx="3416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「一度きりの飲む行為」の演出</a:t>
            </a:r>
          </a:p>
          <a:p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E5B7B6E-783B-F6EC-D408-D5BA74538D2A}"/>
              </a:ext>
            </a:extLst>
          </p:cNvPr>
          <p:cNvSpPr txBox="1"/>
          <p:nvPr/>
        </p:nvSpPr>
        <p:spPr>
          <a:xfrm>
            <a:off x="8566487" y="2096893"/>
            <a:ext cx="272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「飲み込む」体験の拡張</a:t>
            </a:r>
          </a:p>
          <a:p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C13EE2-E108-25DC-CAA6-5C0B5474A6BF}"/>
              </a:ext>
            </a:extLst>
          </p:cNvPr>
          <p:cNvSpPr txBox="1"/>
          <p:nvPr/>
        </p:nvSpPr>
        <p:spPr>
          <a:xfrm>
            <a:off x="699200" y="2099748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+mn-ea"/>
              </a:rPr>
              <a:t>飲む前後の「眺める」体験の拡張</a:t>
            </a:r>
            <a:endParaRPr lang="en-US" altLang="ja-JP" dirty="0">
              <a:latin typeface="+mn-ea"/>
            </a:endParaRPr>
          </a:p>
          <a:p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61204D2-D67C-831B-156B-F206A5A027F2}"/>
              </a:ext>
            </a:extLst>
          </p:cNvPr>
          <p:cNvSpPr txBox="1"/>
          <p:nvPr/>
        </p:nvSpPr>
        <p:spPr>
          <a:xfrm>
            <a:off x="6475751" y="57712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highlight>
                  <a:srgbClr val="FFFF00"/>
                </a:highlight>
              </a:rPr>
              <a:t>図を縦に</a:t>
            </a:r>
          </a:p>
        </p:txBody>
      </p:sp>
    </p:spTree>
    <p:extLst>
      <p:ext uri="{BB962C8B-B14F-4D97-AF65-F5344CB8AC3E}">
        <p14:creationId xmlns:p14="http://schemas.microsoft.com/office/powerpoint/2010/main" val="400682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905C71-BC01-58A6-1E70-C4E8BA81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まとめと今後の展望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D44CF9-6427-A8E7-164F-F9919FF54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/>
              <a:t>まとめ</a:t>
            </a:r>
            <a:endParaRPr lang="en-US" altLang="ja-JP" dirty="0"/>
          </a:p>
          <a:p>
            <a:r>
              <a:rPr lang="ja-JP" altLang="en-US"/>
              <a:t>「飲む」行為に着目したグラス型ディスプレイ</a:t>
            </a:r>
            <a:endParaRPr lang="en-US" altLang="ja-JP" dirty="0"/>
          </a:p>
          <a:p>
            <a:r>
              <a:rPr lang="ja-JP" altLang="en-US"/>
              <a:t>リアルタイムな計測による視覚情報の提示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今後の展望</a:t>
            </a:r>
            <a:endParaRPr kumimoji="1" lang="en-US" altLang="ja-JP" dirty="0"/>
          </a:p>
          <a:p>
            <a:r>
              <a:rPr kumimoji="1" lang="ja-JP" altLang="en-US"/>
              <a:t>アプリケーションの試作</a:t>
            </a:r>
            <a:endParaRPr kumimoji="1" lang="en-US" altLang="ja-JP" dirty="0"/>
          </a:p>
          <a:p>
            <a:r>
              <a:rPr lang="ja-JP" altLang="en-US"/>
              <a:t>プロトタイプの改良</a:t>
            </a:r>
            <a:endParaRPr lang="en-US" altLang="ja-JP" dirty="0"/>
          </a:p>
          <a:p>
            <a:r>
              <a:rPr lang="ja-JP" altLang="en-US"/>
              <a:t>グラスと人との関係性の多様さに対応したコンテンツの研究</a:t>
            </a:r>
            <a:endParaRPr lang="en-US" altLang="ja-JP" dirty="0"/>
          </a:p>
          <a:p>
            <a:r>
              <a:rPr kumimoji="1" lang="ja-JP" altLang="en-US"/>
              <a:t>企業連携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1874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2821EB-5DB4-F059-5262-7D4E1FBD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「飲む」＋「視覚」の関係性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DB1715-AFCC-01B3-373D-B0C5C935F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・飲みたくなるか</a:t>
            </a:r>
            <a:r>
              <a:rPr lang="en-US" altLang="ja-JP" dirty="0"/>
              <a:t>(</a:t>
            </a:r>
            <a:r>
              <a:rPr lang="ja-JP" altLang="en-US"/>
              <a:t>グラスとの関わりがある前</a:t>
            </a:r>
            <a:r>
              <a:rPr lang="en-US" altLang="ja-JP" dirty="0"/>
              <a:t>)</a:t>
            </a:r>
            <a:r>
              <a:rPr kumimoji="1" lang="ja-JP" altLang="en-US"/>
              <a:t>　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　パッケージや飲料の色など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・飲んでいる最中</a:t>
            </a:r>
            <a:r>
              <a:rPr lang="en-US" altLang="ja-JP" dirty="0"/>
              <a:t>(</a:t>
            </a:r>
            <a:r>
              <a:rPr lang="ja-JP" altLang="en-US"/>
              <a:t>グラスとの関わりがある状態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見た目から炭酸を感じる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84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29e7cff-0947-4702-a1cc-35cd74a43180" xsi:nil="true"/>
    <lcf76f155ced4ddcb4097134ff3c332f xmlns="76b706a0-cfb0-49a7-8554-e8c8148d4039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4161C452B07884291109C89FA86C1D5" ma:contentTypeVersion="14" ma:contentTypeDescription="新しいドキュメントを作成します。" ma:contentTypeScope="" ma:versionID="a52706673c3c2b991ca905cb79cdeb3c">
  <xsd:schema xmlns:xsd="http://www.w3.org/2001/XMLSchema" xmlns:xs="http://www.w3.org/2001/XMLSchema" xmlns:p="http://schemas.microsoft.com/office/2006/metadata/properties" xmlns:ns2="76b706a0-cfb0-49a7-8554-e8c8148d4039" xmlns:ns3="e29e7cff-0947-4702-a1cc-35cd74a43180" targetNamespace="http://schemas.microsoft.com/office/2006/metadata/properties" ma:root="true" ma:fieldsID="aaa3a0854c11eaa5590e33fe074c69f6" ns2:_="" ns3:_="">
    <xsd:import namespace="76b706a0-cfb0-49a7-8554-e8c8148d4039"/>
    <xsd:import namespace="e29e7cff-0947-4702-a1cc-35cd74a431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b706a0-cfb0-49a7-8554-e8c8148d40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画像タグ" ma:readOnly="false" ma:fieldId="{5cf76f15-5ced-4ddc-b409-7134ff3c332f}" ma:taxonomyMulti="true" ma:sspId="fea30df1-c875-4ba9-8755-b98851a0f5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9e7cff-0947-4702-a1cc-35cd74a4318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eab174a2-34c3-4ace-b420-4a67fde0e18d}" ma:internalName="TaxCatchAll" ma:showField="CatchAllData" ma:web="e29e7cff-0947-4702-a1cc-35cd74a431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43CE02-3476-4F0E-89CB-A18B5A7A9CAA}">
  <ds:schemaRefs>
    <ds:schemaRef ds:uri="http://schemas.microsoft.com/office/2006/metadata/properties"/>
    <ds:schemaRef ds:uri="http://schemas.microsoft.com/office/infopath/2007/PartnerControls"/>
    <ds:schemaRef ds:uri="e29e7cff-0947-4702-a1cc-35cd74a43180"/>
    <ds:schemaRef ds:uri="76b706a0-cfb0-49a7-8554-e8c8148d4039"/>
  </ds:schemaRefs>
</ds:datastoreItem>
</file>

<file path=customXml/itemProps2.xml><?xml version="1.0" encoding="utf-8"?>
<ds:datastoreItem xmlns:ds="http://schemas.openxmlformats.org/officeDocument/2006/customXml" ds:itemID="{79456844-9CB3-498B-B098-C8AFE334E3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b706a0-cfb0-49a7-8554-e8c8148d4039"/>
    <ds:schemaRef ds:uri="e29e7cff-0947-4702-a1cc-35cd74a431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6741ED-35D6-414B-911D-8881FD5B59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6367</TotalTime>
  <Words>280</Words>
  <Application>Microsoft Office PowerPoint</Application>
  <PresentationFormat>ワイド画面</PresentationFormat>
  <Paragraphs>53</Paragraphs>
  <Slides>7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Hiragino Sans W2</vt:lpstr>
      <vt:lpstr>ＭＳ ゴシック</vt:lpstr>
      <vt:lpstr>游ゴシック</vt:lpstr>
      <vt:lpstr>游ゴシック Light</vt:lpstr>
      <vt:lpstr>Arial</vt:lpstr>
      <vt:lpstr>Office テーマ</vt:lpstr>
      <vt:lpstr>飲む行為に付加価値を与えるグラス型ディスプレイ</vt:lpstr>
      <vt:lpstr>PowerPoint プレゼンテーション</vt:lpstr>
      <vt:lpstr>提案</vt:lpstr>
      <vt:lpstr>プロトタイピング</vt:lpstr>
      <vt:lpstr>アプリケーション案</vt:lpstr>
      <vt:lpstr>まとめと今後の展望</vt:lpstr>
      <vt:lpstr>「飲む」＋「視覚」の関係性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U☆PoC</dc:title>
  <dc:creator>石井 万里</dc:creator>
  <cp:lastModifiedBy>石井 万里</cp:lastModifiedBy>
  <cp:revision>8</cp:revision>
  <dcterms:created xsi:type="dcterms:W3CDTF">2022-04-25T00:58:47Z</dcterms:created>
  <dcterms:modified xsi:type="dcterms:W3CDTF">2022-06-06T08:27:55Z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0x01010044161C452B07884291109C89FA86C1D5</vt:lpwstr>
  </property>
</Properties>
</file>