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0"/>
  </p:notesMasterIdLst>
  <p:handoutMasterIdLst>
    <p:handoutMasterId r:id="rId11"/>
  </p:handoutMasterIdLst>
  <p:sldIdLst>
    <p:sldId id="401" r:id="rId5"/>
    <p:sldId id="402" r:id="rId6"/>
    <p:sldId id="403" r:id="rId7"/>
    <p:sldId id="404" r:id="rId8"/>
    <p:sldId id="405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0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DC8D07-10E9-4F48-8326-E2804C7777DD}" type="datetime1">
              <a:rPr lang="it-IT" smtClean="0"/>
              <a:t>29/11/2020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FE4B4-C36C-4147-9AB7-0B9E5B04D9E8}" type="datetime1">
              <a:rPr lang="it-IT" smtClean="0"/>
              <a:pPr/>
              <a:t>29/11/2020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lo stile del titolo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 3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contenut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emento grafico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emento grafico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gnaposto immagine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it-IT" noProof="0"/>
              <a:t>Titolo della presentazione</a:t>
            </a:r>
          </a:p>
        </p:txBody>
      </p:sp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0" name="Segnaposto immagine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5" name="Segnaposto contenuto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emento grafico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4" name="Segnaposto immagine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5" name="Segnaposto immagine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2" name="Segnaposto tes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3" name="Segnaposto tes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5" name="Segnaposto tes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7" name="Segnaposto tes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9" name="Segnaposto tes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70" name="Segnaposto tes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lo stile del titolo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182" y="1670964"/>
            <a:ext cx="6332178" cy="3511296"/>
          </a:xfrm>
        </p:spPr>
        <p:txBody>
          <a:bodyPr rtlCol="0"/>
          <a:lstStyle/>
          <a:p>
            <a:pPr algn="ctr" rtl="0"/>
            <a:r>
              <a:rPr lang="it-IT" dirty="0"/>
              <a:t>PROGETTO PHP</a:t>
            </a:r>
            <a:br>
              <a:rPr lang="it-IT" dirty="0"/>
            </a:br>
            <a:r>
              <a:rPr lang="it-IT" dirty="0"/>
              <a:t>WIKI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Simone Bergonzi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77C38-4C2A-435E-A40D-2A5238D6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it-IT" dirty="0" err="1"/>
              <a:t>DataBase</a:t>
            </a:r>
            <a:endParaRPr lang="it-IT" dirty="0"/>
          </a:p>
        </p:txBody>
      </p:sp>
      <p:pic>
        <p:nvPicPr>
          <p:cNvPr id="8" name="Segnaposto contenuto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D5B5373-DEA3-4E35-B308-C2FDF6C764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99738"/>
            <a:ext cx="4937760" cy="3184403"/>
          </a:xfrm>
          <a:noFill/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237AA5C-2B93-4AB9-B3F8-018C2981F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>
            <a:normAutofit fontScale="77500" lnSpcReduction="20000"/>
          </a:bodyPr>
          <a:lstStyle/>
          <a:p>
            <a:r>
              <a:rPr lang="it-IT" sz="2100" b="1" dirty="0"/>
              <a:t>Tabella Utenze:</a:t>
            </a:r>
          </a:p>
          <a:p>
            <a:pPr marL="0" indent="0">
              <a:buNone/>
            </a:pPr>
            <a:r>
              <a:rPr lang="it-IT" sz="2100" dirty="0"/>
              <a:t>Contiene i vari account degli editor che sono formati dal loro username e la loro password “</a:t>
            </a:r>
            <a:r>
              <a:rPr lang="it-IT" sz="2100" dirty="0" err="1"/>
              <a:t>hashata</a:t>
            </a:r>
            <a:r>
              <a:rPr lang="it-IT" sz="2100" dirty="0"/>
              <a:t>” (sha256).</a:t>
            </a:r>
          </a:p>
          <a:p>
            <a:r>
              <a:rPr lang="it-IT" sz="2100" b="1" dirty="0"/>
              <a:t>Tabella Lingue:</a:t>
            </a:r>
          </a:p>
          <a:p>
            <a:pPr marL="0" indent="0">
              <a:buNone/>
            </a:pPr>
            <a:r>
              <a:rPr lang="it-IT" sz="2100" dirty="0"/>
              <a:t>Contiene le lingue utilizzate sulla wiki.</a:t>
            </a:r>
          </a:p>
          <a:p>
            <a:r>
              <a:rPr lang="it-IT" sz="2100" b="1" dirty="0"/>
              <a:t>Tabella Pages:</a:t>
            </a:r>
          </a:p>
          <a:p>
            <a:pPr marL="0" indent="0">
              <a:buNone/>
            </a:pPr>
            <a:r>
              <a:rPr lang="it-IT" sz="2100" dirty="0"/>
              <a:t>Contiene i dati necessari alla ricerca delle pagine nella wiki. La lingua in cui è scritta, l’id della voce, il titolo della pagina, la directory del contenuto della pagina (scritto in modo che funzioni con l’URL </a:t>
            </a:r>
            <a:r>
              <a:rPr lang="it-IT" sz="2100" dirty="0" err="1"/>
              <a:t>rewriting</a:t>
            </a:r>
            <a:r>
              <a:rPr lang="it-IT" sz="2100" dirty="0"/>
              <a:t>) e una breve descrizione della pagina.</a:t>
            </a:r>
          </a:p>
          <a:p>
            <a:r>
              <a:rPr lang="it-IT" sz="2100" b="1" dirty="0"/>
              <a:t>Relazione Lingue-Pages:</a:t>
            </a:r>
          </a:p>
          <a:p>
            <a:pPr marL="0" indent="0">
              <a:buNone/>
            </a:pPr>
            <a:r>
              <a:rPr lang="it-IT" sz="2100" dirty="0"/>
              <a:t>La </a:t>
            </a:r>
            <a:r>
              <a:rPr lang="it-IT" sz="2100" dirty="0" err="1"/>
              <a:t>foreign</a:t>
            </a:r>
            <a:r>
              <a:rPr lang="it-IT" sz="2100" dirty="0"/>
              <a:t>-key Lingua in Pages è collegata all’ID della tabella Lingue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256B3D-41B1-4838-B2FF-D6A0D870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it-IT" noProof="0" smtClean="0"/>
              <a:pPr rtl="0">
                <a:spcAft>
                  <a:spcPts val="600"/>
                </a:spcAft>
              </a:pPr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74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55AB33-FCA2-4821-83A5-CF277AC9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Sito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040C3EC-FED0-4A2D-8972-ED05BB0CB3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3780" y="2011680"/>
            <a:ext cx="3756193" cy="2953899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E25ED9-EC2C-4896-93F0-4679CD03E8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b="1" dirty="0"/>
              <a:t>Cartella ADMIN:</a:t>
            </a:r>
          </a:p>
          <a:p>
            <a:pPr marL="0" indent="0">
              <a:buNone/>
            </a:pPr>
            <a:r>
              <a:rPr lang="it-IT" dirty="0"/>
              <a:t>Contiene le varie pagine che si interfacciano con un editor</a:t>
            </a:r>
          </a:p>
          <a:p>
            <a:r>
              <a:rPr lang="it-IT" b="1" dirty="0"/>
              <a:t>CARTELLA CSS:</a:t>
            </a:r>
          </a:p>
          <a:p>
            <a:pPr marL="0" indent="0">
              <a:buNone/>
            </a:pPr>
            <a:r>
              <a:rPr lang="it-IT" dirty="0"/>
              <a:t>Contiene i vari CSS delle pagine.</a:t>
            </a:r>
          </a:p>
          <a:p>
            <a:r>
              <a:rPr lang="it-IT" b="1" dirty="0"/>
              <a:t>CARTELLA JS:</a:t>
            </a:r>
          </a:p>
          <a:p>
            <a:pPr marL="0" indent="0">
              <a:buNone/>
            </a:pPr>
            <a:r>
              <a:rPr lang="it-IT" dirty="0"/>
              <a:t>Contiene il file con gli script</a:t>
            </a:r>
          </a:p>
          <a:p>
            <a:r>
              <a:rPr lang="it-IT" b="1" dirty="0"/>
              <a:t>CARTELLA PAGINE:</a:t>
            </a:r>
          </a:p>
          <a:p>
            <a:pPr marL="0" indent="0">
              <a:buNone/>
            </a:pPr>
            <a:r>
              <a:rPr lang="it-IT" dirty="0"/>
              <a:t>Contiene i vari file che contengono i contenuti delle pagine della wiki, divisi in cartelle per lingua.</a:t>
            </a:r>
          </a:p>
          <a:p>
            <a:r>
              <a:rPr lang="it-IT" b="1" dirty="0"/>
              <a:t>CARTELLA PHP:</a:t>
            </a:r>
          </a:p>
          <a:p>
            <a:pPr marL="0" indent="0">
              <a:buNone/>
            </a:pPr>
            <a:r>
              <a:rPr lang="it-IT" dirty="0"/>
              <a:t>Contiene tutte le pagine che fanno funzionare le funzioni della wiki:</a:t>
            </a:r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4B27A0-B031-4EFE-BCC6-E9E91FBF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5C7481-54A0-4BC2-8A89-2B334755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B64D77-995D-4696-8125-0BC8A8AE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9234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6BE189-4E6C-4C04-8257-DB7DD11C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Sicurezza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46017B-A2EF-4DEE-B90D-AF4CA0AB2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029B8C-4D12-4848-AD16-07ED67664F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AE0E47-DDF5-4FF7-8790-2B796EEC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98A978-6AEC-42E7-BD6D-D86D5349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044C67-9DF7-4908-8352-10D114A4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7421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CD7DEB-FAE9-47DC-93EC-7AB15F97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2 </a:t>
            </a:r>
            <a:r>
              <a:rPr lang="it-IT" dirty="0" err="1"/>
              <a:t>pag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F4C980-EA5C-42A5-9FD0-C46828D9B0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CFF21F-6678-440B-8806-ABA336A05E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82ED7B-12E5-44FD-9696-48547A67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CA209F-44AA-4B92-ACBF-0DCAC12B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0CE9E1-9FED-4134-9ACF-EEB06C67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86357911"/>
      </p:ext>
    </p:extLst>
  </p:cSld>
  <p:clrMapOvr>
    <a:masterClrMapping/>
  </p:clrMapOvr>
</p:sld>
</file>

<file path=ppt/theme/theme1.xml><?xml version="1.0" encoding="utf-8"?>
<a:theme xmlns:a="http://schemas.openxmlformats.org/drawingml/2006/main" name="Pennello">
  <a:themeElements>
    <a:clrScheme name="Viol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27_TF89080264_Win32" id="{706D5720-6A19-49C5-A5AD-FB940560D1D7}" vid="{F67514B2-D1AA-45B1-BDDF-D82096473CC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198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Elephant</vt:lpstr>
      <vt:lpstr>Pennello</vt:lpstr>
      <vt:lpstr>PROGETTO PHP WIKI</vt:lpstr>
      <vt:lpstr>DataBase</vt:lpstr>
      <vt:lpstr>Struttura Sito</vt:lpstr>
      <vt:lpstr>Sicurezza</vt:lpstr>
      <vt:lpstr>Struttura 2 pag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PHP WIKI</dc:title>
  <dc:creator>Simone Bergonzi</dc:creator>
  <cp:lastModifiedBy>Simone Bergonzi</cp:lastModifiedBy>
  <cp:revision>4</cp:revision>
  <dcterms:created xsi:type="dcterms:W3CDTF">2020-11-29T13:55:41Z</dcterms:created>
  <dcterms:modified xsi:type="dcterms:W3CDTF">2020-11-29T15:00:40Z</dcterms:modified>
</cp:coreProperties>
</file>