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BF3C3-74DE-40C1-8E13-27D78CCC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2CEDFE-79A9-46B6-B0E5-BAB7E7B93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A6D2E-F2D7-4FF3-8BF7-69FA367E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0E22F-4CB2-4019-8688-88A54281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3D2FF-BAA0-4DCB-8B71-72367761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4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45D8-6C98-4C10-8AC4-95ECBE1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3E37F4-76A0-4766-9491-4251033C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08CB1-B9DD-474B-9AA0-04DFDD12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AC040-FADF-4357-ABDF-4AEF0E4D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82655-542C-4E09-95E1-2894DA3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0DD370-96E3-45DC-AD3C-F6BAE7EA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23100-F404-4B8E-B062-2E7CE97C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28435-2DA6-4362-AE16-B7B4F755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D4042-B009-4DA2-A32F-C155D282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6B7BA-66D1-4901-ABFF-F21C385F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8127B-BAD2-4757-A778-E4131F0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79F90-5D26-4261-AAE2-6024E7D5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87B84-2998-4F14-A006-400D5609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CC4EA-87BF-4A59-9C34-10F686E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05E5B-0B7A-4A4F-9199-301CEF97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0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80099-DEFB-4BC1-A0B6-72FA6133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74A1AB-C4ED-403F-B57F-16688BD9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58700-B88C-4155-A838-F67BB12D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EEFBD-E626-4ACB-96EC-6E87771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900C8B-152A-4660-B07D-BD4FDDF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EA4DA-D392-4E52-A9F9-4333098F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3E94B-672C-4D70-82D6-311175C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9EB3F8-C24B-496D-947D-1F00A882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CD79F8-2B6E-41E7-A2DB-694A4EDE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8FA08-BC3F-4EB9-BA17-661EDA29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ABD11-0C03-4210-B2AD-AC7ECCA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EBCF-9F5A-4F5B-8271-CB26A8AA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5D177-EBC8-4067-B91E-CDA5F4A3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47F366-0F0E-4667-84CE-82DD0926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ABDA43-F160-4EDD-A8DD-4BF37E5A4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3027C6-073A-47FA-96C4-4B863DED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88DBF9-6F97-4671-8131-892EB0B3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32990-03A8-4BCF-86D3-B5290F58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4639A4-D04A-44CC-A1E3-E6CC28F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4A7A-17DD-4A54-90B2-E5CCDB7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0BF3E2-2F15-4C05-8383-DFD23B6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AC6062-AD72-4DD0-B57C-3284B35D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B70BF6-5739-4ACB-9552-A9E307BD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7568DA-4C18-4046-8F86-D74743C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FFD22-7222-42B5-9941-CADD02B9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704145-38EE-4DC9-A802-9F8A1AB5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AEF3-96FD-41D9-A821-929E8D7B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25742-8C32-49D5-9FF0-7A881DF7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8214C-8C37-48DC-8312-0BB68F53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6B0CB3-0F13-4EBB-8E91-BAAC88EF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34E0C3-B2DD-4A96-90A9-5A2418BE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5CFFFC-6FB2-434B-BDDF-83B306BE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F2195-65F4-4AE9-B0F9-36C837D1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92D0DD-A4BC-4268-A570-0B8977B88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604878-2259-4CAB-A297-BE4DA4EA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2128-341F-4BF9-9D07-1FE4475D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08A162-4840-4CC3-9AAE-5E5B5C06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7FCF4-C066-4B16-B0E1-8D2D0C8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797E-1D62-4DFE-B7F3-7655B5B4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A1E96-949D-4423-AF2E-CF1A3AA5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24858-03CF-4E9E-9BDD-B89644EF3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DD81-A52F-49F0-A856-75E16703F666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FF9CE-A813-42C1-8409-26DF40802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28205-8D68-48C8-B4B7-0092C5C2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17DD-BF08-45D2-9E6D-34A2F9EF1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072D5-34B4-4BE1-9F7A-A14243E8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41AFF3-F2DE-44EE-B143-A9AE63A08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60DD6A-B462-4B5A-8F99-C48C599B03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0B159-1122-4512-AEB4-33905F2B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9B871-3BF7-4E77-ABF8-3EE7F7F8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C1F7BF-9291-4142-9043-74590E48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7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Murat</dc:creator>
  <cp:lastModifiedBy>Murat</cp:lastModifiedBy>
  <cp:revision>7</cp:revision>
  <dcterms:created xsi:type="dcterms:W3CDTF">2021-05-24T18:31:18Z</dcterms:created>
  <dcterms:modified xsi:type="dcterms:W3CDTF">2021-05-25T06:41:40Z</dcterms:modified>
</cp:coreProperties>
</file>