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F8CE3-4BB2-4EA3-B23B-00B27194D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52C3E3-1E0C-43DC-8898-9E007DFDD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0603C2-8652-42D7-8B28-D412AB9B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26D1-F83B-4BF3-A903-904A17C8FC3F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703BE-2357-415D-90A1-B1313DACC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18154B-D469-4FA6-A6F1-46C6E3A3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A1EF-4419-46C0-8F25-26D7F8AD5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64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E62A9-1EA4-494B-A012-5E806CAE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23B5EA-F430-4E48-A705-86CBE4012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B01A06-E58E-4C0A-88DE-37CF070F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26D1-F83B-4BF3-A903-904A17C8FC3F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6D1C52-40BE-44BB-A1ED-A408F014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9167E7-5F11-43C3-8F12-3980D6A53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A1EF-4419-46C0-8F25-26D7F8AD5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4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56BDAD-F584-4A3E-A31C-BD0EE5E46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6BF67A-3A02-4DAB-983E-3D2B5C3AF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AE0FD-DA8B-4376-8166-6B35B632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26D1-F83B-4BF3-A903-904A17C8FC3F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C6D241-F412-4FD9-8A61-E3F8F8E93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0532A7-2733-40FA-98FA-D1C40DC0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A1EF-4419-46C0-8F25-26D7F8AD5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51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81184-FDE8-493A-81F1-7FF16B15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A17CE-6FE4-4C52-A3C2-FF8680DD7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8B420E-E932-4299-AFA5-EADCA43C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26D1-F83B-4BF3-A903-904A17C8FC3F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550D9E-59D1-45B1-8FED-2878EDDD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6BE19F-33C1-43AE-ADCF-80DB4E22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A1EF-4419-46C0-8F25-26D7F8AD5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04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7A7C4-E889-45DA-88AB-79B620261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8B616B-824A-4734-88FE-19B403F49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E18554-3946-4A1A-B251-56BA7956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26D1-F83B-4BF3-A903-904A17C8FC3F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33441-0F5A-4520-B172-8DBDD6AB9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E9C066-1A39-4468-B1C1-0F28B090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A1EF-4419-46C0-8F25-26D7F8AD5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36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0FBB6-9D72-4ED8-8C33-BA8714B3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AED3E7-5B57-409B-A88B-E0759B278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C7001B-9DD4-460A-87A1-C097B02FB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B0EF31-14A3-46D5-991E-3D02971A8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26D1-F83B-4BF3-A903-904A17C8FC3F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A04270-B0E8-4D92-B562-C35CBB3E1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F66923-DCA0-4405-A25E-2994F5C0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A1EF-4419-46C0-8F25-26D7F8AD5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29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A596D-3CE0-48F2-9813-AB4C303D1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A50247-493D-4D63-8C5C-6F1B74AEF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A7C047-6157-4EBB-A73C-FA43BE8C4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1D32BA-549F-4204-AD17-0A9221E41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2487C9-1907-454A-985C-AFFFA04E2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B05F02-54C6-4D7C-BA97-A522BDC2D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26D1-F83B-4BF3-A903-904A17C8FC3F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7574D9-F3A7-462F-9B58-6FC5836E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5CF29B-AEBF-44CF-98C4-BEF7F3C6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A1EF-4419-46C0-8F25-26D7F8AD5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74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DD255-2982-4449-82DA-405B2661F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2B0603-9625-48D2-B7E6-755F0B66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26D1-F83B-4BF3-A903-904A17C8FC3F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E04BEC-D504-46D4-9E34-09FFA3A9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DC1738-B42A-409A-A1D0-78E49A36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A1EF-4419-46C0-8F25-26D7F8AD5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7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05B37F-9D52-45C0-B8F7-5B762E35D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26D1-F83B-4BF3-A903-904A17C8FC3F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9873DD-3799-495A-B70D-1E9AFD87E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1FB9BA-BE09-4B2C-8B65-84D61645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A1EF-4419-46C0-8F25-26D7F8AD5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51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C23BF-8041-48EB-A826-BDE37D10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23CBE8-0EB9-4542-ADE9-85AED5A3F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093022-63B3-4302-BC2D-486848B21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29BD00-779A-4899-B41A-AA12B1D4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26D1-F83B-4BF3-A903-904A17C8FC3F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2DF8B1-FCA9-4724-91A0-89AFF506D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9F09D5-509E-4E73-918B-FAF8355C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A1EF-4419-46C0-8F25-26D7F8AD5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36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EB1F1-395E-4105-BC74-CE913E8BD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742D00-73A3-42CD-B514-51A79618C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9210C0-2FB4-4671-843B-55D5FEF51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7DBEA0-E454-42BC-B6C3-3D2AF5363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26D1-F83B-4BF3-A903-904A17C8FC3F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BD976E-0517-45A6-9258-70BAB0DF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012FFE-33B2-4968-85A5-927B6268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A1EF-4419-46C0-8F25-26D7F8AD5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92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3F59ED-854E-488C-A084-89436FFB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76D903-7256-4D03-9EE2-E0DCE58A3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6CB67-4593-46CF-B231-12113D266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626D1-F83B-4BF3-A903-904A17C8FC3F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639B12-73C2-46C5-B65D-4F77C5694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8BF047-7893-479B-BDEF-314BD5FAB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1A1EF-4419-46C0-8F25-26D7F8AD5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18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1950E-023D-4E9B-AD3D-5C2180E74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5AD4D9-F92B-45B0-8965-26EE563D62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005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阿力木 迪力木拉提</dc:creator>
  <cp:lastModifiedBy>阿力木 迪力木拉提</cp:lastModifiedBy>
  <cp:revision>1</cp:revision>
  <dcterms:created xsi:type="dcterms:W3CDTF">2023-04-14T06:47:05Z</dcterms:created>
  <dcterms:modified xsi:type="dcterms:W3CDTF">2023-04-14T06:52:57Z</dcterms:modified>
</cp:coreProperties>
</file>