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A0D0-F1B3-4C7C-B852-0A60BE173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19B10-48AC-47D7-B229-73268470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DFF7D-6989-4F08-A9F3-04022273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209C-0964-453B-AB63-A4EC33C3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C0B6B-362A-4540-994A-A7EB286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42FCB-C44F-4FB2-A247-4FB96302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34A12-4A80-428D-9E76-0E3FE263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7FB2A-E556-4C75-AEE6-2486A3E4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D02AA-5211-477B-8A85-932C79A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9346A-17CD-4614-BA81-1089D67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FCB9C-BAFC-4979-817B-CB76681C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75B16-18A7-48E1-B9E5-E9FBD5AA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C1953-6C6E-4E39-9E84-001A750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75865-2053-4F10-9827-F0606103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FEF0D-0C88-4952-9239-81F72087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4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C5A80-650D-4678-A950-B6C1CBD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4AD8B-6BBE-4764-9CCD-3407491A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F5C4-C33A-488C-A3C8-41D5FFBF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F3B3B-FE46-40E8-BC20-E6DFC60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0A0C0-9AF0-42EF-80E6-A06C3111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EC72-29CA-47F8-87E5-5780ED55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B6D4-004D-4630-9671-EFA5471D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2BE4D-6895-4CE1-9AAC-A848E29E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C70EE-8B99-42DD-8BDC-86073136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AFB78-AC06-4D7C-8D81-DDAFD673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53DE-71AD-4E83-93A6-6FBA9206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F9189-0E40-4868-A5D7-1FCBAF56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EB594-4B29-40FC-B184-7FA3BEB2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843A8-90D5-4D1A-AA9A-0EF1759A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783D6-6DE6-4017-9ECB-624A7465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4928D-1F27-4454-B2C8-95483961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FAFA-0D70-406E-BF2D-465E5E84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C766D-4A07-425C-AED5-B0EBA58D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00157-AA0B-4EE8-A933-31D9B4C8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546E3-2AAD-4654-AA09-88A6858E5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0E025-E7A3-44EE-B8A1-E113A508C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6D5CD-CD4F-4D96-A2BD-2E90310C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8516F-05EB-4F3F-8839-5A98D8F7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8CD74-ED16-496E-BF83-918F356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3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1187-BEE7-4FD6-A93D-F3D3A06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13F8E-2BD9-49F5-BC19-C59C217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5B29F-DB6E-417B-9F80-11F7055C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033A10-B783-4D18-96F2-5ABB4382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698C6-291E-468B-BECF-BA1FC1DC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7716C6-8B4F-490C-959D-22E80556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EB5FB-EF30-4C45-AF0F-38242D2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B2C08-38E7-431A-873B-DA322D4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7E95A-3973-419C-9884-2D527BAF8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2DA39-5219-41BB-AF39-4A3C4719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14746-9DA3-499F-A15D-DEA0440C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D9033-96A7-42E3-8711-E232FBEB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64BFE-0A58-4B7E-B8EB-605EE058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4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B72E-B085-4542-A7B1-66D5D6E1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F5F0DF-E84A-4CD8-964F-AAE9869ED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F6678-F529-478E-BBEF-BBA8A18D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62DB1-BE90-4F8A-BAA7-5ADE25D3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69F51-4B67-48DD-BFA2-941C8776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5A6BF-63F7-4AE7-99D8-E344B1CF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CCBA9-92A3-4183-AE64-DE1776E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200C3-714E-4FDD-B404-E0A30FAC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5FA57-B6C3-4667-AEC5-DE96D2815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358F-F6CA-4723-A1F1-3251A720D14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E6617-1D60-4144-B553-822D58EC0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3C12A-8FD0-489F-8E5A-F5785870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F333-30DB-4538-8F94-BA339E11E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DA45132-10BB-4C35-A38F-9D4A92D55810}"/>
              </a:ext>
            </a:extLst>
          </p:cNvPr>
          <p:cNvSpPr txBox="1"/>
          <p:nvPr/>
        </p:nvSpPr>
        <p:spPr>
          <a:xfrm>
            <a:off x="800100" y="1685925"/>
            <a:ext cx="10591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dirty="0" err="1">
                <a:effectLst/>
                <a:latin typeface="Arial" panose="020B0604020202020204" pitchFamily="34" charset="0"/>
              </a:rPr>
              <a:t>Spikeformer</a:t>
            </a:r>
            <a:r>
              <a:rPr lang="en-US" altLang="zh-CN" sz="3200" b="0" i="0" dirty="0">
                <a:effectLst/>
                <a:latin typeface="Arial" panose="020B0604020202020204" pitchFamily="34" charset="0"/>
              </a:rPr>
              <a:t>: A Novel Architecture for Training High-Performance Low-Latency Spiking Neural Network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095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7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4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08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9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阿力木 迪力木拉提</dc:creator>
  <cp:lastModifiedBy>阿力木 迪力木拉提</cp:lastModifiedBy>
  <cp:revision>2</cp:revision>
  <dcterms:created xsi:type="dcterms:W3CDTF">2023-04-12T04:57:53Z</dcterms:created>
  <dcterms:modified xsi:type="dcterms:W3CDTF">2023-04-12T05:27:18Z</dcterms:modified>
</cp:coreProperties>
</file>