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47" r:id="rId48"/>
    <p:sldId id="302" r:id="rId49"/>
    <p:sldId id="303" r:id="rId50"/>
    <p:sldId id="304" r:id="rId51"/>
    <p:sldId id="305" r:id="rId52"/>
    <p:sldId id="306" r:id="rId53"/>
    <p:sldId id="307" r:id="rId54"/>
    <p:sldId id="348" r:id="rId55"/>
    <p:sldId id="308" r:id="rId56"/>
    <p:sldId id="309" r:id="rId57"/>
    <p:sldId id="34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50" r:id="rId68"/>
    <p:sldId id="320" r:id="rId69"/>
    <p:sldId id="35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3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8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6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2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06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7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14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6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75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F96B-A08F-4A2A-B8F5-04CC16AAE192}" type="datetimeFigureOut">
              <a:rPr lang="tr-TR" smtClean="0"/>
              <a:t>5.09.2023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9DB7-B54D-4CD8-A74C-E67BCED98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03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1" y="600364"/>
            <a:ext cx="10984091" cy="52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68" y="234672"/>
            <a:ext cx="4599501" cy="6533802"/>
          </a:xfrm>
        </p:spPr>
      </p:pic>
    </p:spTree>
    <p:extLst>
      <p:ext uri="{BB962C8B-B14F-4D97-AF65-F5344CB8AC3E}">
        <p14:creationId xmlns:p14="http://schemas.microsoft.com/office/powerpoint/2010/main" val="54816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" y="979056"/>
            <a:ext cx="10797924" cy="4858326"/>
          </a:xfrm>
        </p:spPr>
      </p:pic>
    </p:spTree>
    <p:extLst>
      <p:ext uri="{BB962C8B-B14F-4D97-AF65-F5344CB8AC3E}">
        <p14:creationId xmlns:p14="http://schemas.microsoft.com/office/powerpoint/2010/main" val="370985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83" y="185630"/>
            <a:ext cx="7020464" cy="6462677"/>
          </a:xfrm>
        </p:spPr>
      </p:pic>
    </p:spTree>
    <p:extLst>
      <p:ext uri="{BB962C8B-B14F-4D97-AF65-F5344CB8AC3E}">
        <p14:creationId xmlns:p14="http://schemas.microsoft.com/office/powerpoint/2010/main" val="34163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7" y="554182"/>
            <a:ext cx="9025787" cy="6013058"/>
          </a:xfrm>
        </p:spPr>
      </p:pic>
    </p:spTree>
    <p:extLst>
      <p:ext uri="{BB962C8B-B14F-4D97-AF65-F5344CB8AC3E}">
        <p14:creationId xmlns:p14="http://schemas.microsoft.com/office/powerpoint/2010/main" val="33835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19" y="73155"/>
            <a:ext cx="7246448" cy="6464214"/>
          </a:xfrm>
        </p:spPr>
      </p:pic>
    </p:spTree>
    <p:extLst>
      <p:ext uri="{BB962C8B-B14F-4D97-AF65-F5344CB8AC3E}">
        <p14:creationId xmlns:p14="http://schemas.microsoft.com/office/powerpoint/2010/main" val="329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8" y="785091"/>
            <a:ext cx="11144005" cy="5088795"/>
          </a:xfrm>
        </p:spPr>
      </p:pic>
    </p:spTree>
    <p:extLst>
      <p:ext uri="{BB962C8B-B14F-4D97-AF65-F5344CB8AC3E}">
        <p14:creationId xmlns:p14="http://schemas.microsoft.com/office/powerpoint/2010/main" val="33283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44" y="144366"/>
            <a:ext cx="7569582" cy="6486474"/>
          </a:xfrm>
        </p:spPr>
      </p:pic>
    </p:spTree>
    <p:extLst>
      <p:ext uri="{BB962C8B-B14F-4D97-AF65-F5344CB8AC3E}">
        <p14:creationId xmlns:p14="http://schemas.microsoft.com/office/powerpoint/2010/main" val="4672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9" y="840510"/>
            <a:ext cx="11516282" cy="4756726"/>
          </a:xfrm>
        </p:spPr>
      </p:pic>
    </p:spTree>
    <p:extLst>
      <p:ext uri="{BB962C8B-B14F-4D97-AF65-F5344CB8AC3E}">
        <p14:creationId xmlns:p14="http://schemas.microsoft.com/office/powerpoint/2010/main" val="20023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37" y="66022"/>
            <a:ext cx="6277047" cy="6536513"/>
          </a:xfrm>
        </p:spPr>
      </p:pic>
    </p:spTree>
    <p:extLst>
      <p:ext uri="{BB962C8B-B14F-4D97-AF65-F5344CB8AC3E}">
        <p14:creationId xmlns:p14="http://schemas.microsoft.com/office/powerpoint/2010/main" val="38102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5" y="983153"/>
            <a:ext cx="9953301" cy="5577630"/>
          </a:xfrm>
        </p:spPr>
      </p:pic>
    </p:spTree>
    <p:extLst>
      <p:ext uri="{BB962C8B-B14F-4D97-AF65-F5344CB8AC3E}">
        <p14:creationId xmlns:p14="http://schemas.microsoft.com/office/powerpoint/2010/main" val="27902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16196"/>
            <a:ext cx="4639621" cy="6367731"/>
          </a:xfrm>
        </p:spPr>
      </p:pic>
    </p:spTree>
    <p:extLst>
      <p:ext uri="{BB962C8B-B14F-4D97-AF65-F5344CB8AC3E}">
        <p14:creationId xmlns:p14="http://schemas.microsoft.com/office/powerpoint/2010/main" val="420223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08" y="190261"/>
            <a:ext cx="8339603" cy="6514019"/>
          </a:xfrm>
        </p:spPr>
      </p:pic>
    </p:spTree>
    <p:extLst>
      <p:ext uri="{BB962C8B-B14F-4D97-AF65-F5344CB8AC3E}">
        <p14:creationId xmlns:p14="http://schemas.microsoft.com/office/powerpoint/2010/main" val="162769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9" y="1120656"/>
            <a:ext cx="11527271" cy="5109214"/>
          </a:xfrm>
        </p:spPr>
      </p:pic>
    </p:spTree>
    <p:extLst>
      <p:ext uri="{BB962C8B-B14F-4D97-AF65-F5344CB8AC3E}">
        <p14:creationId xmlns:p14="http://schemas.microsoft.com/office/powerpoint/2010/main" val="82363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06" y="94752"/>
            <a:ext cx="6998940" cy="6665129"/>
          </a:xfrm>
        </p:spPr>
      </p:pic>
    </p:spTree>
    <p:extLst>
      <p:ext uri="{BB962C8B-B14F-4D97-AF65-F5344CB8AC3E}">
        <p14:creationId xmlns:p14="http://schemas.microsoft.com/office/powerpoint/2010/main" val="158407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7" y="1155032"/>
            <a:ext cx="11533390" cy="5170141"/>
          </a:xfrm>
        </p:spPr>
      </p:pic>
    </p:spTree>
    <p:extLst>
      <p:ext uri="{BB962C8B-B14F-4D97-AF65-F5344CB8AC3E}">
        <p14:creationId xmlns:p14="http://schemas.microsoft.com/office/powerpoint/2010/main" val="204729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30" y="244926"/>
            <a:ext cx="8676487" cy="6523674"/>
          </a:xfrm>
        </p:spPr>
      </p:pic>
    </p:spTree>
    <p:extLst>
      <p:ext uri="{BB962C8B-B14F-4D97-AF65-F5344CB8AC3E}">
        <p14:creationId xmlns:p14="http://schemas.microsoft.com/office/powerpoint/2010/main" val="26272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7" y="488722"/>
            <a:ext cx="10681088" cy="6014996"/>
          </a:xfrm>
        </p:spPr>
      </p:pic>
    </p:spTree>
    <p:extLst>
      <p:ext uri="{BB962C8B-B14F-4D97-AF65-F5344CB8AC3E}">
        <p14:creationId xmlns:p14="http://schemas.microsoft.com/office/powerpoint/2010/main" val="198511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232018"/>
            <a:ext cx="7067694" cy="6425153"/>
          </a:xfrm>
        </p:spPr>
      </p:pic>
    </p:spTree>
    <p:extLst>
      <p:ext uri="{BB962C8B-B14F-4D97-AF65-F5344CB8AC3E}">
        <p14:creationId xmlns:p14="http://schemas.microsoft.com/office/powerpoint/2010/main" val="412183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2" y="330008"/>
            <a:ext cx="11269954" cy="5018887"/>
          </a:xfrm>
        </p:spPr>
      </p:pic>
    </p:spTree>
    <p:extLst>
      <p:ext uri="{BB962C8B-B14F-4D97-AF65-F5344CB8AC3E}">
        <p14:creationId xmlns:p14="http://schemas.microsoft.com/office/powerpoint/2010/main" val="828269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08" y="192080"/>
            <a:ext cx="6751435" cy="6486674"/>
          </a:xfrm>
        </p:spPr>
      </p:pic>
    </p:spTree>
    <p:extLst>
      <p:ext uri="{BB962C8B-B14F-4D97-AF65-F5344CB8AC3E}">
        <p14:creationId xmlns:p14="http://schemas.microsoft.com/office/powerpoint/2010/main" val="209193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" y="1491916"/>
            <a:ext cx="11764077" cy="4943260"/>
          </a:xfrm>
        </p:spPr>
      </p:pic>
    </p:spTree>
    <p:extLst>
      <p:ext uri="{BB962C8B-B14F-4D97-AF65-F5344CB8AC3E}">
        <p14:creationId xmlns:p14="http://schemas.microsoft.com/office/powerpoint/2010/main" val="11376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Resim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7" y="414648"/>
            <a:ext cx="10048494" cy="55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2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49" y="239261"/>
            <a:ext cx="5390145" cy="6480191"/>
          </a:xfrm>
        </p:spPr>
      </p:pic>
    </p:spTree>
    <p:extLst>
      <p:ext uri="{BB962C8B-B14F-4D97-AF65-F5344CB8AC3E}">
        <p14:creationId xmlns:p14="http://schemas.microsoft.com/office/powerpoint/2010/main" val="1080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5" y="1045030"/>
            <a:ext cx="11475757" cy="5369520"/>
          </a:xfrm>
        </p:spPr>
      </p:pic>
    </p:spTree>
    <p:extLst>
      <p:ext uri="{BB962C8B-B14F-4D97-AF65-F5344CB8AC3E}">
        <p14:creationId xmlns:p14="http://schemas.microsoft.com/office/powerpoint/2010/main" val="2622901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1" y="253174"/>
            <a:ext cx="7184571" cy="6413949"/>
          </a:xfrm>
        </p:spPr>
      </p:pic>
    </p:spTree>
    <p:extLst>
      <p:ext uri="{BB962C8B-B14F-4D97-AF65-F5344CB8AC3E}">
        <p14:creationId xmlns:p14="http://schemas.microsoft.com/office/powerpoint/2010/main" val="2439935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5" y="336884"/>
            <a:ext cx="9104471" cy="6104531"/>
          </a:xfrm>
        </p:spPr>
      </p:pic>
    </p:spTree>
    <p:extLst>
      <p:ext uri="{BB962C8B-B14F-4D97-AF65-F5344CB8AC3E}">
        <p14:creationId xmlns:p14="http://schemas.microsoft.com/office/powerpoint/2010/main" val="309414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7" y="100744"/>
            <a:ext cx="4730130" cy="6629516"/>
          </a:xfrm>
        </p:spPr>
      </p:pic>
    </p:spTree>
    <p:extLst>
      <p:ext uri="{BB962C8B-B14F-4D97-AF65-F5344CB8AC3E}">
        <p14:creationId xmlns:p14="http://schemas.microsoft.com/office/powerpoint/2010/main" val="203856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5" y="254382"/>
            <a:ext cx="11217682" cy="4826382"/>
          </a:xfrm>
        </p:spPr>
      </p:pic>
    </p:spTree>
    <p:extLst>
      <p:ext uri="{BB962C8B-B14F-4D97-AF65-F5344CB8AC3E}">
        <p14:creationId xmlns:p14="http://schemas.microsoft.com/office/powerpoint/2010/main" val="1474255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64" y="159509"/>
            <a:ext cx="7927092" cy="6517281"/>
          </a:xfrm>
        </p:spPr>
      </p:pic>
    </p:spTree>
    <p:extLst>
      <p:ext uri="{BB962C8B-B14F-4D97-AF65-F5344CB8AC3E}">
        <p14:creationId xmlns:p14="http://schemas.microsoft.com/office/powerpoint/2010/main" val="3175367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0" y="1082340"/>
            <a:ext cx="10542431" cy="4307808"/>
          </a:xfrm>
        </p:spPr>
      </p:pic>
    </p:spTree>
    <p:extLst>
      <p:ext uri="{BB962C8B-B14F-4D97-AF65-F5344CB8AC3E}">
        <p14:creationId xmlns:p14="http://schemas.microsoft.com/office/powerpoint/2010/main" val="694191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92" y="249736"/>
            <a:ext cx="7665835" cy="6370030"/>
          </a:xfrm>
        </p:spPr>
      </p:pic>
    </p:spTree>
    <p:extLst>
      <p:ext uri="{BB962C8B-B14F-4D97-AF65-F5344CB8AC3E}">
        <p14:creationId xmlns:p14="http://schemas.microsoft.com/office/powerpoint/2010/main" val="418946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9" y="295634"/>
            <a:ext cx="11542887" cy="4578874"/>
          </a:xfrm>
        </p:spPr>
      </p:pic>
    </p:spTree>
    <p:extLst>
      <p:ext uri="{BB962C8B-B14F-4D97-AF65-F5344CB8AC3E}">
        <p14:creationId xmlns:p14="http://schemas.microsoft.com/office/powerpoint/2010/main" val="146457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3" y="92050"/>
            <a:ext cx="5731497" cy="6608399"/>
          </a:xfrm>
        </p:spPr>
      </p:pic>
    </p:spTree>
    <p:extLst>
      <p:ext uri="{BB962C8B-B14F-4D97-AF65-F5344CB8AC3E}">
        <p14:creationId xmlns:p14="http://schemas.microsoft.com/office/powerpoint/2010/main" val="3091170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44" y="295633"/>
            <a:ext cx="7552709" cy="6428865"/>
          </a:xfrm>
        </p:spPr>
      </p:pic>
    </p:spTree>
    <p:extLst>
      <p:ext uri="{BB962C8B-B14F-4D97-AF65-F5344CB8AC3E}">
        <p14:creationId xmlns:p14="http://schemas.microsoft.com/office/powerpoint/2010/main" val="4010112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4" y="880025"/>
            <a:ext cx="10135080" cy="5407996"/>
          </a:xfrm>
        </p:spPr>
      </p:pic>
    </p:spTree>
    <p:extLst>
      <p:ext uri="{BB962C8B-B14F-4D97-AF65-F5344CB8AC3E}">
        <p14:creationId xmlns:p14="http://schemas.microsoft.com/office/powerpoint/2010/main" val="2461080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66" y="81844"/>
            <a:ext cx="6180793" cy="6590245"/>
          </a:xfrm>
        </p:spPr>
      </p:pic>
    </p:spTree>
    <p:extLst>
      <p:ext uri="{BB962C8B-B14F-4D97-AF65-F5344CB8AC3E}">
        <p14:creationId xmlns:p14="http://schemas.microsoft.com/office/powerpoint/2010/main" val="2845659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3" y="440011"/>
            <a:ext cx="9068269" cy="6183463"/>
          </a:xfrm>
        </p:spPr>
      </p:pic>
    </p:spTree>
    <p:extLst>
      <p:ext uri="{BB962C8B-B14F-4D97-AF65-F5344CB8AC3E}">
        <p14:creationId xmlns:p14="http://schemas.microsoft.com/office/powerpoint/2010/main" val="803157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2" y="94809"/>
            <a:ext cx="5204517" cy="6561856"/>
          </a:xfrm>
        </p:spPr>
      </p:pic>
    </p:spTree>
    <p:extLst>
      <p:ext uri="{BB962C8B-B14F-4D97-AF65-F5344CB8AC3E}">
        <p14:creationId xmlns:p14="http://schemas.microsoft.com/office/powerpoint/2010/main" val="1142575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50" y="133104"/>
            <a:ext cx="5582653" cy="6467337"/>
          </a:xfrm>
        </p:spPr>
      </p:pic>
    </p:spTree>
    <p:extLst>
      <p:ext uri="{BB962C8B-B14F-4D97-AF65-F5344CB8AC3E}">
        <p14:creationId xmlns:p14="http://schemas.microsoft.com/office/powerpoint/2010/main" val="3044534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106978"/>
            <a:ext cx="5039512" cy="6700625"/>
          </a:xfrm>
        </p:spPr>
      </p:pic>
    </p:spTree>
    <p:extLst>
      <p:ext uri="{BB962C8B-B14F-4D97-AF65-F5344CB8AC3E}">
        <p14:creationId xmlns:p14="http://schemas.microsoft.com/office/powerpoint/2010/main" val="19380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18" y="129471"/>
            <a:ext cx="6112041" cy="6560452"/>
          </a:xfrm>
        </p:spPr>
      </p:pic>
    </p:spTree>
    <p:extLst>
      <p:ext uri="{BB962C8B-B14F-4D97-AF65-F5344CB8AC3E}">
        <p14:creationId xmlns:p14="http://schemas.microsoft.com/office/powerpoint/2010/main" val="772214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5" y="176309"/>
            <a:ext cx="10942508" cy="5523221"/>
          </a:xfrm>
        </p:spPr>
      </p:pic>
    </p:spTree>
    <p:extLst>
      <p:ext uri="{BB962C8B-B14F-4D97-AF65-F5344CB8AC3E}">
        <p14:creationId xmlns:p14="http://schemas.microsoft.com/office/powerpoint/2010/main" val="2598691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190914"/>
            <a:ext cx="5060138" cy="6496771"/>
          </a:xfrm>
        </p:spPr>
      </p:pic>
    </p:spTree>
    <p:extLst>
      <p:ext uri="{BB962C8B-B14F-4D97-AF65-F5344CB8AC3E}">
        <p14:creationId xmlns:p14="http://schemas.microsoft.com/office/powerpoint/2010/main" val="22526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7" y="669303"/>
            <a:ext cx="10913051" cy="5552263"/>
          </a:xfrm>
        </p:spPr>
      </p:pic>
    </p:spTree>
    <p:extLst>
      <p:ext uri="{BB962C8B-B14F-4D97-AF65-F5344CB8AC3E}">
        <p14:creationId xmlns:p14="http://schemas.microsoft.com/office/powerpoint/2010/main" val="985812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" y="256557"/>
            <a:ext cx="11223414" cy="6096117"/>
          </a:xfrm>
        </p:spPr>
      </p:pic>
    </p:spTree>
    <p:extLst>
      <p:ext uri="{BB962C8B-B14F-4D97-AF65-F5344CB8AC3E}">
        <p14:creationId xmlns:p14="http://schemas.microsoft.com/office/powerpoint/2010/main" val="3882816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6" y="175578"/>
            <a:ext cx="5112255" cy="6464749"/>
          </a:xfrm>
        </p:spPr>
      </p:pic>
    </p:spTree>
    <p:extLst>
      <p:ext uri="{BB962C8B-B14F-4D97-AF65-F5344CB8AC3E}">
        <p14:creationId xmlns:p14="http://schemas.microsoft.com/office/powerpoint/2010/main" val="1547719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7" y="343286"/>
            <a:ext cx="10298248" cy="6236773"/>
          </a:xfrm>
        </p:spPr>
      </p:pic>
    </p:spTree>
    <p:extLst>
      <p:ext uri="{BB962C8B-B14F-4D97-AF65-F5344CB8AC3E}">
        <p14:creationId xmlns:p14="http://schemas.microsoft.com/office/powerpoint/2010/main" val="133224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1" y="213131"/>
            <a:ext cx="8349391" cy="6524603"/>
          </a:xfrm>
        </p:spPr>
      </p:pic>
    </p:spTree>
    <p:extLst>
      <p:ext uri="{BB962C8B-B14F-4D97-AF65-F5344CB8AC3E}">
        <p14:creationId xmlns:p14="http://schemas.microsoft.com/office/powerpoint/2010/main" val="515812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76" y="84358"/>
            <a:ext cx="4118238" cy="6709947"/>
          </a:xfrm>
        </p:spPr>
      </p:pic>
    </p:spTree>
    <p:extLst>
      <p:ext uri="{BB962C8B-B14F-4D97-AF65-F5344CB8AC3E}">
        <p14:creationId xmlns:p14="http://schemas.microsoft.com/office/powerpoint/2010/main" val="821148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76" y="212435"/>
            <a:ext cx="7370202" cy="6490320"/>
          </a:xfrm>
        </p:spPr>
      </p:pic>
    </p:spTree>
    <p:extLst>
      <p:ext uri="{BB962C8B-B14F-4D97-AF65-F5344CB8AC3E}">
        <p14:creationId xmlns:p14="http://schemas.microsoft.com/office/powerpoint/2010/main" val="2781379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6" y="141969"/>
            <a:ext cx="6263295" cy="6551264"/>
          </a:xfrm>
        </p:spPr>
      </p:pic>
    </p:spTree>
    <p:extLst>
      <p:ext uri="{BB962C8B-B14F-4D97-AF65-F5344CB8AC3E}">
        <p14:creationId xmlns:p14="http://schemas.microsoft.com/office/powerpoint/2010/main" val="622305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89414"/>
            <a:ext cx="6950815" cy="6405224"/>
          </a:xfrm>
        </p:spPr>
      </p:pic>
    </p:spTree>
    <p:extLst>
      <p:ext uri="{BB962C8B-B14F-4D97-AF65-F5344CB8AC3E}">
        <p14:creationId xmlns:p14="http://schemas.microsoft.com/office/powerpoint/2010/main" val="934400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5" y="295633"/>
            <a:ext cx="8919319" cy="6401482"/>
          </a:xfrm>
        </p:spPr>
      </p:pic>
    </p:spTree>
    <p:extLst>
      <p:ext uri="{BB962C8B-B14F-4D97-AF65-F5344CB8AC3E}">
        <p14:creationId xmlns:p14="http://schemas.microsoft.com/office/powerpoint/2010/main" val="304221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53" y="106578"/>
            <a:ext cx="5445149" cy="6624084"/>
          </a:xfrm>
        </p:spPr>
      </p:pic>
    </p:spTree>
    <p:extLst>
      <p:ext uri="{BB962C8B-B14F-4D97-AF65-F5344CB8AC3E}">
        <p14:creationId xmlns:p14="http://schemas.microsoft.com/office/powerpoint/2010/main" val="40726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8521"/>
            <a:ext cx="7924800" cy="6770353"/>
          </a:xfrm>
        </p:spPr>
      </p:pic>
    </p:spTree>
    <p:extLst>
      <p:ext uri="{BB962C8B-B14F-4D97-AF65-F5344CB8AC3E}">
        <p14:creationId xmlns:p14="http://schemas.microsoft.com/office/powerpoint/2010/main" val="2560866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" y="935026"/>
            <a:ext cx="10495181" cy="5348896"/>
          </a:xfrm>
        </p:spPr>
      </p:pic>
    </p:spTree>
    <p:extLst>
      <p:ext uri="{BB962C8B-B14F-4D97-AF65-F5344CB8AC3E}">
        <p14:creationId xmlns:p14="http://schemas.microsoft.com/office/powerpoint/2010/main" val="536011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77" y="213900"/>
            <a:ext cx="7138546" cy="6461907"/>
          </a:xfrm>
        </p:spPr>
      </p:pic>
    </p:spTree>
    <p:extLst>
      <p:ext uri="{BB962C8B-B14F-4D97-AF65-F5344CB8AC3E}">
        <p14:creationId xmlns:p14="http://schemas.microsoft.com/office/powerpoint/2010/main" val="2862097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9" y="416839"/>
            <a:ext cx="11161580" cy="4684549"/>
          </a:xfrm>
        </p:spPr>
      </p:pic>
    </p:spTree>
    <p:extLst>
      <p:ext uri="{BB962C8B-B14F-4D97-AF65-F5344CB8AC3E}">
        <p14:creationId xmlns:p14="http://schemas.microsoft.com/office/powerpoint/2010/main" val="2560468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93426"/>
            <a:ext cx="8635236" cy="6465998"/>
          </a:xfrm>
        </p:spPr>
      </p:pic>
    </p:spTree>
    <p:extLst>
      <p:ext uri="{BB962C8B-B14F-4D97-AF65-F5344CB8AC3E}">
        <p14:creationId xmlns:p14="http://schemas.microsoft.com/office/powerpoint/2010/main" val="4224548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" y="481263"/>
            <a:ext cx="11816410" cy="5005137"/>
          </a:xfrm>
        </p:spPr>
      </p:pic>
    </p:spTree>
    <p:extLst>
      <p:ext uri="{BB962C8B-B14F-4D97-AF65-F5344CB8AC3E}">
        <p14:creationId xmlns:p14="http://schemas.microsoft.com/office/powerpoint/2010/main" val="2386590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37" y="55979"/>
            <a:ext cx="4867633" cy="6703878"/>
          </a:xfrm>
        </p:spPr>
      </p:pic>
    </p:spTree>
    <p:extLst>
      <p:ext uri="{BB962C8B-B14F-4D97-AF65-F5344CB8AC3E}">
        <p14:creationId xmlns:p14="http://schemas.microsoft.com/office/powerpoint/2010/main" val="2832995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" y="990027"/>
            <a:ext cx="10873539" cy="5458899"/>
          </a:xfrm>
        </p:spPr>
      </p:pic>
    </p:spTree>
    <p:extLst>
      <p:ext uri="{BB962C8B-B14F-4D97-AF65-F5344CB8AC3E}">
        <p14:creationId xmlns:p14="http://schemas.microsoft.com/office/powerpoint/2010/main" val="485026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1" y="79012"/>
            <a:ext cx="5940162" cy="6662225"/>
          </a:xfrm>
        </p:spPr>
      </p:pic>
    </p:spTree>
    <p:extLst>
      <p:ext uri="{BB962C8B-B14F-4D97-AF65-F5344CB8AC3E}">
        <p14:creationId xmlns:p14="http://schemas.microsoft.com/office/powerpoint/2010/main" val="3147826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3" y="192505"/>
            <a:ext cx="11547494" cy="5507026"/>
          </a:xfrm>
        </p:spPr>
      </p:pic>
    </p:spTree>
    <p:extLst>
      <p:ext uri="{BB962C8B-B14F-4D97-AF65-F5344CB8AC3E}">
        <p14:creationId xmlns:p14="http://schemas.microsoft.com/office/powerpoint/2010/main" val="1784548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05" y="110840"/>
            <a:ext cx="5445148" cy="6645377"/>
          </a:xfrm>
        </p:spPr>
      </p:pic>
    </p:spTree>
    <p:extLst>
      <p:ext uri="{BB962C8B-B14F-4D97-AF65-F5344CB8AC3E}">
        <p14:creationId xmlns:p14="http://schemas.microsoft.com/office/powerpoint/2010/main" val="20660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0" y="895926"/>
            <a:ext cx="11077293" cy="5052291"/>
          </a:xfrm>
        </p:spPr>
      </p:pic>
    </p:spTree>
    <p:extLst>
      <p:ext uri="{BB962C8B-B14F-4D97-AF65-F5344CB8AC3E}">
        <p14:creationId xmlns:p14="http://schemas.microsoft.com/office/powerpoint/2010/main" val="2865236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" y="990027"/>
            <a:ext cx="11913597" cy="4860748"/>
          </a:xfrm>
        </p:spPr>
      </p:pic>
    </p:spTree>
    <p:extLst>
      <p:ext uri="{BB962C8B-B14F-4D97-AF65-F5344CB8AC3E}">
        <p14:creationId xmlns:p14="http://schemas.microsoft.com/office/powerpoint/2010/main" val="532232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31" y="65114"/>
            <a:ext cx="6765185" cy="6568460"/>
          </a:xfrm>
        </p:spPr>
      </p:pic>
    </p:spTree>
    <p:extLst>
      <p:ext uri="{BB962C8B-B14F-4D97-AF65-F5344CB8AC3E}">
        <p14:creationId xmlns:p14="http://schemas.microsoft.com/office/powerpoint/2010/main" val="2158320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446887"/>
            <a:ext cx="11080208" cy="5830160"/>
          </a:xfrm>
        </p:spPr>
      </p:pic>
    </p:spTree>
    <p:extLst>
      <p:ext uri="{BB962C8B-B14F-4D97-AF65-F5344CB8AC3E}">
        <p14:creationId xmlns:p14="http://schemas.microsoft.com/office/powerpoint/2010/main" val="34480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82" y="217250"/>
            <a:ext cx="6820185" cy="6431361"/>
          </a:xfrm>
        </p:spPr>
      </p:pic>
    </p:spTree>
    <p:extLst>
      <p:ext uri="{BB962C8B-B14F-4D97-AF65-F5344CB8AC3E}">
        <p14:creationId xmlns:p14="http://schemas.microsoft.com/office/powerpoint/2010/main" val="853291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" y="866274"/>
            <a:ext cx="11022562" cy="5731733"/>
          </a:xfrm>
        </p:spPr>
      </p:pic>
    </p:spTree>
    <p:extLst>
      <p:ext uri="{BB962C8B-B14F-4D97-AF65-F5344CB8AC3E}">
        <p14:creationId xmlns:p14="http://schemas.microsoft.com/office/powerpoint/2010/main" val="3489331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76" y="72182"/>
            <a:ext cx="7102069" cy="6635596"/>
          </a:xfrm>
        </p:spPr>
      </p:pic>
    </p:spTree>
    <p:extLst>
      <p:ext uri="{BB962C8B-B14F-4D97-AF65-F5344CB8AC3E}">
        <p14:creationId xmlns:p14="http://schemas.microsoft.com/office/powerpoint/2010/main" val="3403574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50818"/>
            <a:ext cx="7817088" cy="6431917"/>
          </a:xfrm>
        </p:spPr>
      </p:pic>
    </p:spTree>
    <p:extLst>
      <p:ext uri="{BB962C8B-B14F-4D97-AF65-F5344CB8AC3E}">
        <p14:creationId xmlns:p14="http://schemas.microsoft.com/office/powerpoint/2010/main" val="1079007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152415"/>
            <a:ext cx="4661378" cy="6578674"/>
          </a:xfrm>
        </p:spPr>
      </p:pic>
    </p:spTree>
    <p:extLst>
      <p:ext uri="{BB962C8B-B14F-4D97-AF65-F5344CB8AC3E}">
        <p14:creationId xmlns:p14="http://schemas.microsoft.com/office/powerpoint/2010/main" val="13898794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7" y="1120656"/>
            <a:ext cx="10802890" cy="5280144"/>
          </a:xfrm>
        </p:spPr>
      </p:pic>
    </p:spTree>
    <p:extLst>
      <p:ext uri="{BB962C8B-B14F-4D97-AF65-F5344CB8AC3E}">
        <p14:creationId xmlns:p14="http://schemas.microsoft.com/office/powerpoint/2010/main" val="25060124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54" y="120750"/>
            <a:ext cx="5445149" cy="6657163"/>
          </a:xfrm>
        </p:spPr>
      </p:pic>
    </p:spTree>
    <p:extLst>
      <p:ext uri="{BB962C8B-B14F-4D97-AF65-F5344CB8AC3E}">
        <p14:creationId xmlns:p14="http://schemas.microsoft.com/office/powerpoint/2010/main" val="11872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94" y="98028"/>
            <a:ext cx="7665834" cy="6627628"/>
          </a:xfrm>
        </p:spPr>
      </p:pic>
    </p:spTree>
    <p:extLst>
      <p:ext uri="{BB962C8B-B14F-4D97-AF65-F5344CB8AC3E}">
        <p14:creationId xmlns:p14="http://schemas.microsoft.com/office/powerpoint/2010/main" val="115820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8" y="253658"/>
            <a:ext cx="11609339" cy="5260243"/>
          </a:xfrm>
        </p:spPr>
      </p:pic>
    </p:spTree>
    <p:extLst>
      <p:ext uri="{BB962C8B-B14F-4D97-AF65-F5344CB8AC3E}">
        <p14:creationId xmlns:p14="http://schemas.microsoft.com/office/powerpoint/2010/main" val="2277613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80" y="164410"/>
            <a:ext cx="7019566" cy="6532726"/>
          </a:xfrm>
        </p:spPr>
      </p:pic>
    </p:spTree>
    <p:extLst>
      <p:ext uri="{BB962C8B-B14F-4D97-AF65-F5344CB8AC3E}">
        <p14:creationId xmlns:p14="http://schemas.microsoft.com/office/powerpoint/2010/main" val="31204074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" y="1395663"/>
            <a:ext cx="11542860" cy="4998261"/>
          </a:xfrm>
        </p:spPr>
      </p:pic>
    </p:spTree>
    <p:extLst>
      <p:ext uri="{BB962C8B-B14F-4D97-AF65-F5344CB8AC3E}">
        <p14:creationId xmlns:p14="http://schemas.microsoft.com/office/powerpoint/2010/main" val="16213131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56" y="124351"/>
            <a:ext cx="5321396" cy="6614446"/>
          </a:xfrm>
        </p:spPr>
      </p:pic>
    </p:spTree>
    <p:extLst>
      <p:ext uri="{BB962C8B-B14F-4D97-AF65-F5344CB8AC3E}">
        <p14:creationId xmlns:p14="http://schemas.microsoft.com/office/powerpoint/2010/main" val="335843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2" y="951345"/>
            <a:ext cx="10859260" cy="4996414"/>
          </a:xfrm>
        </p:spPr>
      </p:pic>
    </p:spTree>
    <p:extLst>
      <p:ext uri="{BB962C8B-B14F-4D97-AF65-F5344CB8AC3E}">
        <p14:creationId xmlns:p14="http://schemas.microsoft.com/office/powerpoint/2010/main" val="114211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Geniş ekran</PresentationFormat>
  <Paragraphs>0</Paragraphs>
  <Slides>83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83</vt:i4>
      </vt:variant>
    </vt:vector>
  </HeadingPairs>
  <TitlesOfParts>
    <vt:vector size="8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Suphi Atılım ÇELİKÖZ</dc:creator>
  <cp:lastModifiedBy>Suphi Atılım ÇELİKÖZ</cp:lastModifiedBy>
  <cp:revision>6</cp:revision>
  <dcterms:created xsi:type="dcterms:W3CDTF">2023-09-03T18:44:43Z</dcterms:created>
  <dcterms:modified xsi:type="dcterms:W3CDTF">2023-09-05T12:34:02Z</dcterms:modified>
</cp:coreProperties>
</file>