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57" r:id="rId2"/>
    <p:sldId id="567" r:id="rId3"/>
    <p:sldId id="558" r:id="rId4"/>
    <p:sldId id="560" r:id="rId5"/>
    <p:sldId id="573" r:id="rId6"/>
    <p:sldId id="572" r:id="rId7"/>
    <p:sldId id="569" r:id="rId8"/>
    <p:sldId id="574" r:id="rId9"/>
    <p:sldId id="575" r:id="rId10"/>
    <p:sldId id="576" r:id="rId11"/>
    <p:sldId id="579" r:id="rId12"/>
    <p:sldId id="578" r:id="rId13"/>
    <p:sldId id="580" r:id="rId14"/>
    <p:sldId id="5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73"/>
            <p14:sldId id="572"/>
            <p14:sldId id="569"/>
            <p14:sldId id="574"/>
            <p14:sldId id="575"/>
            <p14:sldId id="576"/>
            <p14:sldId id="579"/>
            <p14:sldId id="578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3168260"/>
            <a:ext cx="6741054" cy="51593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2165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The Impact of Covid-19 on Stocks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165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4C2F-522E-447F-A861-E4F1DB1D477E}"/>
              </a:ext>
            </a:extLst>
          </p:cNvPr>
          <p:cNvSpPr txBox="1"/>
          <p:nvPr/>
        </p:nvSpPr>
        <p:spPr>
          <a:xfrm>
            <a:off x="7221414" y="2383041"/>
            <a:ext cx="413238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tracedata_technology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`Technology Stock`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paper_bgcolor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'002e50'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plot_bgcolor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'002e50'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yaxis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'Stock Price (in CAD $)'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Plotly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newPlot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"plot"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tracedata_technology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buildplot_technology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368BF-B23A-4354-95C6-D086A8957E45}"/>
              </a:ext>
            </a:extLst>
          </p:cNvPr>
          <p:cNvSpPr txBox="1"/>
          <p:nvPr/>
        </p:nvSpPr>
        <p:spPr>
          <a:xfrm>
            <a:off x="838200" y="2383041"/>
            <a:ext cx="55626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Create a Line plot with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Ploty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using data from app.py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buildplot_technology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"/technology"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"scatter"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'00d775'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also designed a dropdown menu that allows us to select  dates where the of key Covid-19 related events and visualize the average price of the stocks per sector for 90 days.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3125-5F0A-484B-9C46-A9E767A7D12B}"/>
              </a:ext>
            </a:extLst>
          </p:cNvPr>
          <p:cNvSpPr/>
          <p:nvPr/>
        </p:nvSpPr>
        <p:spPr>
          <a:xfrm>
            <a:off x="2976880" y="1941479"/>
            <a:ext cx="5928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Populates drop down menu with dates from global news page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property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updates headline and news story sections when date selected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optionChanged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"h3"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`Headline for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'News'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changeCategory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CE250-96E2-461B-A992-5711F8F6BB0D}"/>
              </a:ext>
            </a:extLst>
          </p:cNvPr>
          <p:cNvSpPr/>
          <p:nvPr/>
        </p:nvSpPr>
        <p:spPr>
          <a:xfrm>
            <a:off x="2630905" y="2807368"/>
            <a:ext cx="5165558" cy="18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Graph</a:t>
            </a:r>
          </a:p>
        </p:txBody>
      </p:sp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lvl="1"/>
            <a:r>
              <a:rPr lang="en-US" sz="1400" dirty="0"/>
              <a:t>Entertainment and, aviation were heavily impacted for the year 2020 due to Covid-19 whereas Telecommunications was not as affected.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announcements related to lockdowns caused stock prices to drop drastically.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sector that is reliant on physical interaction (such as travelling, watching movies) had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B59DA-ECE6-4E3D-8984-5DEF9228B77F}"/>
              </a:ext>
            </a:extLst>
          </p:cNvPr>
          <p:cNvSpPr/>
          <p:nvPr/>
        </p:nvSpPr>
        <p:spPr>
          <a:xfrm>
            <a:off x="990600" y="14684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our presentation we will now demonstrate our application as part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  <a:p>
            <a:r>
              <a:rPr lang="en-US" sz="1600" b="1" dirty="0"/>
              <a:t>Challenge #3</a:t>
            </a:r>
            <a:r>
              <a:rPr lang="en-US" sz="1600" dirty="0"/>
              <a:t>: There were limitations in utilizing </a:t>
            </a:r>
            <a:r>
              <a:rPr lang="en-US" sz="1600" dirty="0" err="1"/>
              <a:t>ElephantSQL</a:t>
            </a:r>
            <a:r>
              <a:rPr lang="en-US" sz="1600" dirty="0"/>
              <a:t> (only 5 connections are allowed) which meant that not on everyone could collaborate.</a:t>
            </a:r>
          </a:p>
          <a:p>
            <a:pPr lvl="1"/>
            <a:r>
              <a:rPr lang="en-US" sz="1600" dirty="0"/>
              <a:t>Switched database to Heroku.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#4</a:t>
            </a:r>
            <a:r>
              <a:rPr lang="en-US" sz="1600" dirty="0"/>
              <a:t>: The news  headlines taken from Global News gave a datetime format which was not in a consistent date format</a:t>
            </a:r>
          </a:p>
          <a:p>
            <a:pPr lvl="1"/>
            <a:r>
              <a:rPr lang="en-US" sz="1600" dirty="0"/>
              <a:t>We had to code in a date function using a datetime library.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#5</a:t>
            </a:r>
            <a:r>
              <a:rPr lang="en-US" sz="1600" dirty="0"/>
              <a:t>: There was no built in function to take an array and transform into a function for the datetime format.</a:t>
            </a:r>
          </a:p>
          <a:p>
            <a:pPr lvl="1"/>
            <a:r>
              <a:rPr lang="en-US" sz="1600" dirty="0"/>
              <a:t>Manually designed one using Panda Date Time library.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What applications were used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The Result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2994621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HIVE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cryptocurrency mining company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2994621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2994621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RECP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  <a:p>
              <a:pPr algn="ctr">
                <a:defRPr/>
              </a:pPr>
              <a:r>
                <a:rPr lang="en-CA" sz="1400" b="1" dirty="0">
                  <a:solidFill>
                    <a:srgbClr val="36C9D4"/>
                  </a:solidFill>
                  <a:latin typeface="Century Gothic"/>
                </a:rPr>
                <a:t>CGX – 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Canadian entertainment company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2994621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4 sectors.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SQLAlchemy)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4764506" y="5032917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CE1363-D427-4037-9561-5D3B45AAB989}"/>
              </a:ext>
            </a:extLst>
          </p:cNvPr>
          <p:cNvSpPr/>
          <p:nvPr/>
        </p:nvSpPr>
        <p:spPr>
          <a:xfrm>
            <a:off x="4764505" y="6305721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2B0053A-EDB3-4A9D-B691-699C952B3AC7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Python(Pandas Data Reader)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the Beautiful Soup library to design a code that would allow us to fetch all Covid-19 related news items.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86944-69C3-4A4C-8E23-5ED76E5694DD}"/>
              </a:ext>
            </a:extLst>
          </p:cNvPr>
          <p:cNvSpPr/>
          <p:nvPr/>
        </p:nvSpPr>
        <p:spPr>
          <a:xfrm>
            <a:off x="7996335" y="365125"/>
            <a:ext cx="377889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more of the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75972-8626-445A-8F4E-F16CEEA51E20}"/>
              </a:ext>
            </a:extLst>
          </p:cNvPr>
          <p:cNvSpPr/>
          <p:nvPr/>
        </p:nvSpPr>
        <p:spPr>
          <a:xfrm>
            <a:off x="1468120" y="1904516"/>
            <a:ext cx="4472940" cy="4862870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cell, type '# %%'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markdown cell, type '# %% [markdown]'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Import Beautiful Soup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Request to news site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'https://globalnews.ca/news/6859636/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ontario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-coronavirus-timeline/'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requests.get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Dictionary to convert date-time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numbers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'3'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'5'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'7'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'9'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'10'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names,numbers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dt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</a:t>
            </a:r>
            <a:endParaRPr lang="en-CA" sz="10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87F5-C2B9-4772-84A5-A4AE1C2679B8}"/>
              </a:ext>
            </a:extLst>
          </p:cNvPr>
          <p:cNvSpPr/>
          <p:nvPr/>
        </p:nvSpPr>
        <p:spPr>
          <a:xfrm>
            <a:off x="5941060" y="1904516"/>
            <a:ext cx="44729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Parse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 = bs(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response.text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html.parser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paragraphs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dates.find_all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'p'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paragraphs: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p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p.get_text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   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t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p.startswith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t ==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             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p = 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(p).split(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':'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split at colon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p[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].strip()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datestr.replace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datestr.split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k,v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month_dict.items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== k):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 v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"-"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.join(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dt.strptime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(date,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-%Y'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Pandas_datareader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import our financial data for the selected stocks.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err="1"/>
              <a:t>Etract</a:t>
            </a:r>
            <a:r>
              <a:rPr lang="en-CA" dirty="0"/>
              <a:t>| Selecting The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20C60-EA6D-4551-BB55-55FCE15C62E3}"/>
              </a:ext>
            </a:extLst>
          </p:cNvPr>
          <p:cNvSpPr/>
          <p:nvPr/>
        </p:nvSpPr>
        <p:spPr>
          <a:xfrm>
            <a:off x="3048000" y="1904516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Import dependencies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Finding date and declaring variable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Get stock ticker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 err="1">
                <a:solidFill>
                  <a:prstClr val="black"/>
                </a:solidFill>
              </a:rPr>
              <a:t>PostGRES</a:t>
            </a:r>
            <a:r>
              <a:rPr lang="en-CA" sz="1400" b="1" dirty="0">
                <a:solidFill>
                  <a:prstClr val="black"/>
                </a:solidFill>
              </a:rPr>
              <a:t> was used to input primary keys into the tables.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2BFC-7168-4E3F-A886-7F99C04D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439"/>
            <a:ext cx="4747472" cy="39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E4884-05DB-4F85-B17F-699882E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59" y="2290439"/>
            <a:ext cx="389110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cxn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engine.connect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669</Words>
  <Application>Microsoft Office PowerPoint</Application>
  <PresentationFormat>Widescreen</PresentationFormat>
  <Paragraphs>254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1_Office Theme</vt:lpstr>
      <vt:lpstr>PowerPoint Presentation</vt:lpstr>
      <vt:lpstr>Table of Contents</vt:lpstr>
      <vt:lpstr>Introduction</vt:lpstr>
      <vt:lpstr>What Applications We Used</vt:lpstr>
      <vt:lpstr>Extract| News Headlines</vt:lpstr>
      <vt:lpstr>Etract| Selecting The Datasets</vt:lpstr>
      <vt:lpstr>Transform| Adding Primary Keys</vt:lpstr>
      <vt:lpstr>Transform| Converting the Stock Information</vt:lpstr>
      <vt:lpstr>Transform| Converting the Stock Information</vt:lpstr>
      <vt:lpstr>Load| Designing the Line Graphs</vt:lpstr>
      <vt:lpstr>Load| Date Dropdown | Output</vt:lpstr>
      <vt:lpstr>Load| Designing the Line Graphs | Output</vt:lpstr>
      <vt:lpstr>Analysis/Demo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H</cp:lastModifiedBy>
  <cp:revision>241</cp:revision>
  <dcterms:created xsi:type="dcterms:W3CDTF">2021-02-11T17:41:43Z</dcterms:created>
  <dcterms:modified xsi:type="dcterms:W3CDTF">2021-02-18T04:20:37Z</dcterms:modified>
</cp:coreProperties>
</file>