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300" r:id="rId3"/>
    <p:sldId id="257" r:id="rId4"/>
    <p:sldId id="266" r:id="rId5"/>
    <p:sldId id="289" r:id="rId6"/>
    <p:sldId id="295" r:id="rId7"/>
    <p:sldId id="298" r:id="rId8"/>
    <p:sldId id="299"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01" r:id="rId23"/>
    <p:sldId id="302" r:id="rId24"/>
    <p:sldId id="303" r:id="rId25"/>
    <p:sldId id="304"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6A8A5-B995-463F-90BB-E836BE6219A6}"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tr-TR"/>
        </a:p>
      </dgm:t>
    </dgm:pt>
    <dgm:pt modelId="{F3EDEE51-7931-40F4-80D8-6B01EB743CBF}">
      <dgm:prSet/>
      <dgm:spPr/>
      <dgm:t>
        <a:bodyPr/>
        <a:lstStyle/>
        <a:p>
          <a:pPr rtl="0"/>
          <a:r>
            <a:rPr lang="tr-TR" dirty="0" smtClean="0"/>
            <a:t>Liderlik Rolleri </a:t>
          </a:r>
          <a:endParaRPr lang="tr-TR" dirty="0"/>
        </a:p>
      </dgm:t>
    </dgm:pt>
    <dgm:pt modelId="{1FFFA700-FC5E-4927-A93A-F875BCF0EAD3}" type="parTrans" cxnId="{BA5DCF9B-4114-45E0-AA87-DA08F04FD39C}">
      <dgm:prSet/>
      <dgm:spPr/>
      <dgm:t>
        <a:bodyPr/>
        <a:lstStyle/>
        <a:p>
          <a:endParaRPr lang="tr-TR"/>
        </a:p>
      </dgm:t>
    </dgm:pt>
    <dgm:pt modelId="{CB940B6F-0A17-45F2-BACF-37728ACEFAA6}" type="sibTrans" cxnId="{BA5DCF9B-4114-45E0-AA87-DA08F04FD39C}">
      <dgm:prSet/>
      <dgm:spPr/>
      <dgm:t>
        <a:bodyPr/>
        <a:lstStyle/>
        <a:p>
          <a:endParaRPr lang="tr-TR"/>
        </a:p>
      </dgm:t>
    </dgm:pt>
    <dgm:pt modelId="{CC767ED9-EE06-4402-975A-1DE6197A9B37}">
      <dgm:prSet/>
      <dgm:spPr/>
      <dgm:t>
        <a:bodyPr/>
        <a:lstStyle/>
        <a:p>
          <a:pPr rtl="0"/>
          <a:r>
            <a:rPr lang="tr-TR" dirty="0" smtClean="0"/>
            <a:t>İş motivasyonu </a:t>
          </a:r>
          <a:endParaRPr lang="tr-TR" dirty="0"/>
        </a:p>
      </dgm:t>
    </dgm:pt>
    <dgm:pt modelId="{EFFBF8F8-64EE-4632-8B0F-F3BAA4A57BC1}" type="parTrans" cxnId="{797A7357-3103-499D-9E46-E76C4CFAA372}">
      <dgm:prSet/>
      <dgm:spPr/>
      <dgm:t>
        <a:bodyPr/>
        <a:lstStyle/>
        <a:p>
          <a:endParaRPr lang="tr-TR"/>
        </a:p>
      </dgm:t>
    </dgm:pt>
    <dgm:pt modelId="{3C93DF8C-BC98-4F25-9C7C-1DC563ED60A1}" type="sibTrans" cxnId="{797A7357-3103-499D-9E46-E76C4CFAA372}">
      <dgm:prSet/>
      <dgm:spPr/>
      <dgm:t>
        <a:bodyPr/>
        <a:lstStyle/>
        <a:p>
          <a:endParaRPr lang="tr-TR"/>
        </a:p>
      </dgm:t>
    </dgm:pt>
    <dgm:pt modelId="{CADC1198-ADDB-4798-8F79-97A5C6585BA2}">
      <dgm:prSet/>
      <dgm:spPr/>
      <dgm:t>
        <a:bodyPr/>
        <a:lstStyle/>
        <a:p>
          <a:pPr rtl="0"/>
          <a:r>
            <a:rPr lang="tr-TR" dirty="0" smtClean="0"/>
            <a:t>Personel Psikolojisi </a:t>
          </a:r>
          <a:endParaRPr lang="tr-TR" dirty="0"/>
        </a:p>
      </dgm:t>
    </dgm:pt>
    <dgm:pt modelId="{1198F566-E9E9-494B-A210-888CA9955228}" type="parTrans" cxnId="{35850572-B3E8-42F8-ABB5-A8FDBF98CDE8}">
      <dgm:prSet/>
      <dgm:spPr/>
      <dgm:t>
        <a:bodyPr/>
        <a:lstStyle/>
        <a:p>
          <a:endParaRPr lang="tr-TR"/>
        </a:p>
      </dgm:t>
    </dgm:pt>
    <dgm:pt modelId="{3E9D32EA-207A-48EB-9859-BAE098F61DE3}" type="sibTrans" cxnId="{35850572-B3E8-42F8-ABB5-A8FDBF98CDE8}">
      <dgm:prSet/>
      <dgm:spPr/>
      <dgm:t>
        <a:bodyPr/>
        <a:lstStyle/>
        <a:p>
          <a:endParaRPr lang="tr-TR"/>
        </a:p>
      </dgm:t>
    </dgm:pt>
    <dgm:pt modelId="{402858DA-8FEB-447B-A819-6580004CF8F2}">
      <dgm:prSet/>
      <dgm:spPr/>
      <dgm:t>
        <a:bodyPr/>
        <a:lstStyle/>
        <a:p>
          <a:pPr rtl="0"/>
          <a:r>
            <a:rPr lang="tr-TR" dirty="0" smtClean="0"/>
            <a:t>Örgütsel Bağlılık </a:t>
          </a:r>
          <a:endParaRPr lang="tr-TR" dirty="0"/>
        </a:p>
      </dgm:t>
    </dgm:pt>
    <dgm:pt modelId="{3F801949-51D5-40F6-8CBD-EBB10D02237E}" type="parTrans" cxnId="{A49F11E1-42AF-4F48-A5AA-A0AAB0D72657}">
      <dgm:prSet/>
      <dgm:spPr/>
      <dgm:t>
        <a:bodyPr/>
        <a:lstStyle/>
        <a:p>
          <a:endParaRPr lang="tr-TR"/>
        </a:p>
      </dgm:t>
    </dgm:pt>
    <dgm:pt modelId="{DC7DBD60-5142-4563-8EDA-8CEDCDAD576E}" type="sibTrans" cxnId="{A49F11E1-42AF-4F48-A5AA-A0AAB0D72657}">
      <dgm:prSet/>
      <dgm:spPr/>
      <dgm:t>
        <a:bodyPr/>
        <a:lstStyle/>
        <a:p>
          <a:endParaRPr lang="tr-TR"/>
        </a:p>
      </dgm:t>
    </dgm:pt>
    <dgm:pt modelId="{51FA483F-FF20-4675-AF89-BFE2888EFEB0}">
      <dgm:prSet/>
      <dgm:spPr/>
      <dgm:t>
        <a:bodyPr/>
        <a:lstStyle/>
        <a:p>
          <a:pPr rtl="0"/>
          <a:r>
            <a:rPr lang="tr-TR" dirty="0" smtClean="0"/>
            <a:t>Örgütsel Dayanıklılık </a:t>
          </a:r>
          <a:endParaRPr lang="tr-TR" dirty="0"/>
        </a:p>
      </dgm:t>
    </dgm:pt>
    <dgm:pt modelId="{4EC5A60A-2664-4BB0-AFFB-DB8B62AB0E16}" type="parTrans" cxnId="{444391E2-DF57-4AF6-A046-4337B9DA2567}">
      <dgm:prSet/>
      <dgm:spPr/>
      <dgm:t>
        <a:bodyPr/>
        <a:lstStyle/>
        <a:p>
          <a:endParaRPr lang="tr-TR"/>
        </a:p>
      </dgm:t>
    </dgm:pt>
    <dgm:pt modelId="{FF17FBDA-5AD6-48B8-95C0-87F91A9E82C5}" type="sibTrans" cxnId="{444391E2-DF57-4AF6-A046-4337B9DA2567}">
      <dgm:prSet/>
      <dgm:spPr/>
      <dgm:t>
        <a:bodyPr/>
        <a:lstStyle/>
        <a:p>
          <a:endParaRPr lang="tr-TR"/>
        </a:p>
      </dgm:t>
    </dgm:pt>
    <dgm:pt modelId="{A49659BC-0B69-4022-B684-01161517040D}">
      <dgm:prSet/>
      <dgm:spPr/>
      <dgm:t>
        <a:bodyPr/>
        <a:lstStyle/>
        <a:p>
          <a:pPr rtl="0"/>
          <a:r>
            <a:rPr lang="tr-TR" dirty="0" smtClean="0"/>
            <a:t>Kriz yönetimi </a:t>
          </a:r>
          <a:endParaRPr lang="tr-TR" dirty="0"/>
        </a:p>
      </dgm:t>
    </dgm:pt>
    <dgm:pt modelId="{EC652C1D-037E-400C-A133-8A22A1F0A879}" type="parTrans" cxnId="{79BF2FCE-1B1D-446F-BEC8-D7F34ED6BC32}">
      <dgm:prSet/>
      <dgm:spPr/>
      <dgm:t>
        <a:bodyPr/>
        <a:lstStyle/>
        <a:p>
          <a:endParaRPr lang="tr-TR"/>
        </a:p>
      </dgm:t>
    </dgm:pt>
    <dgm:pt modelId="{8FB82902-42C7-424D-99FA-3D1D238BE8C7}" type="sibTrans" cxnId="{79BF2FCE-1B1D-446F-BEC8-D7F34ED6BC32}">
      <dgm:prSet/>
      <dgm:spPr/>
      <dgm:t>
        <a:bodyPr/>
        <a:lstStyle/>
        <a:p>
          <a:endParaRPr lang="tr-TR"/>
        </a:p>
      </dgm:t>
    </dgm:pt>
    <dgm:pt modelId="{3275A68E-7BFC-4D9D-863C-29728894513C}">
      <dgm:prSet/>
      <dgm:spPr/>
      <dgm:t>
        <a:bodyPr/>
        <a:lstStyle/>
        <a:p>
          <a:pPr rtl="0"/>
          <a:r>
            <a:rPr lang="tr-TR" dirty="0" err="1" smtClean="0"/>
            <a:t>Mobbing</a:t>
          </a:r>
          <a:r>
            <a:rPr lang="tr-TR" dirty="0" smtClean="0"/>
            <a:t> </a:t>
          </a:r>
          <a:endParaRPr lang="tr-TR" dirty="0"/>
        </a:p>
      </dgm:t>
    </dgm:pt>
    <dgm:pt modelId="{7242996F-3FDA-4C9B-847A-00086C89A6B8}" type="parTrans" cxnId="{0B27464D-64DC-4D2E-94ED-2EB52F2AA1A4}">
      <dgm:prSet/>
      <dgm:spPr/>
      <dgm:t>
        <a:bodyPr/>
        <a:lstStyle/>
        <a:p>
          <a:endParaRPr lang="tr-TR"/>
        </a:p>
      </dgm:t>
    </dgm:pt>
    <dgm:pt modelId="{E77CC9E7-A943-4B73-A50B-A33FCA57DDF2}" type="sibTrans" cxnId="{0B27464D-64DC-4D2E-94ED-2EB52F2AA1A4}">
      <dgm:prSet/>
      <dgm:spPr/>
      <dgm:t>
        <a:bodyPr/>
        <a:lstStyle/>
        <a:p>
          <a:endParaRPr lang="tr-TR"/>
        </a:p>
      </dgm:t>
    </dgm:pt>
    <dgm:pt modelId="{4B030BE3-FD04-43AF-9B47-246C1E2D4FE3}" type="pres">
      <dgm:prSet presAssocID="{4F36A8A5-B995-463F-90BB-E836BE6219A6}" presName="linear" presStyleCnt="0">
        <dgm:presLayoutVars>
          <dgm:animLvl val="lvl"/>
          <dgm:resizeHandles val="exact"/>
        </dgm:presLayoutVars>
      </dgm:prSet>
      <dgm:spPr/>
      <dgm:t>
        <a:bodyPr/>
        <a:lstStyle/>
        <a:p>
          <a:endParaRPr lang="tr-TR"/>
        </a:p>
      </dgm:t>
    </dgm:pt>
    <dgm:pt modelId="{7FEB67FE-9E24-4B7D-A3FA-DE316C12644F}" type="pres">
      <dgm:prSet presAssocID="{F3EDEE51-7931-40F4-80D8-6B01EB743CBF}" presName="parentText" presStyleLbl="node1" presStyleIdx="0" presStyleCnt="7">
        <dgm:presLayoutVars>
          <dgm:chMax val="0"/>
          <dgm:bulletEnabled val="1"/>
        </dgm:presLayoutVars>
      </dgm:prSet>
      <dgm:spPr/>
      <dgm:t>
        <a:bodyPr/>
        <a:lstStyle/>
        <a:p>
          <a:endParaRPr lang="tr-TR"/>
        </a:p>
      </dgm:t>
    </dgm:pt>
    <dgm:pt modelId="{CE50D413-D3BC-4237-ACC1-2E0045DD5AF9}" type="pres">
      <dgm:prSet presAssocID="{CB940B6F-0A17-45F2-BACF-37728ACEFAA6}" presName="spacer" presStyleCnt="0"/>
      <dgm:spPr/>
    </dgm:pt>
    <dgm:pt modelId="{22164660-109D-4F95-B87C-AEB38EBDEE6B}" type="pres">
      <dgm:prSet presAssocID="{CC767ED9-EE06-4402-975A-1DE6197A9B37}" presName="parentText" presStyleLbl="node1" presStyleIdx="1" presStyleCnt="7">
        <dgm:presLayoutVars>
          <dgm:chMax val="0"/>
          <dgm:bulletEnabled val="1"/>
        </dgm:presLayoutVars>
      </dgm:prSet>
      <dgm:spPr/>
      <dgm:t>
        <a:bodyPr/>
        <a:lstStyle/>
        <a:p>
          <a:endParaRPr lang="tr-TR"/>
        </a:p>
      </dgm:t>
    </dgm:pt>
    <dgm:pt modelId="{2F657670-15DE-4D42-9038-583FC816C008}" type="pres">
      <dgm:prSet presAssocID="{3C93DF8C-BC98-4F25-9C7C-1DC563ED60A1}" presName="spacer" presStyleCnt="0"/>
      <dgm:spPr/>
    </dgm:pt>
    <dgm:pt modelId="{DCCAE151-9226-4F8B-A514-AB4C89859B75}" type="pres">
      <dgm:prSet presAssocID="{CADC1198-ADDB-4798-8F79-97A5C6585BA2}" presName="parentText" presStyleLbl="node1" presStyleIdx="2" presStyleCnt="7">
        <dgm:presLayoutVars>
          <dgm:chMax val="0"/>
          <dgm:bulletEnabled val="1"/>
        </dgm:presLayoutVars>
      </dgm:prSet>
      <dgm:spPr/>
      <dgm:t>
        <a:bodyPr/>
        <a:lstStyle/>
        <a:p>
          <a:endParaRPr lang="tr-TR"/>
        </a:p>
      </dgm:t>
    </dgm:pt>
    <dgm:pt modelId="{CBF19A4E-5C21-4FA5-8C94-11D1B9734029}" type="pres">
      <dgm:prSet presAssocID="{3E9D32EA-207A-48EB-9859-BAE098F61DE3}" presName="spacer" presStyleCnt="0"/>
      <dgm:spPr/>
    </dgm:pt>
    <dgm:pt modelId="{986D51FB-10E9-4A05-9E62-F5B2C8C1E4D9}" type="pres">
      <dgm:prSet presAssocID="{402858DA-8FEB-447B-A819-6580004CF8F2}" presName="parentText" presStyleLbl="node1" presStyleIdx="3" presStyleCnt="7">
        <dgm:presLayoutVars>
          <dgm:chMax val="0"/>
          <dgm:bulletEnabled val="1"/>
        </dgm:presLayoutVars>
      </dgm:prSet>
      <dgm:spPr/>
      <dgm:t>
        <a:bodyPr/>
        <a:lstStyle/>
        <a:p>
          <a:endParaRPr lang="tr-TR"/>
        </a:p>
      </dgm:t>
    </dgm:pt>
    <dgm:pt modelId="{F9FDBE99-9E17-4AB0-A61F-C9491D0309A5}" type="pres">
      <dgm:prSet presAssocID="{DC7DBD60-5142-4563-8EDA-8CEDCDAD576E}" presName="spacer" presStyleCnt="0"/>
      <dgm:spPr/>
    </dgm:pt>
    <dgm:pt modelId="{6212B6B3-3BFB-4EDA-ABB0-45A65350CFE2}" type="pres">
      <dgm:prSet presAssocID="{51FA483F-FF20-4675-AF89-BFE2888EFEB0}" presName="parentText" presStyleLbl="node1" presStyleIdx="4" presStyleCnt="7">
        <dgm:presLayoutVars>
          <dgm:chMax val="0"/>
          <dgm:bulletEnabled val="1"/>
        </dgm:presLayoutVars>
      </dgm:prSet>
      <dgm:spPr/>
      <dgm:t>
        <a:bodyPr/>
        <a:lstStyle/>
        <a:p>
          <a:endParaRPr lang="tr-TR"/>
        </a:p>
      </dgm:t>
    </dgm:pt>
    <dgm:pt modelId="{0FB9267D-C919-4E18-89E0-CEC059AC60E2}" type="pres">
      <dgm:prSet presAssocID="{FF17FBDA-5AD6-48B8-95C0-87F91A9E82C5}" presName="spacer" presStyleCnt="0"/>
      <dgm:spPr/>
    </dgm:pt>
    <dgm:pt modelId="{E4E5DA76-C4EF-4B95-A4C1-AD5B075F31F8}" type="pres">
      <dgm:prSet presAssocID="{A49659BC-0B69-4022-B684-01161517040D}" presName="parentText" presStyleLbl="node1" presStyleIdx="5" presStyleCnt="7">
        <dgm:presLayoutVars>
          <dgm:chMax val="0"/>
          <dgm:bulletEnabled val="1"/>
        </dgm:presLayoutVars>
      </dgm:prSet>
      <dgm:spPr/>
      <dgm:t>
        <a:bodyPr/>
        <a:lstStyle/>
        <a:p>
          <a:endParaRPr lang="tr-TR"/>
        </a:p>
      </dgm:t>
    </dgm:pt>
    <dgm:pt modelId="{4A301282-75E7-4FFB-8667-2DA4081DAEDB}" type="pres">
      <dgm:prSet presAssocID="{8FB82902-42C7-424D-99FA-3D1D238BE8C7}" presName="spacer" presStyleCnt="0"/>
      <dgm:spPr/>
    </dgm:pt>
    <dgm:pt modelId="{07468683-F082-4D8E-B747-F2617DC34EBE}" type="pres">
      <dgm:prSet presAssocID="{3275A68E-7BFC-4D9D-863C-29728894513C}" presName="parentText" presStyleLbl="node1" presStyleIdx="6" presStyleCnt="7">
        <dgm:presLayoutVars>
          <dgm:chMax val="0"/>
          <dgm:bulletEnabled val="1"/>
        </dgm:presLayoutVars>
      </dgm:prSet>
      <dgm:spPr/>
      <dgm:t>
        <a:bodyPr/>
        <a:lstStyle/>
        <a:p>
          <a:endParaRPr lang="tr-TR"/>
        </a:p>
      </dgm:t>
    </dgm:pt>
  </dgm:ptLst>
  <dgm:cxnLst>
    <dgm:cxn modelId="{BA5DCF9B-4114-45E0-AA87-DA08F04FD39C}" srcId="{4F36A8A5-B995-463F-90BB-E836BE6219A6}" destId="{F3EDEE51-7931-40F4-80D8-6B01EB743CBF}" srcOrd="0" destOrd="0" parTransId="{1FFFA700-FC5E-4927-A93A-F875BCF0EAD3}" sibTransId="{CB940B6F-0A17-45F2-BACF-37728ACEFAA6}"/>
    <dgm:cxn modelId="{74B7B658-3E08-4E9E-9B88-49BD30D3DD29}" type="presOf" srcId="{A49659BC-0B69-4022-B684-01161517040D}" destId="{E4E5DA76-C4EF-4B95-A4C1-AD5B075F31F8}" srcOrd="0" destOrd="0" presId="urn:microsoft.com/office/officeart/2005/8/layout/vList2"/>
    <dgm:cxn modelId="{444391E2-DF57-4AF6-A046-4337B9DA2567}" srcId="{4F36A8A5-B995-463F-90BB-E836BE6219A6}" destId="{51FA483F-FF20-4675-AF89-BFE2888EFEB0}" srcOrd="4" destOrd="0" parTransId="{4EC5A60A-2664-4BB0-AFFB-DB8B62AB0E16}" sibTransId="{FF17FBDA-5AD6-48B8-95C0-87F91A9E82C5}"/>
    <dgm:cxn modelId="{0B27464D-64DC-4D2E-94ED-2EB52F2AA1A4}" srcId="{4F36A8A5-B995-463F-90BB-E836BE6219A6}" destId="{3275A68E-7BFC-4D9D-863C-29728894513C}" srcOrd="6" destOrd="0" parTransId="{7242996F-3FDA-4C9B-847A-00086C89A6B8}" sibTransId="{E77CC9E7-A943-4B73-A50B-A33FCA57DDF2}"/>
    <dgm:cxn modelId="{10BB3CC5-5460-460A-8154-718301295BC0}" type="presOf" srcId="{F3EDEE51-7931-40F4-80D8-6B01EB743CBF}" destId="{7FEB67FE-9E24-4B7D-A3FA-DE316C12644F}" srcOrd="0" destOrd="0" presId="urn:microsoft.com/office/officeart/2005/8/layout/vList2"/>
    <dgm:cxn modelId="{797A7357-3103-499D-9E46-E76C4CFAA372}" srcId="{4F36A8A5-B995-463F-90BB-E836BE6219A6}" destId="{CC767ED9-EE06-4402-975A-1DE6197A9B37}" srcOrd="1" destOrd="0" parTransId="{EFFBF8F8-64EE-4632-8B0F-F3BAA4A57BC1}" sibTransId="{3C93DF8C-BC98-4F25-9C7C-1DC563ED60A1}"/>
    <dgm:cxn modelId="{DF62F15C-07DA-4C3F-84A1-D6266205D9D7}" type="presOf" srcId="{CC767ED9-EE06-4402-975A-1DE6197A9B37}" destId="{22164660-109D-4F95-B87C-AEB38EBDEE6B}" srcOrd="0" destOrd="0" presId="urn:microsoft.com/office/officeart/2005/8/layout/vList2"/>
    <dgm:cxn modelId="{A8A69336-3141-4DEC-9C6E-CAE8625FBED0}" type="presOf" srcId="{51FA483F-FF20-4675-AF89-BFE2888EFEB0}" destId="{6212B6B3-3BFB-4EDA-ABB0-45A65350CFE2}" srcOrd="0" destOrd="0" presId="urn:microsoft.com/office/officeart/2005/8/layout/vList2"/>
    <dgm:cxn modelId="{C91CABE9-C9CF-4FA2-8EE3-653C0A0C9E9F}" type="presOf" srcId="{CADC1198-ADDB-4798-8F79-97A5C6585BA2}" destId="{DCCAE151-9226-4F8B-A514-AB4C89859B75}" srcOrd="0" destOrd="0" presId="urn:microsoft.com/office/officeart/2005/8/layout/vList2"/>
    <dgm:cxn modelId="{F45A74B0-71AA-452D-BE23-2B3DE1BF4B49}" type="presOf" srcId="{3275A68E-7BFC-4D9D-863C-29728894513C}" destId="{07468683-F082-4D8E-B747-F2617DC34EBE}" srcOrd="0" destOrd="0" presId="urn:microsoft.com/office/officeart/2005/8/layout/vList2"/>
    <dgm:cxn modelId="{A49F11E1-42AF-4F48-A5AA-A0AAB0D72657}" srcId="{4F36A8A5-B995-463F-90BB-E836BE6219A6}" destId="{402858DA-8FEB-447B-A819-6580004CF8F2}" srcOrd="3" destOrd="0" parTransId="{3F801949-51D5-40F6-8CBD-EBB10D02237E}" sibTransId="{DC7DBD60-5142-4563-8EDA-8CEDCDAD576E}"/>
    <dgm:cxn modelId="{7B30955C-743A-4F98-A54C-F9057DB13EAC}" type="presOf" srcId="{402858DA-8FEB-447B-A819-6580004CF8F2}" destId="{986D51FB-10E9-4A05-9E62-F5B2C8C1E4D9}" srcOrd="0" destOrd="0" presId="urn:microsoft.com/office/officeart/2005/8/layout/vList2"/>
    <dgm:cxn modelId="{79BF2FCE-1B1D-446F-BEC8-D7F34ED6BC32}" srcId="{4F36A8A5-B995-463F-90BB-E836BE6219A6}" destId="{A49659BC-0B69-4022-B684-01161517040D}" srcOrd="5" destOrd="0" parTransId="{EC652C1D-037E-400C-A133-8A22A1F0A879}" sibTransId="{8FB82902-42C7-424D-99FA-3D1D238BE8C7}"/>
    <dgm:cxn modelId="{35850572-B3E8-42F8-ABB5-A8FDBF98CDE8}" srcId="{4F36A8A5-B995-463F-90BB-E836BE6219A6}" destId="{CADC1198-ADDB-4798-8F79-97A5C6585BA2}" srcOrd="2" destOrd="0" parTransId="{1198F566-E9E9-494B-A210-888CA9955228}" sibTransId="{3E9D32EA-207A-48EB-9859-BAE098F61DE3}"/>
    <dgm:cxn modelId="{FD3EB7CE-0A63-4922-8A6F-0687E9B79A68}" type="presOf" srcId="{4F36A8A5-B995-463F-90BB-E836BE6219A6}" destId="{4B030BE3-FD04-43AF-9B47-246C1E2D4FE3}" srcOrd="0" destOrd="0" presId="urn:microsoft.com/office/officeart/2005/8/layout/vList2"/>
    <dgm:cxn modelId="{E1A31387-3222-4C46-9578-B99B448B2D48}" type="presParOf" srcId="{4B030BE3-FD04-43AF-9B47-246C1E2D4FE3}" destId="{7FEB67FE-9E24-4B7D-A3FA-DE316C12644F}" srcOrd="0" destOrd="0" presId="urn:microsoft.com/office/officeart/2005/8/layout/vList2"/>
    <dgm:cxn modelId="{EBB720C7-FAEA-4D04-A890-0B0354373845}" type="presParOf" srcId="{4B030BE3-FD04-43AF-9B47-246C1E2D4FE3}" destId="{CE50D413-D3BC-4237-ACC1-2E0045DD5AF9}" srcOrd="1" destOrd="0" presId="urn:microsoft.com/office/officeart/2005/8/layout/vList2"/>
    <dgm:cxn modelId="{64EBDB76-F2DE-4A07-95C3-B2409683BEB8}" type="presParOf" srcId="{4B030BE3-FD04-43AF-9B47-246C1E2D4FE3}" destId="{22164660-109D-4F95-B87C-AEB38EBDEE6B}" srcOrd="2" destOrd="0" presId="urn:microsoft.com/office/officeart/2005/8/layout/vList2"/>
    <dgm:cxn modelId="{75D153C2-7CE2-4A5A-AC00-41D04A840C02}" type="presParOf" srcId="{4B030BE3-FD04-43AF-9B47-246C1E2D4FE3}" destId="{2F657670-15DE-4D42-9038-583FC816C008}" srcOrd="3" destOrd="0" presId="urn:microsoft.com/office/officeart/2005/8/layout/vList2"/>
    <dgm:cxn modelId="{EBD5A282-BA49-448E-BEDA-F9E60E22462A}" type="presParOf" srcId="{4B030BE3-FD04-43AF-9B47-246C1E2D4FE3}" destId="{DCCAE151-9226-4F8B-A514-AB4C89859B75}" srcOrd="4" destOrd="0" presId="urn:microsoft.com/office/officeart/2005/8/layout/vList2"/>
    <dgm:cxn modelId="{46D4DB8F-7EA5-4567-9C10-46D98B7F416C}" type="presParOf" srcId="{4B030BE3-FD04-43AF-9B47-246C1E2D4FE3}" destId="{CBF19A4E-5C21-4FA5-8C94-11D1B9734029}" srcOrd="5" destOrd="0" presId="urn:microsoft.com/office/officeart/2005/8/layout/vList2"/>
    <dgm:cxn modelId="{7A564FDF-89BB-431C-8BDD-FD5FC8705308}" type="presParOf" srcId="{4B030BE3-FD04-43AF-9B47-246C1E2D4FE3}" destId="{986D51FB-10E9-4A05-9E62-F5B2C8C1E4D9}" srcOrd="6" destOrd="0" presId="urn:microsoft.com/office/officeart/2005/8/layout/vList2"/>
    <dgm:cxn modelId="{309E1327-ECB7-4A15-B56F-2CED426FE7CE}" type="presParOf" srcId="{4B030BE3-FD04-43AF-9B47-246C1E2D4FE3}" destId="{F9FDBE99-9E17-4AB0-A61F-C9491D0309A5}" srcOrd="7" destOrd="0" presId="urn:microsoft.com/office/officeart/2005/8/layout/vList2"/>
    <dgm:cxn modelId="{26BF5F96-460F-4AA5-86DC-6EBBD5CF17DE}" type="presParOf" srcId="{4B030BE3-FD04-43AF-9B47-246C1E2D4FE3}" destId="{6212B6B3-3BFB-4EDA-ABB0-45A65350CFE2}" srcOrd="8" destOrd="0" presId="urn:microsoft.com/office/officeart/2005/8/layout/vList2"/>
    <dgm:cxn modelId="{6E3241D9-947B-4BF8-9E33-816A238EC1B3}" type="presParOf" srcId="{4B030BE3-FD04-43AF-9B47-246C1E2D4FE3}" destId="{0FB9267D-C919-4E18-89E0-CEC059AC60E2}" srcOrd="9" destOrd="0" presId="urn:microsoft.com/office/officeart/2005/8/layout/vList2"/>
    <dgm:cxn modelId="{B946A38F-F4B9-4A10-8284-9B8A84E08531}" type="presParOf" srcId="{4B030BE3-FD04-43AF-9B47-246C1E2D4FE3}" destId="{E4E5DA76-C4EF-4B95-A4C1-AD5B075F31F8}" srcOrd="10" destOrd="0" presId="urn:microsoft.com/office/officeart/2005/8/layout/vList2"/>
    <dgm:cxn modelId="{9F211265-5004-4E2C-81A8-966C3FEA940F}" type="presParOf" srcId="{4B030BE3-FD04-43AF-9B47-246C1E2D4FE3}" destId="{4A301282-75E7-4FFB-8667-2DA4081DAEDB}" srcOrd="11" destOrd="0" presId="urn:microsoft.com/office/officeart/2005/8/layout/vList2"/>
    <dgm:cxn modelId="{C0DEE9BD-6ACA-45C3-89D9-6616E49BA9E6}" type="presParOf" srcId="{4B030BE3-FD04-43AF-9B47-246C1E2D4FE3}" destId="{07468683-F082-4D8E-B747-F2617DC34EB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1AAAD-5AAE-4105-A50A-885843D2634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tr-TR"/>
        </a:p>
      </dgm:t>
    </dgm:pt>
    <dgm:pt modelId="{2AF89D6D-1AF5-4D00-B567-C63816DCE4F4}">
      <dgm:prSet/>
      <dgm:spPr/>
      <dgm:t>
        <a:bodyPr/>
        <a:lstStyle/>
        <a:p>
          <a:pPr rtl="0"/>
          <a:endParaRPr lang="tr-TR"/>
        </a:p>
      </dgm:t>
    </dgm:pt>
    <dgm:pt modelId="{D331B6B6-CDAA-4831-ABB2-97A9725A9BC4}" type="parTrans" cxnId="{C48B6AC8-9B56-44C4-9858-16DB8A9C7840}">
      <dgm:prSet/>
      <dgm:spPr/>
      <dgm:t>
        <a:bodyPr/>
        <a:lstStyle/>
        <a:p>
          <a:endParaRPr lang="tr-TR"/>
        </a:p>
      </dgm:t>
    </dgm:pt>
    <dgm:pt modelId="{C757D8B7-104E-4BB2-A4B5-5D88A2A6BFB8}" type="sibTrans" cxnId="{C48B6AC8-9B56-44C4-9858-16DB8A9C7840}">
      <dgm:prSet/>
      <dgm:spPr/>
      <dgm:t>
        <a:bodyPr/>
        <a:lstStyle/>
        <a:p>
          <a:endParaRPr lang="tr-TR"/>
        </a:p>
      </dgm:t>
    </dgm:pt>
    <dgm:pt modelId="{91DBA6A5-F1D7-45B7-96E1-A33EA498D840}">
      <dgm:prSet/>
      <dgm:spPr/>
      <dgm:t>
        <a:bodyPr/>
        <a:lstStyle/>
        <a:p>
          <a:pPr rtl="0"/>
          <a:r>
            <a:rPr lang="tr-TR" smtClean="0"/>
            <a:t>Kendisine çok güvenme güç gösterisinde yapma</a:t>
          </a:r>
          <a:endParaRPr lang="tr-TR"/>
        </a:p>
      </dgm:t>
    </dgm:pt>
    <dgm:pt modelId="{C585A589-4862-4AEC-A999-E3AC4A1C5D85}" type="parTrans" cxnId="{3744DC20-4D7F-4D91-BEC2-72EE6A1CD213}">
      <dgm:prSet/>
      <dgm:spPr/>
      <dgm:t>
        <a:bodyPr/>
        <a:lstStyle/>
        <a:p>
          <a:endParaRPr lang="tr-TR"/>
        </a:p>
      </dgm:t>
    </dgm:pt>
    <dgm:pt modelId="{96634F36-C50D-4135-A532-082FE19D92E3}" type="sibTrans" cxnId="{3744DC20-4D7F-4D91-BEC2-72EE6A1CD213}">
      <dgm:prSet/>
      <dgm:spPr/>
      <dgm:t>
        <a:bodyPr/>
        <a:lstStyle/>
        <a:p>
          <a:endParaRPr lang="tr-TR"/>
        </a:p>
      </dgm:t>
    </dgm:pt>
    <dgm:pt modelId="{A943886E-003A-440D-BF5D-3A826A0C9770}">
      <dgm:prSet/>
      <dgm:spPr/>
      <dgm:t>
        <a:bodyPr/>
        <a:lstStyle/>
        <a:p>
          <a:pPr rtl="0"/>
          <a:r>
            <a:rPr lang="tr-TR" smtClean="0"/>
            <a:t>Toplantılarda lafı kapmak için fırsat kollama karşısındakini dinlememe. </a:t>
          </a:r>
          <a:endParaRPr lang="tr-TR"/>
        </a:p>
      </dgm:t>
    </dgm:pt>
    <dgm:pt modelId="{2BCA172A-5729-4A9F-BED5-7EB68C77D8F0}" type="parTrans" cxnId="{20A55C0B-1813-41CE-A670-66C97A590359}">
      <dgm:prSet/>
      <dgm:spPr/>
      <dgm:t>
        <a:bodyPr/>
        <a:lstStyle/>
        <a:p>
          <a:endParaRPr lang="tr-TR"/>
        </a:p>
      </dgm:t>
    </dgm:pt>
    <dgm:pt modelId="{DA8F9529-1B78-4FFA-93DE-0EFCC6CC223A}" type="sibTrans" cxnId="{20A55C0B-1813-41CE-A670-66C97A590359}">
      <dgm:prSet/>
      <dgm:spPr/>
      <dgm:t>
        <a:bodyPr/>
        <a:lstStyle/>
        <a:p>
          <a:endParaRPr lang="tr-TR"/>
        </a:p>
      </dgm:t>
    </dgm:pt>
    <dgm:pt modelId="{BEA81F45-7CE3-474F-B3A6-4076E97FD1AD}">
      <dgm:prSet/>
      <dgm:spPr/>
      <dgm:t>
        <a:bodyPr/>
        <a:lstStyle/>
        <a:p>
          <a:pPr rtl="0"/>
          <a:r>
            <a:rPr lang="tr-TR" smtClean="0"/>
            <a:t>Mutlaka düşündüklerini söylemeyi amaçlama </a:t>
          </a:r>
          <a:endParaRPr lang="tr-TR"/>
        </a:p>
      </dgm:t>
    </dgm:pt>
    <dgm:pt modelId="{8EC212E6-36FB-4F89-B0A1-563EA68B04EF}" type="parTrans" cxnId="{E6F7DF55-76E7-458D-A767-23A523D2C02C}">
      <dgm:prSet/>
      <dgm:spPr/>
      <dgm:t>
        <a:bodyPr/>
        <a:lstStyle/>
        <a:p>
          <a:endParaRPr lang="tr-TR"/>
        </a:p>
      </dgm:t>
    </dgm:pt>
    <dgm:pt modelId="{0F42AE0C-3F00-43BE-B725-7897F3693499}" type="sibTrans" cxnId="{E6F7DF55-76E7-458D-A767-23A523D2C02C}">
      <dgm:prSet/>
      <dgm:spPr/>
      <dgm:t>
        <a:bodyPr/>
        <a:lstStyle/>
        <a:p>
          <a:endParaRPr lang="tr-TR"/>
        </a:p>
      </dgm:t>
    </dgm:pt>
    <dgm:pt modelId="{93118653-47B2-4C07-8EF5-81440F07AD5C}">
      <dgm:prSet/>
      <dgm:spPr/>
      <dgm:t>
        <a:bodyPr/>
        <a:lstStyle/>
        <a:p>
          <a:pPr rtl="0"/>
          <a:r>
            <a:rPr lang="tr-TR" smtClean="0"/>
            <a:t>Takımda üye olarak çalışmak istememe </a:t>
          </a:r>
          <a:endParaRPr lang="tr-TR"/>
        </a:p>
      </dgm:t>
    </dgm:pt>
    <dgm:pt modelId="{28F355F5-795D-4700-A8D8-34F95E5D5BD2}" type="parTrans" cxnId="{0A78CB67-3E32-4F0A-A685-911B11A3A5EB}">
      <dgm:prSet/>
      <dgm:spPr/>
      <dgm:t>
        <a:bodyPr/>
        <a:lstStyle/>
        <a:p>
          <a:endParaRPr lang="tr-TR"/>
        </a:p>
      </dgm:t>
    </dgm:pt>
    <dgm:pt modelId="{FD8539AA-F039-469B-9322-2C486DAE1DF6}" type="sibTrans" cxnId="{0A78CB67-3E32-4F0A-A685-911B11A3A5EB}">
      <dgm:prSet/>
      <dgm:spPr/>
      <dgm:t>
        <a:bodyPr/>
        <a:lstStyle/>
        <a:p>
          <a:endParaRPr lang="tr-TR"/>
        </a:p>
      </dgm:t>
    </dgm:pt>
    <dgm:pt modelId="{81F53975-ADA9-4A65-B3A3-A67C9B9B2311}">
      <dgm:prSet/>
      <dgm:spPr/>
      <dgm:t>
        <a:bodyPr/>
        <a:lstStyle/>
        <a:p>
          <a:pPr rtl="0"/>
          <a:r>
            <a:rPr lang="tr-TR" smtClean="0"/>
            <a:t>Temel görüşü kendi görüşlerinin oluşturmasını isteme</a:t>
          </a:r>
          <a:endParaRPr lang="tr-TR"/>
        </a:p>
      </dgm:t>
    </dgm:pt>
    <dgm:pt modelId="{2FD77D7E-9F0E-49C8-A2EC-2797B2B7C4F6}" type="parTrans" cxnId="{45E442E5-DCEF-47AB-95B6-EFBDBA998892}">
      <dgm:prSet/>
      <dgm:spPr/>
      <dgm:t>
        <a:bodyPr/>
        <a:lstStyle/>
        <a:p>
          <a:endParaRPr lang="tr-TR"/>
        </a:p>
      </dgm:t>
    </dgm:pt>
    <dgm:pt modelId="{E3A3DE2F-D323-4977-A3BE-1FAF340A5AF2}" type="sibTrans" cxnId="{45E442E5-DCEF-47AB-95B6-EFBDBA998892}">
      <dgm:prSet/>
      <dgm:spPr/>
      <dgm:t>
        <a:bodyPr/>
        <a:lstStyle/>
        <a:p>
          <a:endParaRPr lang="tr-TR"/>
        </a:p>
      </dgm:t>
    </dgm:pt>
    <dgm:pt modelId="{CC631F0D-C133-48EF-A742-597EA6AB79C9}">
      <dgm:prSet/>
      <dgm:spPr/>
      <dgm:t>
        <a:bodyPr/>
        <a:lstStyle/>
        <a:p>
          <a:pPr rtl="0"/>
          <a:r>
            <a:rPr lang="tr-TR" smtClean="0"/>
            <a:t>Ne pahasına olursa olsun haklı çıkmayı amaçlama </a:t>
          </a:r>
          <a:endParaRPr lang="tr-TR"/>
        </a:p>
      </dgm:t>
    </dgm:pt>
    <dgm:pt modelId="{26DD6E99-6EBA-498C-B70B-8E9D7CDE3F5D}" type="parTrans" cxnId="{10EB5DF9-633E-4A7D-BC61-534A851BD346}">
      <dgm:prSet/>
      <dgm:spPr/>
      <dgm:t>
        <a:bodyPr/>
        <a:lstStyle/>
        <a:p>
          <a:endParaRPr lang="tr-TR"/>
        </a:p>
      </dgm:t>
    </dgm:pt>
    <dgm:pt modelId="{2ABC7C6A-1D54-4A96-97A3-AD7A11F56224}" type="sibTrans" cxnId="{10EB5DF9-633E-4A7D-BC61-534A851BD346}">
      <dgm:prSet/>
      <dgm:spPr/>
      <dgm:t>
        <a:bodyPr/>
        <a:lstStyle/>
        <a:p>
          <a:endParaRPr lang="tr-TR"/>
        </a:p>
      </dgm:t>
    </dgm:pt>
    <dgm:pt modelId="{CF299C95-3CB7-4C65-9BDE-DE2B3268CCCF}">
      <dgm:prSet/>
      <dgm:spPr/>
      <dgm:t>
        <a:bodyPr/>
        <a:lstStyle/>
        <a:p>
          <a:pPr rtl="0"/>
          <a:r>
            <a:rPr lang="tr-TR" smtClean="0"/>
            <a:t>Agresif ve reaktif davranışları sonucu haklı olduğu konuda bile zaman zaman eksi puan alarak başlama</a:t>
          </a:r>
          <a:endParaRPr lang="tr-TR"/>
        </a:p>
      </dgm:t>
    </dgm:pt>
    <dgm:pt modelId="{0595DE09-4057-437D-B9D5-50D8628BEE48}" type="parTrans" cxnId="{00565D2E-48DE-403D-93E9-F281EC0C21D2}">
      <dgm:prSet/>
      <dgm:spPr/>
      <dgm:t>
        <a:bodyPr/>
        <a:lstStyle/>
        <a:p>
          <a:endParaRPr lang="tr-TR"/>
        </a:p>
      </dgm:t>
    </dgm:pt>
    <dgm:pt modelId="{BA7F77C0-1DE0-42E5-88D1-AF0498D8A924}" type="sibTrans" cxnId="{00565D2E-48DE-403D-93E9-F281EC0C21D2}">
      <dgm:prSet/>
      <dgm:spPr/>
      <dgm:t>
        <a:bodyPr/>
        <a:lstStyle/>
        <a:p>
          <a:endParaRPr lang="tr-TR"/>
        </a:p>
      </dgm:t>
    </dgm:pt>
    <dgm:pt modelId="{DB15C814-674C-4647-B34C-AED844B30437}">
      <dgm:prSet/>
      <dgm:spPr/>
      <dgm:t>
        <a:bodyPr/>
        <a:lstStyle/>
        <a:p>
          <a:pPr rtl="0"/>
          <a:r>
            <a:rPr lang="tr-TR" smtClean="0"/>
            <a:t>Takım içinde erimeme </a:t>
          </a:r>
          <a:endParaRPr lang="tr-TR"/>
        </a:p>
      </dgm:t>
    </dgm:pt>
    <dgm:pt modelId="{B90DA95C-784A-4CB3-90DD-3CDD904E2BAB}" type="parTrans" cxnId="{7C834BDC-8078-4CA3-BD45-BE9136699F36}">
      <dgm:prSet/>
      <dgm:spPr/>
      <dgm:t>
        <a:bodyPr/>
        <a:lstStyle/>
        <a:p>
          <a:endParaRPr lang="tr-TR"/>
        </a:p>
      </dgm:t>
    </dgm:pt>
    <dgm:pt modelId="{454D6716-89CD-4F15-B268-34E9946101A3}" type="sibTrans" cxnId="{7C834BDC-8078-4CA3-BD45-BE9136699F36}">
      <dgm:prSet/>
      <dgm:spPr/>
      <dgm:t>
        <a:bodyPr/>
        <a:lstStyle/>
        <a:p>
          <a:endParaRPr lang="tr-TR"/>
        </a:p>
      </dgm:t>
    </dgm:pt>
    <dgm:pt modelId="{9664EF77-FFE0-4048-8A51-3944645AB39C}" type="pres">
      <dgm:prSet presAssocID="{5CA1AAAD-5AAE-4105-A50A-885843D26348}" presName="vert0" presStyleCnt="0">
        <dgm:presLayoutVars>
          <dgm:dir/>
          <dgm:animOne val="branch"/>
          <dgm:animLvl val="lvl"/>
        </dgm:presLayoutVars>
      </dgm:prSet>
      <dgm:spPr/>
    </dgm:pt>
    <dgm:pt modelId="{A65CF2B7-CA48-4E41-BD33-043F856EC558}" type="pres">
      <dgm:prSet presAssocID="{2AF89D6D-1AF5-4D00-B567-C63816DCE4F4}" presName="thickLine" presStyleLbl="alignNode1" presStyleIdx="0" presStyleCnt="9"/>
      <dgm:spPr/>
    </dgm:pt>
    <dgm:pt modelId="{DD338A85-B082-4FEF-B016-9C7FE6EE8B94}" type="pres">
      <dgm:prSet presAssocID="{2AF89D6D-1AF5-4D00-B567-C63816DCE4F4}" presName="horz1" presStyleCnt="0"/>
      <dgm:spPr/>
    </dgm:pt>
    <dgm:pt modelId="{374E69A6-0066-4B2C-9D60-7A70F32A2820}" type="pres">
      <dgm:prSet presAssocID="{2AF89D6D-1AF5-4D00-B567-C63816DCE4F4}" presName="tx1" presStyleLbl="revTx" presStyleIdx="0" presStyleCnt="9"/>
      <dgm:spPr/>
    </dgm:pt>
    <dgm:pt modelId="{C7EF7B57-1CCD-4F19-BDCE-CA550B9E7B77}" type="pres">
      <dgm:prSet presAssocID="{2AF89D6D-1AF5-4D00-B567-C63816DCE4F4}" presName="vert1" presStyleCnt="0"/>
      <dgm:spPr/>
    </dgm:pt>
    <dgm:pt modelId="{D906F395-D525-4F61-B9F5-31FD160C91E8}" type="pres">
      <dgm:prSet presAssocID="{91DBA6A5-F1D7-45B7-96E1-A33EA498D840}" presName="thickLine" presStyleLbl="alignNode1" presStyleIdx="1" presStyleCnt="9"/>
      <dgm:spPr/>
    </dgm:pt>
    <dgm:pt modelId="{D2BE4011-0DD6-4EC6-8627-23B42652E9D9}" type="pres">
      <dgm:prSet presAssocID="{91DBA6A5-F1D7-45B7-96E1-A33EA498D840}" presName="horz1" presStyleCnt="0"/>
      <dgm:spPr/>
    </dgm:pt>
    <dgm:pt modelId="{F1CB7BFD-1721-489A-8A7B-54A44D0BC0FC}" type="pres">
      <dgm:prSet presAssocID="{91DBA6A5-F1D7-45B7-96E1-A33EA498D840}" presName="tx1" presStyleLbl="revTx" presStyleIdx="1" presStyleCnt="9"/>
      <dgm:spPr/>
    </dgm:pt>
    <dgm:pt modelId="{F954DA6C-BF0D-4E45-8B9D-D385A6F5B781}" type="pres">
      <dgm:prSet presAssocID="{91DBA6A5-F1D7-45B7-96E1-A33EA498D840}" presName="vert1" presStyleCnt="0"/>
      <dgm:spPr/>
    </dgm:pt>
    <dgm:pt modelId="{4FE60702-0EF8-4F2D-AA94-B3CC143FEFC3}" type="pres">
      <dgm:prSet presAssocID="{A943886E-003A-440D-BF5D-3A826A0C9770}" presName="thickLine" presStyleLbl="alignNode1" presStyleIdx="2" presStyleCnt="9"/>
      <dgm:spPr/>
    </dgm:pt>
    <dgm:pt modelId="{9FF7FB3F-762A-42CE-9A51-A7A1A5BB658E}" type="pres">
      <dgm:prSet presAssocID="{A943886E-003A-440D-BF5D-3A826A0C9770}" presName="horz1" presStyleCnt="0"/>
      <dgm:spPr/>
    </dgm:pt>
    <dgm:pt modelId="{80AF5E5C-EB60-4D6F-B91F-8F3A85F1E4AF}" type="pres">
      <dgm:prSet presAssocID="{A943886E-003A-440D-BF5D-3A826A0C9770}" presName="tx1" presStyleLbl="revTx" presStyleIdx="2" presStyleCnt="9"/>
      <dgm:spPr/>
    </dgm:pt>
    <dgm:pt modelId="{16C5CB94-1BCD-46AA-9D7A-F7F2D89F500B}" type="pres">
      <dgm:prSet presAssocID="{A943886E-003A-440D-BF5D-3A826A0C9770}" presName="vert1" presStyleCnt="0"/>
      <dgm:spPr/>
    </dgm:pt>
    <dgm:pt modelId="{7AA6D5BA-F1C2-455E-A104-A4081F9B90B1}" type="pres">
      <dgm:prSet presAssocID="{BEA81F45-7CE3-474F-B3A6-4076E97FD1AD}" presName="thickLine" presStyleLbl="alignNode1" presStyleIdx="3" presStyleCnt="9"/>
      <dgm:spPr/>
    </dgm:pt>
    <dgm:pt modelId="{4C4F735E-6E4A-43C4-918B-63F24F28C2C4}" type="pres">
      <dgm:prSet presAssocID="{BEA81F45-7CE3-474F-B3A6-4076E97FD1AD}" presName="horz1" presStyleCnt="0"/>
      <dgm:spPr/>
    </dgm:pt>
    <dgm:pt modelId="{5376742D-1723-4138-9ED2-78BC4CE6D3B0}" type="pres">
      <dgm:prSet presAssocID="{BEA81F45-7CE3-474F-B3A6-4076E97FD1AD}" presName="tx1" presStyleLbl="revTx" presStyleIdx="3" presStyleCnt="9"/>
      <dgm:spPr/>
    </dgm:pt>
    <dgm:pt modelId="{8B7B9323-D2E2-46BD-97B7-28979E379606}" type="pres">
      <dgm:prSet presAssocID="{BEA81F45-7CE3-474F-B3A6-4076E97FD1AD}" presName="vert1" presStyleCnt="0"/>
      <dgm:spPr/>
    </dgm:pt>
    <dgm:pt modelId="{D120C645-C99C-46B4-A261-6DA5A31A5984}" type="pres">
      <dgm:prSet presAssocID="{93118653-47B2-4C07-8EF5-81440F07AD5C}" presName="thickLine" presStyleLbl="alignNode1" presStyleIdx="4" presStyleCnt="9"/>
      <dgm:spPr/>
    </dgm:pt>
    <dgm:pt modelId="{AC0B4E1C-23FD-45FB-BD7D-09436FAB8954}" type="pres">
      <dgm:prSet presAssocID="{93118653-47B2-4C07-8EF5-81440F07AD5C}" presName="horz1" presStyleCnt="0"/>
      <dgm:spPr/>
    </dgm:pt>
    <dgm:pt modelId="{65727D10-8490-40A2-ADEF-466F2F4583DD}" type="pres">
      <dgm:prSet presAssocID="{93118653-47B2-4C07-8EF5-81440F07AD5C}" presName="tx1" presStyleLbl="revTx" presStyleIdx="4" presStyleCnt="9"/>
      <dgm:spPr/>
    </dgm:pt>
    <dgm:pt modelId="{81B56619-D0F5-47A7-BE1B-50A192301A5A}" type="pres">
      <dgm:prSet presAssocID="{93118653-47B2-4C07-8EF5-81440F07AD5C}" presName="vert1" presStyleCnt="0"/>
      <dgm:spPr/>
    </dgm:pt>
    <dgm:pt modelId="{6B717008-05B6-4748-B212-D2E4C0BD29B2}" type="pres">
      <dgm:prSet presAssocID="{81F53975-ADA9-4A65-B3A3-A67C9B9B2311}" presName="thickLine" presStyleLbl="alignNode1" presStyleIdx="5" presStyleCnt="9"/>
      <dgm:spPr/>
    </dgm:pt>
    <dgm:pt modelId="{372EBED8-E1D2-4F4E-AC88-B9B368F6B42E}" type="pres">
      <dgm:prSet presAssocID="{81F53975-ADA9-4A65-B3A3-A67C9B9B2311}" presName="horz1" presStyleCnt="0"/>
      <dgm:spPr/>
    </dgm:pt>
    <dgm:pt modelId="{D5A5B7FC-BFCB-4F08-A47B-302A6ABFCED7}" type="pres">
      <dgm:prSet presAssocID="{81F53975-ADA9-4A65-B3A3-A67C9B9B2311}" presName="tx1" presStyleLbl="revTx" presStyleIdx="5" presStyleCnt="9"/>
      <dgm:spPr/>
    </dgm:pt>
    <dgm:pt modelId="{4FDB6B63-C83A-47F9-B553-C79B8B54C6F3}" type="pres">
      <dgm:prSet presAssocID="{81F53975-ADA9-4A65-B3A3-A67C9B9B2311}" presName="vert1" presStyleCnt="0"/>
      <dgm:spPr/>
    </dgm:pt>
    <dgm:pt modelId="{78E4A0EB-14DA-465F-8A9D-70EBACD5DBC2}" type="pres">
      <dgm:prSet presAssocID="{CC631F0D-C133-48EF-A742-597EA6AB79C9}" presName="thickLine" presStyleLbl="alignNode1" presStyleIdx="6" presStyleCnt="9"/>
      <dgm:spPr/>
    </dgm:pt>
    <dgm:pt modelId="{CFF79A35-5D9A-42C5-9060-1D743534C09D}" type="pres">
      <dgm:prSet presAssocID="{CC631F0D-C133-48EF-A742-597EA6AB79C9}" presName="horz1" presStyleCnt="0"/>
      <dgm:spPr/>
    </dgm:pt>
    <dgm:pt modelId="{9E904057-DD13-4784-BED2-A0AE1E6AEC54}" type="pres">
      <dgm:prSet presAssocID="{CC631F0D-C133-48EF-A742-597EA6AB79C9}" presName="tx1" presStyleLbl="revTx" presStyleIdx="6" presStyleCnt="9"/>
      <dgm:spPr/>
    </dgm:pt>
    <dgm:pt modelId="{FEA4276B-9E9D-44AB-B74C-877D6412766E}" type="pres">
      <dgm:prSet presAssocID="{CC631F0D-C133-48EF-A742-597EA6AB79C9}" presName="vert1" presStyleCnt="0"/>
      <dgm:spPr/>
    </dgm:pt>
    <dgm:pt modelId="{5F3C95D4-E29A-443E-A87E-7D0708960B6E}" type="pres">
      <dgm:prSet presAssocID="{CF299C95-3CB7-4C65-9BDE-DE2B3268CCCF}" presName="thickLine" presStyleLbl="alignNode1" presStyleIdx="7" presStyleCnt="9"/>
      <dgm:spPr/>
    </dgm:pt>
    <dgm:pt modelId="{4AB398BC-38CC-454A-A768-1B6ADF2C83BC}" type="pres">
      <dgm:prSet presAssocID="{CF299C95-3CB7-4C65-9BDE-DE2B3268CCCF}" presName="horz1" presStyleCnt="0"/>
      <dgm:spPr/>
    </dgm:pt>
    <dgm:pt modelId="{84A7BD81-EBF6-49C1-A028-E938C6EEB345}" type="pres">
      <dgm:prSet presAssocID="{CF299C95-3CB7-4C65-9BDE-DE2B3268CCCF}" presName="tx1" presStyleLbl="revTx" presStyleIdx="7" presStyleCnt="9"/>
      <dgm:spPr/>
    </dgm:pt>
    <dgm:pt modelId="{70D4CD8C-A16D-4A7B-B8D9-F48C1F9869CE}" type="pres">
      <dgm:prSet presAssocID="{CF299C95-3CB7-4C65-9BDE-DE2B3268CCCF}" presName="vert1" presStyleCnt="0"/>
      <dgm:spPr/>
    </dgm:pt>
    <dgm:pt modelId="{AE1341D2-2D3D-4C12-A6AD-3E567FBCF918}" type="pres">
      <dgm:prSet presAssocID="{DB15C814-674C-4647-B34C-AED844B30437}" presName="thickLine" presStyleLbl="alignNode1" presStyleIdx="8" presStyleCnt="9"/>
      <dgm:spPr/>
    </dgm:pt>
    <dgm:pt modelId="{CA1C9CD4-817C-45E1-98FF-336BF01827FA}" type="pres">
      <dgm:prSet presAssocID="{DB15C814-674C-4647-B34C-AED844B30437}" presName="horz1" presStyleCnt="0"/>
      <dgm:spPr/>
    </dgm:pt>
    <dgm:pt modelId="{74C49BF5-DE80-49E3-AEFA-F2F9B4AC5F3E}" type="pres">
      <dgm:prSet presAssocID="{DB15C814-674C-4647-B34C-AED844B30437}" presName="tx1" presStyleLbl="revTx" presStyleIdx="8" presStyleCnt="9"/>
      <dgm:spPr/>
    </dgm:pt>
    <dgm:pt modelId="{420B9A0C-9791-4C8D-99D0-FB1451858EEA}" type="pres">
      <dgm:prSet presAssocID="{DB15C814-674C-4647-B34C-AED844B30437}" presName="vert1" presStyleCnt="0"/>
      <dgm:spPr/>
    </dgm:pt>
  </dgm:ptLst>
  <dgm:cxnLst>
    <dgm:cxn modelId="{57755B9B-9062-400C-8C7D-F75BCB9C2721}" type="presOf" srcId="{5CA1AAAD-5AAE-4105-A50A-885843D26348}" destId="{9664EF77-FFE0-4048-8A51-3944645AB39C}" srcOrd="0" destOrd="0" presId="urn:microsoft.com/office/officeart/2008/layout/LinedList"/>
    <dgm:cxn modelId="{B3D31BAC-8FDD-4ABC-93E3-A26F9F637C86}" type="presOf" srcId="{A943886E-003A-440D-BF5D-3A826A0C9770}" destId="{80AF5E5C-EB60-4D6F-B91F-8F3A85F1E4AF}" srcOrd="0" destOrd="0" presId="urn:microsoft.com/office/officeart/2008/layout/LinedList"/>
    <dgm:cxn modelId="{1F1B94D4-991B-40BD-999B-E799D6AB31D7}" type="presOf" srcId="{BEA81F45-7CE3-474F-B3A6-4076E97FD1AD}" destId="{5376742D-1723-4138-9ED2-78BC4CE6D3B0}" srcOrd="0" destOrd="0" presId="urn:microsoft.com/office/officeart/2008/layout/LinedList"/>
    <dgm:cxn modelId="{2B4C707F-4036-4A45-84F2-CBFD1DDC73F9}" type="presOf" srcId="{81F53975-ADA9-4A65-B3A3-A67C9B9B2311}" destId="{D5A5B7FC-BFCB-4F08-A47B-302A6ABFCED7}" srcOrd="0" destOrd="0" presId="urn:microsoft.com/office/officeart/2008/layout/LinedList"/>
    <dgm:cxn modelId="{6FE4AAAE-76CC-4209-97AD-DDB52C354B87}" type="presOf" srcId="{CC631F0D-C133-48EF-A742-597EA6AB79C9}" destId="{9E904057-DD13-4784-BED2-A0AE1E6AEC54}" srcOrd="0" destOrd="0" presId="urn:microsoft.com/office/officeart/2008/layout/LinedList"/>
    <dgm:cxn modelId="{3744DC20-4D7F-4D91-BEC2-72EE6A1CD213}" srcId="{5CA1AAAD-5AAE-4105-A50A-885843D26348}" destId="{91DBA6A5-F1D7-45B7-96E1-A33EA498D840}" srcOrd="1" destOrd="0" parTransId="{C585A589-4862-4AEC-A999-E3AC4A1C5D85}" sibTransId="{96634F36-C50D-4135-A532-082FE19D92E3}"/>
    <dgm:cxn modelId="{D199CA35-C8DB-48CD-9907-48F830ED4AA1}" type="presOf" srcId="{91DBA6A5-F1D7-45B7-96E1-A33EA498D840}" destId="{F1CB7BFD-1721-489A-8A7B-54A44D0BC0FC}" srcOrd="0" destOrd="0" presId="urn:microsoft.com/office/officeart/2008/layout/LinedList"/>
    <dgm:cxn modelId="{BA98634D-B213-486E-BFED-0D63A766EF6C}" type="presOf" srcId="{CF299C95-3CB7-4C65-9BDE-DE2B3268CCCF}" destId="{84A7BD81-EBF6-49C1-A028-E938C6EEB345}" srcOrd="0" destOrd="0" presId="urn:microsoft.com/office/officeart/2008/layout/LinedList"/>
    <dgm:cxn modelId="{45E442E5-DCEF-47AB-95B6-EFBDBA998892}" srcId="{5CA1AAAD-5AAE-4105-A50A-885843D26348}" destId="{81F53975-ADA9-4A65-B3A3-A67C9B9B2311}" srcOrd="5" destOrd="0" parTransId="{2FD77D7E-9F0E-49C8-A2EC-2797B2B7C4F6}" sibTransId="{E3A3DE2F-D323-4977-A3BE-1FAF340A5AF2}"/>
    <dgm:cxn modelId="{7C834BDC-8078-4CA3-BD45-BE9136699F36}" srcId="{5CA1AAAD-5AAE-4105-A50A-885843D26348}" destId="{DB15C814-674C-4647-B34C-AED844B30437}" srcOrd="8" destOrd="0" parTransId="{B90DA95C-784A-4CB3-90DD-3CDD904E2BAB}" sibTransId="{454D6716-89CD-4F15-B268-34E9946101A3}"/>
    <dgm:cxn modelId="{C48B6AC8-9B56-44C4-9858-16DB8A9C7840}" srcId="{5CA1AAAD-5AAE-4105-A50A-885843D26348}" destId="{2AF89D6D-1AF5-4D00-B567-C63816DCE4F4}" srcOrd="0" destOrd="0" parTransId="{D331B6B6-CDAA-4831-ABB2-97A9725A9BC4}" sibTransId="{C757D8B7-104E-4BB2-A4B5-5D88A2A6BFB8}"/>
    <dgm:cxn modelId="{10EB5DF9-633E-4A7D-BC61-534A851BD346}" srcId="{5CA1AAAD-5AAE-4105-A50A-885843D26348}" destId="{CC631F0D-C133-48EF-A742-597EA6AB79C9}" srcOrd="6" destOrd="0" parTransId="{26DD6E99-6EBA-498C-B70B-8E9D7CDE3F5D}" sibTransId="{2ABC7C6A-1D54-4A96-97A3-AD7A11F56224}"/>
    <dgm:cxn modelId="{375FA92B-4BE7-4397-B386-9147DBBB2AA3}" type="presOf" srcId="{2AF89D6D-1AF5-4D00-B567-C63816DCE4F4}" destId="{374E69A6-0066-4B2C-9D60-7A70F32A2820}" srcOrd="0" destOrd="0" presId="urn:microsoft.com/office/officeart/2008/layout/LinedList"/>
    <dgm:cxn modelId="{20A55C0B-1813-41CE-A670-66C97A590359}" srcId="{5CA1AAAD-5AAE-4105-A50A-885843D26348}" destId="{A943886E-003A-440D-BF5D-3A826A0C9770}" srcOrd="2" destOrd="0" parTransId="{2BCA172A-5729-4A9F-BED5-7EB68C77D8F0}" sibTransId="{DA8F9529-1B78-4FFA-93DE-0EFCC6CC223A}"/>
    <dgm:cxn modelId="{71BD0D94-0A74-4CAD-8A50-A770898C19B6}" type="presOf" srcId="{93118653-47B2-4C07-8EF5-81440F07AD5C}" destId="{65727D10-8490-40A2-ADEF-466F2F4583DD}" srcOrd="0" destOrd="0" presId="urn:microsoft.com/office/officeart/2008/layout/LinedList"/>
    <dgm:cxn modelId="{E6F7DF55-76E7-458D-A767-23A523D2C02C}" srcId="{5CA1AAAD-5AAE-4105-A50A-885843D26348}" destId="{BEA81F45-7CE3-474F-B3A6-4076E97FD1AD}" srcOrd="3" destOrd="0" parTransId="{8EC212E6-36FB-4F89-B0A1-563EA68B04EF}" sibTransId="{0F42AE0C-3F00-43BE-B725-7897F3693499}"/>
    <dgm:cxn modelId="{CA9A8B6A-1973-4612-BA43-A2F66029A051}" type="presOf" srcId="{DB15C814-674C-4647-B34C-AED844B30437}" destId="{74C49BF5-DE80-49E3-AEFA-F2F9B4AC5F3E}" srcOrd="0" destOrd="0" presId="urn:microsoft.com/office/officeart/2008/layout/LinedList"/>
    <dgm:cxn modelId="{0A78CB67-3E32-4F0A-A685-911B11A3A5EB}" srcId="{5CA1AAAD-5AAE-4105-A50A-885843D26348}" destId="{93118653-47B2-4C07-8EF5-81440F07AD5C}" srcOrd="4" destOrd="0" parTransId="{28F355F5-795D-4700-A8D8-34F95E5D5BD2}" sibTransId="{FD8539AA-F039-469B-9322-2C486DAE1DF6}"/>
    <dgm:cxn modelId="{00565D2E-48DE-403D-93E9-F281EC0C21D2}" srcId="{5CA1AAAD-5AAE-4105-A50A-885843D26348}" destId="{CF299C95-3CB7-4C65-9BDE-DE2B3268CCCF}" srcOrd="7" destOrd="0" parTransId="{0595DE09-4057-437D-B9D5-50D8628BEE48}" sibTransId="{BA7F77C0-1DE0-42E5-88D1-AF0498D8A924}"/>
    <dgm:cxn modelId="{DB3C113D-1FD5-4EFF-8229-19EF791DBD61}" type="presParOf" srcId="{9664EF77-FFE0-4048-8A51-3944645AB39C}" destId="{A65CF2B7-CA48-4E41-BD33-043F856EC558}" srcOrd="0" destOrd="0" presId="urn:microsoft.com/office/officeart/2008/layout/LinedList"/>
    <dgm:cxn modelId="{3BEDE1E9-8A76-4752-AB50-57FC805538B3}" type="presParOf" srcId="{9664EF77-FFE0-4048-8A51-3944645AB39C}" destId="{DD338A85-B082-4FEF-B016-9C7FE6EE8B94}" srcOrd="1" destOrd="0" presId="urn:microsoft.com/office/officeart/2008/layout/LinedList"/>
    <dgm:cxn modelId="{7A03F09D-88E2-42E4-8AEB-73E75902D1F7}" type="presParOf" srcId="{DD338A85-B082-4FEF-B016-9C7FE6EE8B94}" destId="{374E69A6-0066-4B2C-9D60-7A70F32A2820}" srcOrd="0" destOrd="0" presId="urn:microsoft.com/office/officeart/2008/layout/LinedList"/>
    <dgm:cxn modelId="{C1D1CAFA-76B6-4B3F-BAD3-8905C374399C}" type="presParOf" srcId="{DD338A85-B082-4FEF-B016-9C7FE6EE8B94}" destId="{C7EF7B57-1CCD-4F19-BDCE-CA550B9E7B77}" srcOrd="1" destOrd="0" presId="urn:microsoft.com/office/officeart/2008/layout/LinedList"/>
    <dgm:cxn modelId="{BBBCD9F9-D29D-42B5-9C02-CE7F3F46150F}" type="presParOf" srcId="{9664EF77-FFE0-4048-8A51-3944645AB39C}" destId="{D906F395-D525-4F61-B9F5-31FD160C91E8}" srcOrd="2" destOrd="0" presId="urn:microsoft.com/office/officeart/2008/layout/LinedList"/>
    <dgm:cxn modelId="{016B13EC-7C57-4895-A05A-6D07511DB7F6}" type="presParOf" srcId="{9664EF77-FFE0-4048-8A51-3944645AB39C}" destId="{D2BE4011-0DD6-4EC6-8627-23B42652E9D9}" srcOrd="3" destOrd="0" presId="urn:microsoft.com/office/officeart/2008/layout/LinedList"/>
    <dgm:cxn modelId="{15B569EE-A453-42C9-AD81-D9C69534D2AC}" type="presParOf" srcId="{D2BE4011-0DD6-4EC6-8627-23B42652E9D9}" destId="{F1CB7BFD-1721-489A-8A7B-54A44D0BC0FC}" srcOrd="0" destOrd="0" presId="urn:microsoft.com/office/officeart/2008/layout/LinedList"/>
    <dgm:cxn modelId="{E31D8471-AFD2-448C-B813-3519A6A490BC}" type="presParOf" srcId="{D2BE4011-0DD6-4EC6-8627-23B42652E9D9}" destId="{F954DA6C-BF0D-4E45-8B9D-D385A6F5B781}" srcOrd="1" destOrd="0" presId="urn:microsoft.com/office/officeart/2008/layout/LinedList"/>
    <dgm:cxn modelId="{F211379A-F9EB-4C60-9DF5-9E0927FEA331}" type="presParOf" srcId="{9664EF77-FFE0-4048-8A51-3944645AB39C}" destId="{4FE60702-0EF8-4F2D-AA94-B3CC143FEFC3}" srcOrd="4" destOrd="0" presId="urn:microsoft.com/office/officeart/2008/layout/LinedList"/>
    <dgm:cxn modelId="{EAE03268-4672-4A75-B430-A8D04F3B7CA8}" type="presParOf" srcId="{9664EF77-FFE0-4048-8A51-3944645AB39C}" destId="{9FF7FB3F-762A-42CE-9A51-A7A1A5BB658E}" srcOrd="5" destOrd="0" presId="urn:microsoft.com/office/officeart/2008/layout/LinedList"/>
    <dgm:cxn modelId="{2D41D3E7-B43C-4485-AC5C-DA464B82BB7F}" type="presParOf" srcId="{9FF7FB3F-762A-42CE-9A51-A7A1A5BB658E}" destId="{80AF5E5C-EB60-4D6F-B91F-8F3A85F1E4AF}" srcOrd="0" destOrd="0" presId="urn:microsoft.com/office/officeart/2008/layout/LinedList"/>
    <dgm:cxn modelId="{FEA81594-0942-4717-89F7-5879C33C75A5}" type="presParOf" srcId="{9FF7FB3F-762A-42CE-9A51-A7A1A5BB658E}" destId="{16C5CB94-1BCD-46AA-9D7A-F7F2D89F500B}" srcOrd="1" destOrd="0" presId="urn:microsoft.com/office/officeart/2008/layout/LinedList"/>
    <dgm:cxn modelId="{0895B055-E791-496D-A24B-6BE98CF2BDA8}" type="presParOf" srcId="{9664EF77-FFE0-4048-8A51-3944645AB39C}" destId="{7AA6D5BA-F1C2-455E-A104-A4081F9B90B1}" srcOrd="6" destOrd="0" presId="urn:microsoft.com/office/officeart/2008/layout/LinedList"/>
    <dgm:cxn modelId="{F466980D-B289-4487-A746-CF4D4317EDC0}" type="presParOf" srcId="{9664EF77-FFE0-4048-8A51-3944645AB39C}" destId="{4C4F735E-6E4A-43C4-918B-63F24F28C2C4}" srcOrd="7" destOrd="0" presId="urn:microsoft.com/office/officeart/2008/layout/LinedList"/>
    <dgm:cxn modelId="{7F7BA036-48A3-4F99-8546-9739A79477B0}" type="presParOf" srcId="{4C4F735E-6E4A-43C4-918B-63F24F28C2C4}" destId="{5376742D-1723-4138-9ED2-78BC4CE6D3B0}" srcOrd="0" destOrd="0" presId="urn:microsoft.com/office/officeart/2008/layout/LinedList"/>
    <dgm:cxn modelId="{72D81910-307B-4EF3-9ADD-89FFF685AEA0}" type="presParOf" srcId="{4C4F735E-6E4A-43C4-918B-63F24F28C2C4}" destId="{8B7B9323-D2E2-46BD-97B7-28979E379606}" srcOrd="1" destOrd="0" presId="urn:microsoft.com/office/officeart/2008/layout/LinedList"/>
    <dgm:cxn modelId="{5C8C8568-7984-45FD-827F-72C0074EAB2F}" type="presParOf" srcId="{9664EF77-FFE0-4048-8A51-3944645AB39C}" destId="{D120C645-C99C-46B4-A261-6DA5A31A5984}" srcOrd="8" destOrd="0" presId="urn:microsoft.com/office/officeart/2008/layout/LinedList"/>
    <dgm:cxn modelId="{A6B80D21-3F5A-4473-AC54-574B75682D50}" type="presParOf" srcId="{9664EF77-FFE0-4048-8A51-3944645AB39C}" destId="{AC0B4E1C-23FD-45FB-BD7D-09436FAB8954}" srcOrd="9" destOrd="0" presId="urn:microsoft.com/office/officeart/2008/layout/LinedList"/>
    <dgm:cxn modelId="{AF98C192-E27E-4A0F-A433-A175FA2D2672}" type="presParOf" srcId="{AC0B4E1C-23FD-45FB-BD7D-09436FAB8954}" destId="{65727D10-8490-40A2-ADEF-466F2F4583DD}" srcOrd="0" destOrd="0" presId="urn:microsoft.com/office/officeart/2008/layout/LinedList"/>
    <dgm:cxn modelId="{124680BA-0D8C-415A-A4B4-34976B4E1B7D}" type="presParOf" srcId="{AC0B4E1C-23FD-45FB-BD7D-09436FAB8954}" destId="{81B56619-D0F5-47A7-BE1B-50A192301A5A}" srcOrd="1" destOrd="0" presId="urn:microsoft.com/office/officeart/2008/layout/LinedList"/>
    <dgm:cxn modelId="{B9FA91F6-9197-44D9-A842-ABE3C7A669D0}" type="presParOf" srcId="{9664EF77-FFE0-4048-8A51-3944645AB39C}" destId="{6B717008-05B6-4748-B212-D2E4C0BD29B2}" srcOrd="10" destOrd="0" presId="urn:microsoft.com/office/officeart/2008/layout/LinedList"/>
    <dgm:cxn modelId="{550CCE80-7586-4490-9D98-0F3CF97EF66F}" type="presParOf" srcId="{9664EF77-FFE0-4048-8A51-3944645AB39C}" destId="{372EBED8-E1D2-4F4E-AC88-B9B368F6B42E}" srcOrd="11" destOrd="0" presId="urn:microsoft.com/office/officeart/2008/layout/LinedList"/>
    <dgm:cxn modelId="{A2EC78CE-5180-47DA-B1D3-F6B5BA1246DD}" type="presParOf" srcId="{372EBED8-E1D2-4F4E-AC88-B9B368F6B42E}" destId="{D5A5B7FC-BFCB-4F08-A47B-302A6ABFCED7}" srcOrd="0" destOrd="0" presId="urn:microsoft.com/office/officeart/2008/layout/LinedList"/>
    <dgm:cxn modelId="{55D3D42E-6F2E-4F0F-BDF6-B2A29D071BC9}" type="presParOf" srcId="{372EBED8-E1D2-4F4E-AC88-B9B368F6B42E}" destId="{4FDB6B63-C83A-47F9-B553-C79B8B54C6F3}" srcOrd="1" destOrd="0" presId="urn:microsoft.com/office/officeart/2008/layout/LinedList"/>
    <dgm:cxn modelId="{FE8E6AA8-A76B-4236-A669-B52A72C8AD74}" type="presParOf" srcId="{9664EF77-FFE0-4048-8A51-3944645AB39C}" destId="{78E4A0EB-14DA-465F-8A9D-70EBACD5DBC2}" srcOrd="12" destOrd="0" presId="urn:microsoft.com/office/officeart/2008/layout/LinedList"/>
    <dgm:cxn modelId="{F8B98E33-E277-4AB6-958A-457256A94007}" type="presParOf" srcId="{9664EF77-FFE0-4048-8A51-3944645AB39C}" destId="{CFF79A35-5D9A-42C5-9060-1D743534C09D}" srcOrd="13" destOrd="0" presId="urn:microsoft.com/office/officeart/2008/layout/LinedList"/>
    <dgm:cxn modelId="{658E1578-E704-4DCE-9FA8-59E6A8791AFD}" type="presParOf" srcId="{CFF79A35-5D9A-42C5-9060-1D743534C09D}" destId="{9E904057-DD13-4784-BED2-A0AE1E6AEC54}" srcOrd="0" destOrd="0" presId="urn:microsoft.com/office/officeart/2008/layout/LinedList"/>
    <dgm:cxn modelId="{BA11C912-F2B2-42AE-811E-FA61226DEE14}" type="presParOf" srcId="{CFF79A35-5D9A-42C5-9060-1D743534C09D}" destId="{FEA4276B-9E9D-44AB-B74C-877D6412766E}" srcOrd="1" destOrd="0" presId="urn:microsoft.com/office/officeart/2008/layout/LinedList"/>
    <dgm:cxn modelId="{94873FE4-77B9-4BE5-8A36-E0D81050FA2C}" type="presParOf" srcId="{9664EF77-FFE0-4048-8A51-3944645AB39C}" destId="{5F3C95D4-E29A-443E-A87E-7D0708960B6E}" srcOrd="14" destOrd="0" presId="urn:microsoft.com/office/officeart/2008/layout/LinedList"/>
    <dgm:cxn modelId="{7EC4129D-30A7-45CC-847E-1194735805D1}" type="presParOf" srcId="{9664EF77-FFE0-4048-8A51-3944645AB39C}" destId="{4AB398BC-38CC-454A-A768-1B6ADF2C83BC}" srcOrd="15" destOrd="0" presId="urn:microsoft.com/office/officeart/2008/layout/LinedList"/>
    <dgm:cxn modelId="{1EE212E1-028A-4E87-9597-7AFAE1B31308}" type="presParOf" srcId="{4AB398BC-38CC-454A-A768-1B6ADF2C83BC}" destId="{84A7BD81-EBF6-49C1-A028-E938C6EEB345}" srcOrd="0" destOrd="0" presId="urn:microsoft.com/office/officeart/2008/layout/LinedList"/>
    <dgm:cxn modelId="{2D81B083-AE6A-43ED-A361-D5956822E4E5}" type="presParOf" srcId="{4AB398BC-38CC-454A-A768-1B6ADF2C83BC}" destId="{70D4CD8C-A16D-4A7B-B8D9-F48C1F9869CE}" srcOrd="1" destOrd="0" presId="urn:microsoft.com/office/officeart/2008/layout/LinedList"/>
    <dgm:cxn modelId="{C2E3D724-A16D-4E05-9A64-8E22FEEE2A69}" type="presParOf" srcId="{9664EF77-FFE0-4048-8A51-3944645AB39C}" destId="{AE1341D2-2D3D-4C12-A6AD-3E567FBCF918}" srcOrd="16" destOrd="0" presId="urn:microsoft.com/office/officeart/2008/layout/LinedList"/>
    <dgm:cxn modelId="{6068889D-2323-4A12-9DDB-A827166255D2}" type="presParOf" srcId="{9664EF77-FFE0-4048-8A51-3944645AB39C}" destId="{CA1C9CD4-817C-45E1-98FF-336BF01827FA}" srcOrd="17" destOrd="0" presId="urn:microsoft.com/office/officeart/2008/layout/LinedList"/>
    <dgm:cxn modelId="{B8226822-6FEE-4FD7-9E1C-1D1811D84E29}" type="presParOf" srcId="{CA1C9CD4-817C-45E1-98FF-336BF01827FA}" destId="{74C49BF5-DE80-49E3-AEFA-F2F9B4AC5F3E}" srcOrd="0" destOrd="0" presId="urn:microsoft.com/office/officeart/2008/layout/LinedList"/>
    <dgm:cxn modelId="{0B4C0AC5-29B9-48AE-82F9-0CDF2777C994}" type="presParOf" srcId="{CA1C9CD4-817C-45E1-98FF-336BF01827FA}" destId="{420B9A0C-9791-4C8D-99D0-FB1451858E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67FE-9E24-4B7D-A3FA-DE316C12644F}">
      <dsp:nvSpPr>
        <dsp:cNvPr id="0" name=""/>
        <dsp:cNvSpPr/>
      </dsp:nvSpPr>
      <dsp:spPr>
        <a:xfrm>
          <a:off x="0" y="46156"/>
          <a:ext cx="10515600" cy="551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tr-TR" sz="2300" kern="1200" dirty="0" smtClean="0"/>
            <a:t>Liderlik Rolleri </a:t>
          </a:r>
          <a:endParaRPr lang="tr-TR" sz="2300" kern="1200" dirty="0"/>
        </a:p>
      </dsp:txBody>
      <dsp:txXfrm>
        <a:off x="26930" y="73086"/>
        <a:ext cx="10461740" cy="497795"/>
      </dsp:txXfrm>
    </dsp:sp>
    <dsp:sp modelId="{22164660-109D-4F95-B87C-AEB38EBDEE6B}">
      <dsp:nvSpPr>
        <dsp:cNvPr id="0" name=""/>
        <dsp:cNvSpPr/>
      </dsp:nvSpPr>
      <dsp:spPr>
        <a:xfrm>
          <a:off x="0" y="664051"/>
          <a:ext cx="10515600" cy="551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tr-TR" sz="2300" kern="1200" dirty="0" smtClean="0"/>
            <a:t>İş motivasyonu </a:t>
          </a:r>
          <a:endParaRPr lang="tr-TR" sz="2300" kern="1200" dirty="0"/>
        </a:p>
      </dsp:txBody>
      <dsp:txXfrm>
        <a:off x="26930" y="690981"/>
        <a:ext cx="10461740" cy="497795"/>
      </dsp:txXfrm>
    </dsp:sp>
    <dsp:sp modelId="{DCCAE151-9226-4F8B-A514-AB4C89859B75}">
      <dsp:nvSpPr>
        <dsp:cNvPr id="0" name=""/>
        <dsp:cNvSpPr/>
      </dsp:nvSpPr>
      <dsp:spPr>
        <a:xfrm>
          <a:off x="0" y="1281946"/>
          <a:ext cx="10515600" cy="551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tr-TR" sz="2300" kern="1200" dirty="0" smtClean="0"/>
            <a:t>Personel Psikolojisi </a:t>
          </a:r>
          <a:endParaRPr lang="tr-TR" sz="2300" kern="1200" dirty="0"/>
        </a:p>
      </dsp:txBody>
      <dsp:txXfrm>
        <a:off x="26930" y="1308876"/>
        <a:ext cx="10461740" cy="497795"/>
      </dsp:txXfrm>
    </dsp:sp>
    <dsp:sp modelId="{986D51FB-10E9-4A05-9E62-F5B2C8C1E4D9}">
      <dsp:nvSpPr>
        <dsp:cNvPr id="0" name=""/>
        <dsp:cNvSpPr/>
      </dsp:nvSpPr>
      <dsp:spPr>
        <a:xfrm>
          <a:off x="0" y="1899841"/>
          <a:ext cx="10515600" cy="551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tr-TR" sz="2300" kern="1200" dirty="0" smtClean="0"/>
            <a:t>Örgütsel Bağlılık </a:t>
          </a:r>
          <a:endParaRPr lang="tr-TR" sz="2300" kern="1200" dirty="0"/>
        </a:p>
      </dsp:txBody>
      <dsp:txXfrm>
        <a:off x="26930" y="1926771"/>
        <a:ext cx="10461740" cy="497795"/>
      </dsp:txXfrm>
    </dsp:sp>
    <dsp:sp modelId="{6212B6B3-3BFB-4EDA-ABB0-45A65350CFE2}">
      <dsp:nvSpPr>
        <dsp:cNvPr id="0" name=""/>
        <dsp:cNvSpPr/>
      </dsp:nvSpPr>
      <dsp:spPr>
        <a:xfrm>
          <a:off x="0" y="2517736"/>
          <a:ext cx="10515600" cy="551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tr-TR" sz="2300" kern="1200" dirty="0" smtClean="0"/>
            <a:t>Örgütsel Dayanıklılık </a:t>
          </a:r>
          <a:endParaRPr lang="tr-TR" sz="2300" kern="1200" dirty="0"/>
        </a:p>
      </dsp:txBody>
      <dsp:txXfrm>
        <a:off x="26930" y="2544666"/>
        <a:ext cx="10461740" cy="497795"/>
      </dsp:txXfrm>
    </dsp:sp>
    <dsp:sp modelId="{E4E5DA76-C4EF-4B95-A4C1-AD5B075F31F8}">
      <dsp:nvSpPr>
        <dsp:cNvPr id="0" name=""/>
        <dsp:cNvSpPr/>
      </dsp:nvSpPr>
      <dsp:spPr>
        <a:xfrm>
          <a:off x="0" y="3135631"/>
          <a:ext cx="10515600" cy="551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tr-TR" sz="2300" kern="1200" dirty="0" smtClean="0"/>
            <a:t>Kriz yönetimi </a:t>
          </a:r>
          <a:endParaRPr lang="tr-TR" sz="2300" kern="1200" dirty="0"/>
        </a:p>
      </dsp:txBody>
      <dsp:txXfrm>
        <a:off x="26930" y="3162561"/>
        <a:ext cx="10461740" cy="497795"/>
      </dsp:txXfrm>
    </dsp:sp>
    <dsp:sp modelId="{07468683-F082-4D8E-B747-F2617DC34EBE}">
      <dsp:nvSpPr>
        <dsp:cNvPr id="0" name=""/>
        <dsp:cNvSpPr/>
      </dsp:nvSpPr>
      <dsp:spPr>
        <a:xfrm>
          <a:off x="0" y="3753526"/>
          <a:ext cx="10515600" cy="551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tr-TR" sz="2300" kern="1200" dirty="0" err="1" smtClean="0"/>
            <a:t>Mobbing</a:t>
          </a:r>
          <a:r>
            <a:rPr lang="tr-TR" sz="2300" kern="1200" dirty="0" smtClean="0"/>
            <a:t> </a:t>
          </a:r>
          <a:endParaRPr lang="tr-TR" sz="2300" kern="1200" dirty="0"/>
        </a:p>
      </dsp:txBody>
      <dsp:txXfrm>
        <a:off x="26930" y="3780456"/>
        <a:ext cx="1046174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CF2B7-CA48-4E41-BD33-043F856EC558}">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E69A6-0066-4B2C-9D60-7A70F32A2820}">
      <dsp:nvSpPr>
        <dsp:cNvPr id="0" name=""/>
        <dsp:cNvSpPr/>
      </dsp:nvSpPr>
      <dsp:spPr>
        <a:xfrm>
          <a:off x="0" y="531"/>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endParaRPr lang="tr-TR" sz="1900" kern="1200"/>
        </a:p>
      </dsp:txBody>
      <dsp:txXfrm>
        <a:off x="0" y="531"/>
        <a:ext cx="10515600" cy="483363"/>
      </dsp:txXfrm>
    </dsp:sp>
    <dsp:sp modelId="{D906F395-D525-4F61-B9F5-31FD160C91E8}">
      <dsp:nvSpPr>
        <dsp:cNvPr id="0" name=""/>
        <dsp:cNvSpPr/>
      </dsp:nvSpPr>
      <dsp:spPr>
        <a:xfrm>
          <a:off x="0" y="483895"/>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B7BFD-1721-489A-8A7B-54A44D0BC0FC}">
      <dsp:nvSpPr>
        <dsp:cNvPr id="0" name=""/>
        <dsp:cNvSpPr/>
      </dsp:nvSpPr>
      <dsp:spPr>
        <a:xfrm>
          <a:off x="0" y="483895"/>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tr-TR" sz="1900" kern="1200" smtClean="0"/>
            <a:t>Kendisine çok güvenme güç gösterisinde yapma</a:t>
          </a:r>
          <a:endParaRPr lang="tr-TR" sz="1900" kern="1200"/>
        </a:p>
      </dsp:txBody>
      <dsp:txXfrm>
        <a:off x="0" y="483895"/>
        <a:ext cx="10515600" cy="483363"/>
      </dsp:txXfrm>
    </dsp:sp>
    <dsp:sp modelId="{4FE60702-0EF8-4F2D-AA94-B3CC143FEFC3}">
      <dsp:nvSpPr>
        <dsp:cNvPr id="0" name=""/>
        <dsp:cNvSpPr/>
      </dsp:nvSpPr>
      <dsp:spPr>
        <a:xfrm>
          <a:off x="0" y="967259"/>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F5E5C-EB60-4D6F-B91F-8F3A85F1E4AF}">
      <dsp:nvSpPr>
        <dsp:cNvPr id="0" name=""/>
        <dsp:cNvSpPr/>
      </dsp:nvSpPr>
      <dsp:spPr>
        <a:xfrm>
          <a:off x="0" y="967259"/>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tr-TR" sz="1900" kern="1200" smtClean="0"/>
            <a:t>Toplantılarda lafı kapmak için fırsat kollama karşısındakini dinlememe. </a:t>
          </a:r>
          <a:endParaRPr lang="tr-TR" sz="1900" kern="1200"/>
        </a:p>
      </dsp:txBody>
      <dsp:txXfrm>
        <a:off x="0" y="967259"/>
        <a:ext cx="10515600" cy="483363"/>
      </dsp:txXfrm>
    </dsp:sp>
    <dsp:sp modelId="{7AA6D5BA-F1C2-455E-A104-A4081F9B90B1}">
      <dsp:nvSpPr>
        <dsp:cNvPr id="0" name=""/>
        <dsp:cNvSpPr/>
      </dsp:nvSpPr>
      <dsp:spPr>
        <a:xfrm>
          <a:off x="0" y="145062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76742D-1723-4138-9ED2-78BC4CE6D3B0}">
      <dsp:nvSpPr>
        <dsp:cNvPr id="0" name=""/>
        <dsp:cNvSpPr/>
      </dsp:nvSpPr>
      <dsp:spPr>
        <a:xfrm>
          <a:off x="0" y="1450623"/>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tr-TR" sz="1900" kern="1200" smtClean="0"/>
            <a:t>Mutlaka düşündüklerini söylemeyi amaçlama </a:t>
          </a:r>
          <a:endParaRPr lang="tr-TR" sz="1900" kern="1200"/>
        </a:p>
      </dsp:txBody>
      <dsp:txXfrm>
        <a:off x="0" y="1450623"/>
        <a:ext cx="10515600" cy="483363"/>
      </dsp:txXfrm>
    </dsp:sp>
    <dsp:sp modelId="{D120C645-C99C-46B4-A261-6DA5A31A5984}">
      <dsp:nvSpPr>
        <dsp:cNvPr id="0" name=""/>
        <dsp:cNvSpPr/>
      </dsp:nvSpPr>
      <dsp:spPr>
        <a:xfrm>
          <a:off x="0" y="1933987"/>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727D10-8490-40A2-ADEF-466F2F4583DD}">
      <dsp:nvSpPr>
        <dsp:cNvPr id="0" name=""/>
        <dsp:cNvSpPr/>
      </dsp:nvSpPr>
      <dsp:spPr>
        <a:xfrm>
          <a:off x="0" y="1933987"/>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tr-TR" sz="1900" kern="1200" smtClean="0"/>
            <a:t>Takımda üye olarak çalışmak istememe </a:t>
          </a:r>
          <a:endParaRPr lang="tr-TR" sz="1900" kern="1200"/>
        </a:p>
      </dsp:txBody>
      <dsp:txXfrm>
        <a:off x="0" y="1933987"/>
        <a:ext cx="10515600" cy="483363"/>
      </dsp:txXfrm>
    </dsp:sp>
    <dsp:sp modelId="{6B717008-05B6-4748-B212-D2E4C0BD29B2}">
      <dsp:nvSpPr>
        <dsp:cNvPr id="0" name=""/>
        <dsp:cNvSpPr/>
      </dsp:nvSpPr>
      <dsp:spPr>
        <a:xfrm>
          <a:off x="0" y="241735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A5B7FC-BFCB-4F08-A47B-302A6ABFCED7}">
      <dsp:nvSpPr>
        <dsp:cNvPr id="0" name=""/>
        <dsp:cNvSpPr/>
      </dsp:nvSpPr>
      <dsp:spPr>
        <a:xfrm>
          <a:off x="0" y="2417350"/>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tr-TR" sz="1900" kern="1200" smtClean="0"/>
            <a:t>Temel görüşü kendi görüşlerinin oluşturmasını isteme</a:t>
          </a:r>
          <a:endParaRPr lang="tr-TR" sz="1900" kern="1200"/>
        </a:p>
      </dsp:txBody>
      <dsp:txXfrm>
        <a:off x="0" y="2417350"/>
        <a:ext cx="10515600" cy="483363"/>
      </dsp:txXfrm>
    </dsp:sp>
    <dsp:sp modelId="{78E4A0EB-14DA-465F-8A9D-70EBACD5DBC2}">
      <dsp:nvSpPr>
        <dsp:cNvPr id="0" name=""/>
        <dsp:cNvSpPr/>
      </dsp:nvSpPr>
      <dsp:spPr>
        <a:xfrm>
          <a:off x="0" y="290071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04057-DD13-4784-BED2-A0AE1E6AEC54}">
      <dsp:nvSpPr>
        <dsp:cNvPr id="0" name=""/>
        <dsp:cNvSpPr/>
      </dsp:nvSpPr>
      <dsp:spPr>
        <a:xfrm>
          <a:off x="0" y="2900714"/>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tr-TR" sz="1900" kern="1200" smtClean="0"/>
            <a:t>Ne pahasına olursa olsun haklı çıkmayı amaçlama </a:t>
          </a:r>
          <a:endParaRPr lang="tr-TR" sz="1900" kern="1200"/>
        </a:p>
      </dsp:txBody>
      <dsp:txXfrm>
        <a:off x="0" y="2900714"/>
        <a:ext cx="10515600" cy="483363"/>
      </dsp:txXfrm>
    </dsp:sp>
    <dsp:sp modelId="{5F3C95D4-E29A-443E-A87E-7D0708960B6E}">
      <dsp:nvSpPr>
        <dsp:cNvPr id="0" name=""/>
        <dsp:cNvSpPr/>
      </dsp:nvSpPr>
      <dsp:spPr>
        <a:xfrm>
          <a:off x="0" y="3384078"/>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7BD81-EBF6-49C1-A028-E938C6EEB345}">
      <dsp:nvSpPr>
        <dsp:cNvPr id="0" name=""/>
        <dsp:cNvSpPr/>
      </dsp:nvSpPr>
      <dsp:spPr>
        <a:xfrm>
          <a:off x="0" y="3384078"/>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tr-TR" sz="1900" kern="1200" smtClean="0"/>
            <a:t>Agresif ve reaktif davranışları sonucu haklı olduğu konuda bile zaman zaman eksi puan alarak başlama</a:t>
          </a:r>
          <a:endParaRPr lang="tr-TR" sz="1900" kern="1200"/>
        </a:p>
      </dsp:txBody>
      <dsp:txXfrm>
        <a:off x="0" y="3384078"/>
        <a:ext cx="10515600" cy="483363"/>
      </dsp:txXfrm>
    </dsp:sp>
    <dsp:sp modelId="{AE1341D2-2D3D-4C12-A6AD-3E567FBCF918}">
      <dsp:nvSpPr>
        <dsp:cNvPr id="0" name=""/>
        <dsp:cNvSpPr/>
      </dsp:nvSpPr>
      <dsp:spPr>
        <a:xfrm>
          <a:off x="0" y="3867442"/>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49BF5-DE80-49E3-AEFA-F2F9B4AC5F3E}">
      <dsp:nvSpPr>
        <dsp:cNvPr id="0" name=""/>
        <dsp:cNvSpPr/>
      </dsp:nvSpPr>
      <dsp:spPr>
        <a:xfrm>
          <a:off x="0" y="3867442"/>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tr-TR" sz="1900" kern="1200" smtClean="0"/>
            <a:t>Takım içinde erimeme </a:t>
          </a:r>
          <a:endParaRPr lang="tr-TR" sz="1900" kern="1200"/>
        </a:p>
      </dsp:txBody>
      <dsp:txXfrm>
        <a:off x="0" y="3867442"/>
        <a:ext cx="10515600" cy="4833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B0E1E241-BC62-402A-A127-278BA04121CF}"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261707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0E1E241-BC62-402A-A127-278BA04121CF}"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330435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0E1E241-BC62-402A-A127-278BA04121CF}"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413266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0E1E241-BC62-402A-A127-278BA04121CF}"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195148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B0E1E241-BC62-402A-A127-278BA04121CF}" type="datetimeFigureOut">
              <a:rPr lang="tr-TR" smtClean="0"/>
              <a:t>5.04.2024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270915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0E1E241-BC62-402A-A127-278BA04121CF}" type="datetimeFigureOut">
              <a:rPr lang="tr-TR" smtClean="0"/>
              <a:t>5.04.2024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117086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0E1E241-BC62-402A-A127-278BA04121CF}" type="datetimeFigureOut">
              <a:rPr lang="tr-TR" smtClean="0"/>
              <a:t>5.04.2024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175781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B0E1E241-BC62-402A-A127-278BA04121CF}" type="datetimeFigureOut">
              <a:rPr lang="tr-TR" smtClean="0"/>
              <a:t>5.04.2024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397487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0E1E241-BC62-402A-A127-278BA04121CF}" type="datetimeFigureOut">
              <a:rPr lang="tr-TR" smtClean="0"/>
              <a:t>5.04.2024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401746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0E1E241-BC62-402A-A127-278BA04121CF}" type="datetimeFigureOut">
              <a:rPr lang="tr-TR" smtClean="0"/>
              <a:t>5.04.2024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30324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0E1E241-BC62-402A-A127-278BA04121CF}" type="datetimeFigureOut">
              <a:rPr lang="tr-TR" smtClean="0"/>
              <a:t>5.04.2024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120B59-B756-426A-BD3D-E07C587139D9}" type="slidenum">
              <a:rPr lang="tr-TR" smtClean="0"/>
              <a:t>‹#›</a:t>
            </a:fld>
            <a:endParaRPr lang="tr-TR"/>
          </a:p>
        </p:txBody>
      </p:sp>
    </p:spTree>
    <p:extLst>
      <p:ext uri="{BB962C8B-B14F-4D97-AF65-F5344CB8AC3E}">
        <p14:creationId xmlns:p14="http://schemas.microsoft.com/office/powerpoint/2010/main" val="204104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1E241-BC62-402A-A127-278BA04121CF}" type="datetimeFigureOut">
              <a:rPr lang="tr-TR" smtClean="0"/>
              <a:t>5.04.2024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20B59-B756-426A-BD3D-E07C587139D9}" type="slidenum">
              <a:rPr lang="tr-TR" smtClean="0"/>
              <a:t>‹#›</a:t>
            </a:fld>
            <a:endParaRPr lang="tr-TR"/>
          </a:p>
        </p:txBody>
      </p:sp>
    </p:spTree>
    <p:extLst>
      <p:ext uri="{BB962C8B-B14F-4D97-AF65-F5344CB8AC3E}">
        <p14:creationId xmlns:p14="http://schemas.microsoft.com/office/powerpoint/2010/main" val="100808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44D38E-FE77-7C94-3FDD-98E20B90417A}"/>
              </a:ext>
            </a:extLst>
          </p:cNvPr>
          <p:cNvSpPr>
            <a:spLocks noGrp="1"/>
          </p:cNvSpPr>
          <p:nvPr>
            <p:ph type="title"/>
          </p:nvPr>
        </p:nvSpPr>
        <p:spPr>
          <a:xfrm>
            <a:off x="645694" y="2103437"/>
            <a:ext cx="10515600" cy="1325563"/>
          </a:xfrm>
        </p:spPr>
        <p:txBody>
          <a:bodyPr>
            <a:normAutofit fontScale="90000"/>
          </a:bodyPr>
          <a:lstStyle/>
          <a:p>
            <a:pPr algn="ctr"/>
            <a:r>
              <a:rPr lang="tr-TR" sz="4400" b="1" dirty="0" smtClean="0">
                <a:solidFill>
                  <a:srgbClr val="FF0000"/>
                </a:solidFill>
                <a:latin typeface="Times New Roman" panose="02020603050405020304" pitchFamily="18" charset="0"/>
                <a:cs typeface="Times New Roman" panose="02020603050405020304" pitchFamily="18" charset="0"/>
              </a:rPr>
              <a:t>ENDÜSTRİ VE ÖRGÜT PSİKOLOJİ</a:t>
            </a:r>
            <a:br>
              <a:rPr lang="tr-TR" sz="4400" b="1" dirty="0" smtClean="0">
                <a:solidFill>
                  <a:srgbClr val="FF0000"/>
                </a:solidFill>
                <a:latin typeface="Times New Roman" panose="02020603050405020304" pitchFamily="18" charset="0"/>
                <a:cs typeface="Times New Roman" panose="02020603050405020304" pitchFamily="18" charset="0"/>
              </a:rPr>
            </a:br>
            <a:r>
              <a:rPr lang="tr-TR" b="1" dirty="0">
                <a:solidFill>
                  <a:srgbClr val="FF0000"/>
                </a:solidFill>
                <a:latin typeface="Times New Roman" panose="02020603050405020304" pitchFamily="18" charset="0"/>
                <a:cs typeface="Times New Roman" panose="02020603050405020304" pitchFamily="18" charset="0"/>
              </a:rPr>
              <a:t/>
            </a:r>
            <a:br>
              <a:rPr lang="tr-TR" b="1" dirty="0">
                <a:solidFill>
                  <a:srgbClr val="FF0000"/>
                </a:solidFill>
                <a:latin typeface="Times New Roman" panose="02020603050405020304" pitchFamily="18" charset="0"/>
                <a:cs typeface="Times New Roman" panose="02020603050405020304" pitchFamily="18" charset="0"/>
              </a:rPr>
            </a:br>
            <a:r>
              <a:rPr lang="tr-TR" b="1" dirty="0">
                <a:solidFill>
                  <a:srgbClr val="FF0000"/>
                </a:solidFill>
                <a:latin typeface="Times New Roman" panose="02020603050405020304" pitchFamily="18" charset="0"/>
                <a:cs typeface="Times New Roman" panose="02020603050405020304" pitchFamily="18" charset="0"/>
              </a:rPr>
              <a:t>6</a:t>
            </a:r>
            <a:r>
              <a:rPr lang="tr-TR" b="1" dirty="0" smtClean="0">
                <a:solidFill>
                  <a:srgbClr val="FF0000"/>
                </a:solidFill>
                <a:latin typeface="Times New Roman" panose="02020603050405020304" pitchFamily="18" charset="0"/>
                <a:cs typeface="Times New Roman" panose="02020603050405020304" pitchFamily="18" charset="0"/>
              </a:rPr>
              <a:t>.Hafta</a:t>
            </a:r>
            <a:endParaRPr lang="tr-TR" dirty="0"/>
          </a:p>
        </p:txBody>
      </p:sp>
      <p:sp>
        <p:nvSpPr>
          <p:cNvPr id="3" name="İçerik Yer Tutucusu 2">
            <a:extLst>
              <a:ext uri="{FF2B5EF4-FFF2-40B4-BE49-F238E27FC236}">
                <a16:creationId xmlns:a16="http://schemas.microsoft.com/office/drawing/2014/main" id="{43E48F3B-EC7C-07E5-4FD4-C032944C9E98}"/>
              </a:ext>
            </a:extLst>
          </p:cNvPr>
          <p:cNvSpPr>
            <a:spLocks noGrp="1"/>
          </p:cNvSpPr>
          <p:nvPr>
            <p:ph idx="1"/>
          </p:nvPr>
        </p:nvSpPr>
        <p:spPr>
          <a:xfrm>
            <a:off x="1014664" y="5515309"/>
            <a:ext cx="10515600" cy="1122112"/>
          </a:xfrm>
        </p:spPr>
        <p:txBody>
          <a:bodyPr>
            <a:normAutofit/>
          </a:bodyPr>
          <a:lstStyle/>
          <a:p>
            <a:pPr marL="0" indent="0" algn="r">
              <a:buNone/>
            </a:pPr>
            <a:r>
              <a:rPr lang="tr-TR"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Öğr. </a:t>
            </a:r>
            <a:r>
              <a:rPr lang="tr-TR" sz="2000" dirty="0" smtClean="0">
                <a:effectLst/>
                <a:latin typeface="Times New Roman" panose="02020603050405020304" pitchFamily="18" charset="0"/>
                <a:ea typeface="Calibri" panose="020F0502020204030204" pitchFamily="34" charset="0"/>
                <a:cs typeface="Times New Roman" panose="02020603050405020304" pitchFamily="18" charset="0"/>
              </a:rPr>
              <a:t>Gör. Dr. Emre Özdemir</a:t>
            </a:r>
            <a:endParaRPr lang="tr-TR" sz="2000" dirty="0"/>
          </a:p>
        </p:txBody>
      </p:sp>
    </p:spTree>
    <p:extLst>
      <p:ext uri="{BB962C8B-B14F-4D97-AF65-F5344CB8AC3E}">
        <p14:creationId xmlns:p14="http://schemas.microsoft.com/office/powerpoint/2010/main" val="1610684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TAKIM ÇALIŞMASI NEDİR?</a:t>
            </a:r>
            <a:endParaRPr lang="tr-TR" dirty="0"/>
          </a:p>
        </p:txBody>
      </p:sp>
      <p:sp>
        <p:nvSpPr>
          <p:cNvPr id="3" name="2 İçerik Yer Tutucusu"/>
          <p:cNvSpPr>
            <a:spLocks noGrp="1"/>
          </p:cNvSpPr>
          <p:nvPr>
            <p:ph idx="1"/>
          </p:nvPr>
        </p:nvSpPr>
        <p:spPr/>
        <p:txBody>
          <a:bodyPr/>
          <a:lstStyle/>
          <a:p>
            <a:r>
              <a:rPr lang="tr-TR" dirty="0" smtClean="0"/>
              <a:t>Kurum içerisinde kişiler arasında bağımsızlığı ve iletişimi geliştirip, güven ortamının oluşmasına zemin hazırlayan ve bu ortamın kalıcı olmasını sağlayan bir çalışma sistemidir.</a:t>
            </a:r>
          </a:p>
          <a:p>
            <a:endParaRPr lang="tr-TR" dirty="0"/>
          </a:p>
        </p:txBody>
      </p:sp>
      <p:pic>
        <p:nvPicPr>
          <p:cNvPr id="5" name="Picture 2" descr="PE01802_"/>
          <p:cNvPicPr>
            <a:picLocks noChangeAspect="1" noChangeArrowheads="1"/>
          </p:cNvPicPr>
          <p:nvPr/>
        </p:nvPicPr>
        <p:blipFill>
          <a:blip r:embed="rId2" cstate="print"/>
          <a:srcRect/>
          <a:stretch>
            <a:fillRect/>
          </a:stretch>
        </p:blipFill>
        <p:spPr bwMode="auto">
          <a:xfrm>
            <a:off x="3238480" y="4143381"/>
            <a:ext cx="5143536" cy="2122483"/>
          </a:xfrm>
          <a:prstGeom prst="rect">
            <a:avLst/>
          </a:prstGeom>
          <a:noFill/>
          <a:ln w="9525">
            <a:noFill/>
            <a:miter lim="800000"/>
            <a:headEnd/>
            <a:tailEnd/>
          </a:ln>
        </p:spPr>
      </p:pic>
    </p:spTree>
    <p:extLst>
      <p:ext uri="{BB962C8B-B14F-4D97-AF65-F5344CB8AC3E}">
        <p14:creationId xmlns:p14="http://schemas.microsoft.com/office/powerpoint/2010/main" val="346184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spcBef>
                <a:spcPct val="50000"/>
              </a:spcBef>
              <a:buClr>
                <a:srgbClr val="FF6600"/>
              </a:buClr>
              <a:buFont typeface="Wingdings" pitchFamily="2" charset="2"/>
              <a:buChar char="Æ"/>
            </a:pPr>
            <a:r>
              <a:rPr lang="tr-TR" dirty="0" smtClean="0"/>
              <a:t>Her üye zincirin bir halkasını oluşturur.</a:t>
            </a:r>
          </a:p>
          <a:p>
            <a:pPr>
              <a:spcBef>
                <a:spcPct val="50000"/>
              </a:spcBef>
              <a:buClr>
                <a:srgbClr val="FF6600"/>
              </a:buClr>
              <a:buFont typeface="Wingdings" pitchFamily="2" charset="2"/>
              <a:buChar char="Æ"/>
            </a:pPr>
            <a:r>
              <a:rPr lang="tr-TR" dirty="0" smtClean="0"/>
              <a:t> Bir halkanın işlevini yerine getirmemesi o takımın etkililiğini düşürür.</a:t>
            </a:r>
          </a:p>
          <a:p>
            <a:pPr>
              <a:spcBef>
                <a:spcPct val="50000"/>
              </a:spcBef>
              <a:buClr>
                <a:srgbClr val="FF6600"/>
              </a:buClr>
              <a:buFont typeface="Wingdings" pitchFamily="2" charset="2"/>
              <a:buChar char="Æ"/>
            </a:pPr>
            <a:endParaRPr lang="tr-TR" dirty="0" smtClean="0"/>
          </a:p>
          <a:p>
            <a:endParaRPr lang="tr-TR" dirty="0"/>
          </a:p>
        </p:txBody>
      </p:sp>
      <p:pic>
        <p:nvPicPr>
          <p:cNvPr id="9" name="8 Resim" descr="tuzruhu-degil-takim-ruhu_k.jpg"/>
          <p:cNvPicPr>
            <a:picLocks noChangeAspect="1"/>
          </p:cNvPicPr>
          <p:nvPr/>
        </p:nvPicPr>
        <p:blipFill>
          <a:blip r:embed="rId2" cstate="print"/>
          <a:stretch>
            <a:fillRect/>
          </a:stretch>
        </p:blipFill>
        <p:spPr>
          <a:xfrm>
            <a:off x="3238480" y="3714752"/>
            <a:ext cx="5643602" cy="2357454"/>
          </a:xfrm>
          <a:prstGeom prst="rect">
            <a:avLst/>
          </a:prstGeom>
        </p:spPr>
      </p:pic>
    </p:spTree>
    <p:extLst>
      <p:ext uri="{BB962C8B-B14F-4D97-AF65-F5344CB8AC3E}">
        <p14:creationId xmlns:p14="http://schemas.microsoft.com/office/powerpoint/2010/main" val="1103900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4" name="Rectangle 9"/>
          <p:cNvSpPr>
            <a:spLocks noGrp="1" noChangeArrowheads="1"/>
          </p:cNvSpPr>
          <p:nvPr>
            <p:ph idx="1"/>
          </p:nvPr>
        </p:nvSpPr>
        <p:spPr bwMode="auto">
          <a:prstGeom prst="rect">
            <a:avLst/>
          </a:prstGeom>
          <a:solidFill>
            <a:srgbClr val="FFCC00"/>
          </a:solidFill>
          <a:ln w="9525">
            <a:noFill/>
            <a:miter lim="800000"/>
            <a:headEnd/>
            <a:tailEnd/>
          </a:ln>
          <a:effectLst/>
        </p:spPr>
        <p:txBody>
          <a:bodyPr anchor="ctr">
            <a:noAutofit/>
          </a:bodyPr>
          <a:lstStyle/>
          <a:p>
            <a:pPr>
              <a:lnSpc>
                <a:spcPct val="200000"/>
              </a:lnSpc>
              <a:spcBef>
                <a:spcPct val="20000"/>
              </a:spcBef>
            </a:pPr>
            <a:r>
              <a:rPr lang="tr-TR" b="1" dirty="0">
                <a:solidFill>
                  <a:schemeClr val="accent1">
                    <a:lumMod val="75000"/>
                  </a:schemeClr>
                </a:solidFill>
                <a:latin typeface="Tahoma" pitchFamily="34" charset="0"/>
              </a:rPr>
              <a:t>Bir araya gelmek bir başlangıçtır</a:t>
            </a:r>
          </a:p>
          <a:p>
            <a:pPr>
              <a:lnSpc>
                <a:spcPct val="200000"/>
              </a:lnSpc>
              <a:spcBef>
                <a:spcPct val="20000"/>
              </a:spcBef>
            </a:pPr>
            <a:r>
              <a:rPr lang="tr-TR" b="1" dirty="0">
                <a:solidFill>
                  <a:schemeClr val="accent1">
                    <a:lumMod val="75000"/>
                  </a:schemeClr>
                </a:solidFill>
                <a:latin typeface="Tahoma" pitchFamily="34" charset="0"/>
              </a:rPr>
              <a:t>Bir arada kalmak bir ilerlemedir</a:t>
            </a:r>
          </a:p>
          <a:p>
            <a:pPr>
              <a:lnSpc>
                <a:spcPct val="200000"/>
              </a:lnSpc>
              <a:spcBef>
                <a:spcPct val="20000"/>
              </a:spcBef>
            </a:pPr>
            <a:r>
              <a:rPr lang="tr-TR" b="1" dirty="0">
                <a:solidFill>
                  <a:schemeClr val="accent1">
                    <a:lumMod val="75000"/>
                  </a:schemeClr>
                </a:solidFill>
                <a:latin typeface="Tahoma" pitchFamily="34" charset="0"/>
              </a:rPr>
              <a:t>Bir arada çalışmak ise başarının ta kendisidir</a:t>
            </a:r>
          </a:p>
          <a:p>
            <a:pPr algn="r">
              <a:lnSpc>
                <a:spcPct val="200000"/>
              </a:lnSpc>
              <a:spcBef>
                <a:spcPct val="20000"/>
              </a:spcBef>
            </a:pPr>
            <a:r>
              <a:rPr lang="tr-TR" b="1" dirty="0">
                <a:solidFill>
                  <a:srgbClr val="CC6600"/>
                </a:solidFill>
                <a:latin typeface="Tahoma" pitchFamily="34" charset="0"/>
              </a:rPr>
              <a:t>Anonim</a:t>
            </a:r>
          </a:p>
        </p:txBody>
      </p:sp>
    </p:spTree>
    <p:extLst>
      <p:ext uri="{BB962C8B-B14F-4D97-AF65-F5344CB8AC3E}">
        <p14:creationId xmlns:p14="http://schemas.microsoft.com/office/powerpoint/2010/main" val="1030978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4" name="Text Box 4"/>
          <p:cNvSpPr txBox="1">
            <a:spLocks noGrp="1" noChangeArrowheads="1"/>
          </p:cNvSpPr>
          <p:nvPr>
            <p:ph idx="1"/>
          </p:nvPr>
        </p:nvSpPr>
        <p:spPr>
          <a:solidFill>
            <a:srgbClr val="FFCC00"/>
          </a:solidFill>
          <a:ln/>
        </p:spPr>
        <p:txBody>
          <a:bodyPr/>
          <a:lstStyle/>
          <a:p>
            <a:pPr algn="ctr" eaLnBrk="1" hangingPunct="1">
              <a:spcBef>
                <a:spcPct val="50000"/>
              </a:spcBef>
              <a:buFontTx/>
              <a:buNone/>
            </a:pPr>
            <a:r>
              <a:rPr lang="tr-TR" sz="7200" b="1" dirty="0">
                <a:solidFill>
                  <a:schemeClr val="accent1">
                    <a:lumMod val="75000"/>
                  </a:schemeClr>
                </a:solidFill>
                <a:latin typeface="Tahoma" pitchFamily="34" charset="0"/>
              </a:rPr>
              <a:t>Hiçbirimiz hepimiz kadar akıllı değiliz</a:t>
            </a:r>
          </a:p>
        </p:txBody>
      </p:sp>
    </p:spTree>
    <p:extLst>
      <p:ext uri="{BB962C8B-B14F-4D97-AF65-F5344CB8AC3E}">
        <p14:creationId xmlns:p14="http://schemas.microsoft.com/office/powerpoint/2010/main" val="1776644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txBody>
          <a:bodyPr/>
          <a:lstStyle/>
          <a:p>
            <a:endParaRPr lang="tr-TR" dirty="0"/>
          </a:p>
        </p:txBody>
      </p:sp>
      <p:sp>
        <p:nvSpPr>
          <p:cNvPr id="3" name="2 İçerik Yer Tutucusu"/>
          <p:cNvSpPr>
            <a:spLocks noGrp="1"/>
          </p:cNvSpPr>
          <p:nvPr>
            <p:ph sz="half" idx="1"/>
          </p:nvPr>
        </p:nvSpPr>
        <p:spPr/>
        <p:txBody>
          <a:bodyPr>
            <a:normAutofit/>
          </a:bodyPr>
          <a:lstStyle/>
          <a:p>
            <a:r>
              <a:rPr lang="tr-TR" dirty="0" smtClean="0"/>
              <a:t>Göç eden yaban kazlarının havada süzülürken "V" şeklinde bir formasyonla uçtuklarını görmüşsünüzdür... Bilim adamları kazların neden bu şekilde uçtuklarını araştırmışlar araştırma sonucunda şu verilere ulaşmışlar;</a:t>
            </a:r>
          </a:p>
          <a:p>
            <a:endParaRPr lang="tr-TR" dirty="0"/>
          </a:p>
        </p:txBody>
      </p:sp>
      <p:pic>
        <p:nvPicPr>
          <p:cNvPr id="8" name="Picture 2" descr="0253_800"/>
          <p:cNvPicPr>
            <a:picLocks noGrp="1" noChangeAspect="1" noChangeArrowheads="1"/>
          </p:cNvPicPr>
          <p:nvPr>
            <p:ph sz="half" idx="2"/>
          </p:nvPr>
        </p:nvPicPr>
        <p:blipFill>
          <a:blip r:embed="rId2" cstate="print"/>
          <a:srcRect/>
          <a:stretch>
            <a:fillRect/>
          </a:stretch>
        </p:blipFill>
        <p:spPr bwMode="auto">
          <a:xfrm>
            <a:off x="6172200" y="2000240"/>
            <a:ext cx="4038600" cy="3857652"/>
          </a:xfrm>
          <a:prstGeom prst="rect">
            <a:avLst/>
          </a:prstGeom>
          <a:noFill/>
        </p:spPr>
      </p:pic>
    </p:spTree>
    <p:extLst>
      <p:ext uri="{BB962C8B-B14F-4D97-AF65-F5344CB8AC3E}">
        <p14:creationId xmlns:p14="http://schemas.microsoft.com/office/powerpoint/2010/main" val="2198273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SONUÇ 1</a:t>
            </a:r>
            <a:endParaRPr lang="tr-TR" dirty="0"/>
          </a:p>
        </p:txBody>
      </p:sp>
      <p:sp>
        <p:nvSpPr>
          <p:cNvPr id="3" name="2 İçerik Yer Tutucusu"/>
          <p:cNvSpPr>
            <a:spLocks noGrp="1"/>
          </p:cNvSpPr>
          <p:nvPr>
            <p:ph sz="half" idx="1"/>
          </p:nvPr>
        </p:nvSpPr>
        <p:spPr/>
        <p:txBody>
          <a:bodyPr>
            <a:normAutofit fontScale="92500" lnSpcReduction="20000"/>
          </a:bodyPr>
          <a:lstStyle/>
          <a:p>
            <a:r>
              <a:rPr lang="tr-TR" dirty="0" smtClean="0"/>
              <a:t>"V" şeklinde  uçulduğunda, uçan her kuş kanat çırptığında, arkasındaki kuş için onu  kaldıran bir hava akımı yaratıyormuş. Böylece "V" şeklinde bir formasyonda uçan kaz grubu, birbirlerinin kanat çırpışlar sonucu ortaya çıkan hava akımını kullanarak uçuş menzillerini % 70 oranında uzatıyorlarmış. Yani tek başına gidebilecekleri maksimum yolu grup halinde neredeyse ikiye katlıyorlarmış.</a:t>
            </a:r>
            <a:endParaRPr lang="tr-TR" dirty="0"/>
          </a:p>
        </p:txBody>
      </p:sp>
      <p:sp>
        <p:nvSpPr>
          <p:cNvPr id="6" name="5 İçerik Yer Tutucusu"/>
          <p:cNvSpPr>
            <a:spLocks noGrp="1"/>
          </p:cNvSpPr>
          <p:nvPr>
            <p:ph sz="half" idx="2"/>
          </p:nvPr>
        </p:nvSpPr>
        <p:spPr/>
        <p:txBody>
          <a:bodyPr>
            <a:normAutofit fontScale="92500" lnSpcReduction="20000"/>
          </a:bodyPr>
          <a:lstStyle/>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r>
              <a:rPr lang="tr-TR" dirty="0" smtClean="0">
                <a:solidFill>
                  <a:srgbClr val="C00000"/>
                </a:solidFill>
              </a:rPr>
              <a:t>Kıssadan Hisse: </a:t>
            </a:r>
            <a:r>
              <a:rPr lang="tr-TR" dirty="0" smtClean="0"/>
              <a:t>Belli bir hedefi olan ve buna ulaşmak için bir araya gelen insanlar, hedeflerine daha kolay ve çabuk erişirler.</a:t>
            </a:r>
          </a:p>
          <a:p>
            <a:endParaRPr lang="tr-TR" dirty="0"/>
          </a:p>
        </p:txBody>
      </p:sp>
      <p:pic>
        <p:nvPicPr>
          <p:cNvPr id="7" name="Picture 2" descr="0253_800"/>
          <p:cNvPicPr>
            <a:picLocks noChangeAspect="1" noChangeArrowheads="1"/>
          </p:cNvPicPr>
          <p:nvPr/>
        </p:nvPicPr>
        <p:blipFill>
          <a:blip r:embed="rId2" cstate="print"/>
          <a:srcRect/>
          <a:stretch>
            <a:fillRect/>
          </a:stretch>
        </p:blipFill>
        <p:spPr bwMode="auto">
          <a:xfrm>
            <a:off x="6524628" y="2000240"/>
            <a:ext cx="3214710" cy="2000264"/>
          </a:xfrm>
          <a:prstGeom prst="rect">
            <a:avLst/>
          </a:prstGeom>
          <a:noFill/>
        </p:spPr>
      </p:pic>
    </p:spTree>
    <p:extLst>
      <p:ext uri="{BB962C8B-B14F-4D97-AF65-F5344CB8AC3E}">
        <p14:creationId xmlns:p14="http://schemas.microsoft.com/office/powerpoint/2010/main" val="1118233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 2</a:t>
            </a:r>
            <a:endParaRPr lang="tr-TR" dirty="0"/>
          </a:p>
        </p:txBody>
      </p:sp>
      <p:sp>
        <p:nvSpPr>
          <p:cNvPr id="3" name="2 İçerik Yer Tutucusu"/>
          <p:cNvSpPr>
            <a:spLocks noGrp="1"/>
          </p:cNvSpPr>
          <p:nvPr>
            <p:ph sz="half" idx="1"/>
          </p:nvPr>
        </p:nvSpPr>
        <p:spPr/>
        <p:txBody>
          <a:bodyPr>
            <a:normAutofit/>
          </a:bodyPr>
          <a:lstStyle/>
          <a:p>
            <a:r>
              <a:rPr lang="tr-TR" dirty="0" smtClean="0"/>
              <a:t>Bir kaz, "V" grubundan çıktığı anda uçmakta güçlük çekiyor. Çünkü diğer kuşların yarattığı hava akımının dışında kalmış oluyor. Bunun sonucunda, genellikle gruba geri dönüyor ve yoluna grupla devam ediyor</a:t>
            </a:r>
            <a:r>
              <a:rPr lang="tr-TR" b="1" dirty="0">
                <a:solidFill>
                  <a:schemeClr val="bg1"/>
                </a:solidFill>
                <a:latin typeface="Tahoma" pitchFamily="34" charset="0"/>
              </a:rPr>
              <a:t>.</a:t>
            </a:r>
            <a:endParaRPr lang="tr-TR" dirty="0"/>
          </a:p>
        </p:txBody>
      </p:sp>
      <p:sp>
        <p:nvSpPr>
          <p:cNvPr id="4" name="3 İçerik Yer Tutucusu"/>
          <p:cNvSpPr>
            <a:spLocks noGrp="1"/>
          </p:cNvSpPr>
          <p:nvPr>
            <p:ph sz="half" idx="2"/>
          </p:nvPr>
        </p:nvSpPr>
        <p:spPr/>
        <p:txBody>
          <a:bodyPr>
            <a:normAutofit/>
          </a:bodyPr>
          <a:lstStyle/>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r>
              <a:rPr lang="tr-TR" dirty="0" smtClean="0">
                <a:solidFill>
                  <a:srgbClr val="C00000"/>
                </a:solidFill>
              </a:rPr>
              <a:t>Kıssadan Hisse</a:t>
            </a:r>
            <a:r>
              <a:rPr lang="tr-TR" dirty="0" smtClean="0"/>
              <a:t>: Eğer kafamız bir kaz kadar çalışıyorsa, bizimle aynı yöne gidenlerle bilgi alışverişini ve işbirliğini sürekli kılarız.</a:t>
            </a:r>
          </a:p>
          <a:p>
            <a:endParaRPr lang="tr-TR" dirty="0" smtClean="0"/>
          </a:p>
          <a:p>
            <a:endParaRPr lang="tr-TR" dirty="0"/>
          </a:p>
        </p:txBody>
      </p:sp>
      <p:pic>
        <p:nvPicPr>
          <p:cNvPr id="5" name="Picture 2" descr="0253_800"/>
          <p:cNvPicPr>
            <a:picLocks noChangeAspect="1" noChangeArrowheads="1"/>
          </p:cNvPicPr>
          <p:nvPr/>
        </p:nvPicPr>
        <p:blipFill>
          <a:blip r:embed="rId2" cstate="print"/>
          <a:srcRect/>
          <a:stretch>
            <a:fillRect/>
          </a:stretch>
        </p:blipFill>
        <p:spPr bwMode="auto">
          <a:xfrm>
            <a:off x="6524628" y="1857364"/>
            <a:ext cx="3071834" cy="1857388"/>
          </a:xfrm>
          <a:prstGeom prst="rect">
            <a:avLst/>
          </a:prstGeom>
          <a:noFill/>
        </p:spPr>
      </p:pic>
    </p:spTree>
    <p:extLst>
      <p:ext uri="{BB962C8B-B14F-4D97-AF65-F5344CB8AC3E}">
        <p14:creationId xmlns:p14="http://schemas.microsoft.com/office/powerpoint/2010/main" val="649333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 3</a:t>
            </a:r>
            <a:endParaRPr lang="tr-TR" dirty="0"/>
          </a:p>
        </p:txBody>
      </p:sp>
      <p:sp>
        <p:nvSpPr>
          <p:cNvPr id="3" name="2 İçerik Yer Tutucusu"/>
          <p:cNvSpPr>
            <a:spLocks noGrp="1"/>
          </p:cNvSpPr>
          <p:nvPr>
            <p:ph sz="half" idx="1"/>
          </p:nvPr>
        </p:nvSpPr>
        <p:spPr/>
        <p:txBody>
          <a:bodyPr>
            <a:normAutofit fontScale="92500" lnSpcReduction="20000"/>
          </a:bodyPr>
          <a:lstStyle/>
          <a:p>
            <a:r>
              <a:rPr lang="tr-TR" dirty="0" smtClean="0"/>
              <a:t>V" grubunun başında giden kaz hiç bir hava akımından yararlanamıyor.Bu yüzden diğerlerine oranla daha çabuk yoruluyor. Bu durumda en arkaya geçiyor ve bu defa hemen arkasındaki kaz lider konumuna geçiyor. Bu değişim sürekli yapılıyor; böylece her kaz grubun her noktasında yer almış oluyor.</a:t>
            </a:r>
            <a:endParaRPr lang="tr-TR" dirty="0"/>
          </a:p>
        </p:txBody>
      </p:sp>
      <p:sp>
        <p:nvSpPr>
          <p:cNvPr id="4" name="3 İçerik Yer Tutucusu"/>
          <p:cNvSpPr>
            <a:spLocks noGrp="1"/>
          </p:cNvSpPr>
          <p:nvPr>
            <p:ph sz="half" idx="2"/>
          </p:nvPr>
        </p:nvSpPr>
        <p:spPr/>
        <p:txBody>
          <a:bodyPr>
            <a:normAutofit fontScale="92500" lnSpcReduction="20000"/>
          </a:bodyPr>
          <a:lstStyle/>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r>
              <a:rPr lang="tr-TR" dirty="0" smtClean="0">
                <a:solidFill>
                  <a:srgbClr val="C00000"/>
                </a:solidFill>
              </a:rPr>
              <a:t>Kıssadan Hisse</a:t>
            </a:r>
            <a:r>
              <a:rPr lang="tr-TR" dirty="0" smtClean="0"/>
              <a:t>: Yaptığınız her işi, yeri ve zamanı geldiğinde başkasına bırakmak gerekiyor.</a:t>
            </a:r>
          </a:p>
          <a:p>
            <a:endParaRPr lang="tr-TR" dirty="0"/>
          </a:p>
        </p:txBody>
      </p:sp>
      <p:pic>
        <p:nvPicPr>
          <p:cNvPr id="5" name="Picture 2" descr="0253_800"/>
          <p:cNvPicPr>
            <a:picLocks noChangeAspect="1" noChangeArrowheads="1"/>
          </p:cNvPicPr>
          <p:nvPr/>
        </p:nvPicPr>
        <p:blipFill>
          <a:blip r:embed="rId2" cstate="print"/>
          <a:srcRect/>
          <a:stretch>
            <a:fillRect/>
          </a:stretch>
        </p:blipFill>
        <p:spPr bwMode="auto">
          <a:xfrm>
            <a:off x="6453190" y="1928802"/>
            <a:ext cx="3429024" cy="2357454"/>
          </a:xfrm>
          <a:prstGeom prst="rect">
            <a:avLst/>
          </a:prstGeom>
          <a:noFill/>
        </p:spPr>
      </p:pic>
    </p:spTree>
    <p:extLst>
      <p:ext uri="{BB962C8B-B14F-4D97-AF65-F5344CB8AC3E}">
        <p14:creationId xmlns:p14="http://schemas.microsoft.com/office/powerpoint/2010/main" val="1899109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 4</a:t>
            </a:r>
            <a:endParaRPr lang="tr-TR" dirty="0"/>
          </a:p>
        </p:txBody>
      </p:sp>
      <p:sp>
        <p:nvSpPr>
          <p:cNvPr id="3" name="2 İçerik Yer Tutucusu"/>
          <p:cNvSpPr>
            <a:spLocks noGrp="1"/>
          </p:cNvSpPr>
          <p:nvPr>
            <p:ph sz="half" idx="1"/>
          </p:nvPr>
        </p:nvSpPr>
        <p:spPr/>
        <p:txBody>
          <a:bodyPr>
            <a:normAutofit/>
          </a:bodyPr>
          <a:lstStyle/>
          <a:p>
            <a:r>
              <a:rPr lang="tr-TR" dirty="0" smtClean="0"/>
              <a:t>Uçuş hızı yavaşladığında gerideki kuşlar, daha hızlı gitmek üzere öndekileri bağırarak uyarıyorlar</a:t>
            </a:r>
          </a:p>
          <a:p>
            <a:endParaRPr lang="tr-TR" dirty="0"/>
          </a:p>
        </p:txBody>
      </p:sp>
      <p:sp>
        <p:nvSpPr>
          <p:cNvPr id="4" name="3 İçerik Yer Tutucusu"/>
          <p:cNvSpPr>
            <a:spLocks noGrp="1"/>
          </p:cNvSpPr>
          <p:nvPr>
            <p:ph sz="half" idx="2"/>
          </p:nvPr>
        </p:nvSpPr>
        <p:spPr/>
        <p:txBody>
          <a:bodyPr>
            <a:normAutofit/>
          </a:bodyPr>
          <a:lstStyle/>
          <a:p>
            <a:r>
              <a:rPr lang="tr-TR" dirty="0" smtClean="0">
                <a:solidFill>
                  <a:srgbClr val="C00000"/>
                </a:solidFill>
              </a:rPr>
              <a:t>Kıssadan Hisse: </a:t>
            </a:r>
            <a:r>
              <a:rPr lang="tr-TR" dirty="0" smtClean="0"/>
              <a:t>İlerlemek ve yol almak için bazen başkalarının uyarılarına gereksinim duyarız. Bundan alınmamalıyız; tam aksine, böyle uyarıları sevinç ve takdirle karşılamalıyız.</a:t>
            </a:r>
          </a:p>
          <a:p>
            <a:endParaRPr lang="tr-TR" dirty="0"/>
          </a:p>
        </p:txBody>
      </p:sp>
      <p:pic>
        <p:nvPicPr>
          <p:cNvPr id="5" name="Picture 2" descr="0253_800"/>
          <p:cNvPicPr>
            <a:picLocks noChangeAspect="1" noChangeArrowheads="1"/>
          </p:cNvPicPr>
          <p:nvPr/>
        </p:nvPicPr>
        <p:blipFill>
          <a:blip r:embed="rId2" cstate="print"/>
          <a:srcRect/>
          <a:stretch>
            <a:fillRect/>
          </a:stretch>
        </p:blipFill>
        <p:spPr bwMode="auto">
          <a:xfrm>
            <a:off x="1280393" y="3725713"/>
            <a:ext cx="3429024" cy="2357454"/>
          </a:xfrm>
          <a:prstGeom prst="rect">
            <a:avLst/>
          </a:prstGeom>
          <a:noFill/>
        </p:spPr>
      </p:pic>
    </p:spTree>
    <p:extLst>
      <p:ext uri="{BB962C8B-B14F-4D97-AF65-F5344CB8AC3E}">
        <p14:creationId xmlns:p14="http://schemas.microsoft.com/office/powerpoint/2010/main" val="157774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p:txBody>
          <a:bodyPr/>
          <a:lstStyle/>
          <a:p>
            <a:endParaRPr lang="tr-TR" dirty="0"/>
          </a:p>
        </p:txBody>
      </p:sp>
      <p:pic>
        <p:nvPicPr>
          <p:cNvPr id="7" name="Picture 2" descr="tc copy"/>
          <p:cNvPicPr>
            <a:picLocks noGrp="1" noChangeAspect="1" noChangeArrowheads="1"/>
          </p:cNvPicPr>
          <p:nvPr>
            <p:ph idx="1"/>
          </p:nvPr>
        </p:nvPicPr>
        <p:blipFill>
          <a:blip r:embed="rId2" cstate="print"/>
          <a:srcRect/>
          <a:stretch>
            <a:fillRect/>
          </a:stretch>
        </p:blipFill>
        <p:spPr bwMode="auto">
          <a:xfrm>
            <a:off x="3190005" y="1935164"/>
            <a:ext cx="5811991" cy="4389437"/>
          </a:xfrm>
          <a:prstGeom prst="rect">
            <a:avLst/>
          </a:prstGeom>
          <a:noFill/>
        </p:spPr>
      </p:pic>
    </p:spTree>
    <p:extLst>
      <p:ext uri="{BB962C8B-B14F-4D97-AF65-F5344CB8AC3E}">
        <p14:creationId xmlns:p14="http://schemas.microsoft.com/office/powerpoint/2010/main" val="1521156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FF0000"/>
                </a:solidFill>
                <a:latin typeface="Times New Roman" panose="02020603050405020304" pitchFamily="18" charset="0"/>
                <a:cs typeface="Times New Roman" panose="02020603050405020304" pitchFamily="18" charset="0"/>
              </a:rPr>
              <a:t>ENDÜSTRİ VE ÖRGÜT </a:t>
            </a:r>
            <a:r>
              <a:rPr lang="tr-TR" b="1" dirty="0" smtClean="0">
                <a:solidFill>
                  <a:srgbClr val="FF0000"/>
                </a:solidFill>
                <a:latin typeface="Times New Roman" panose="02020603050405020304" pitchFamily="18" charset="0"/>
                <a:cs typeface="Times New Roman" panose="02020603050405020304" pitchFamily="18" charset="0"/>
              </a:rPr>
              <a:t>PSİKOLOJİ</a:t>
            </a:r>
            <a:endParaRPr lang="tr-TR" dirty="0"/>
          </a:p>
        </p:txBody>
      </p:sp>
      <p:graphicFrame>
        <p:nvGraphicFramePr>
          <p:cNvPr id="7" name="İçerik Yer Tutucusu 6"/>
          <p:cNvGraphicFramePr>
            <a:graphicFrameLocks noGrp="1"/>
          </p:cNvGraphicFramePr>
          <p:nvPr>
            <p:ph idx="1"/>
            <p:extLst>
              <p:ext uri="{D42A27DB-BD31-4B8C-83A1-F6EECF244321}">
                <p14:modId xmlns:p14="http://schemas.microsoft.com/office/powerpoint/2010/main" val="22750915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92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takim_ruhu.jpg"/>
          <p:cNvPicPr>
            <a:picLocks noChangeAspect="1"/>
          </p:cNvPicPr>
          <p:nvPr/>
        </p:nvPicPr>
        <p:blipFill>
          <a:blip r:embed="rId2" cstate="print"/>
          <a:stretch>
            <a:fillRect/>
          </a:stretch>
        </p:blipFill>
        <p:spPr>
          <a:xfrm>
            <a:off x="735521" y="1108067"/>
            <a:ext cx="8572560" cy="5786454"/>
          </a:xfrm>
          <a:prstGeom prst="rect">
            <a:avLst/>
          </a:prstGeom>
        </p:spPr>
      </p:pic>
      <p:sp>
        <p:nvSpPr>
          <p:cNvPr id="2" name="1 Başlık"/>
          <p:cNvSpPr>
            <a:spLocks noGrp="1"/>
          </p:cNvSpPr>
          <p:nvPr>
            <p:ph type="title"/>
          </p:nvPr>
        </p:nvSpPr>
        <p:spPr>
          <a:xfrm>
            <a:off x="1981200" y="704088"/>
            <a:ext cx="8229600" cy="938962"/>
          </a:xfrm>
        </p:spPr>
        <p:txBody>
          <a:bodyPr/>
          <a:lstStyle/>
          <a:p>
            <a:endParaRPr lang="tr-TR" dirty="0"/>
          </a:p>
        </p:txBody>
      </p:sp>
      <p:sp>
        <p:nvSpPr>
          <p:cNvPr id="3" name="2 İçerik Yer Tutucusu"/>
          <p:cNvSpPr>
            <a:spLocks noGrp="1"/>
          </p:cNvSpPr>
          <p:nvPr>
            <p:ph idx="1"/>
          </p:nvPr>
        </p:nvSpPr>
        <p:spPr/>
        <p:txBody>
          <a:bodyPr>
            <a:normAutofit/>
          </a:bodyPr>
          <a:lstStyle/>
          <a:p>
            <a:pPr algn="ctr">
              <a:buNone/>
            </a:pPr>
            <a:r>
              <a:rPr lang="tr-TR" sz="6000" b="1" dirty="0">
                <a:solidFill>
                  <a:schemeClr val="accent1">
                    <a:lumMod val="75000"/>
                  </a:schemeClr>
                </a:solidFill>
                <a:latin typeface="Tahoma" pitchFamily="34" charset="0"/>
              </a:rPr>
              <a:t>	</a:t>
            </a:r>
          </a:p>
          <a:p>
            <a:pPr>
              <a:buNone/>
            </a:pPr>
            <a:r>
              <a:rPr lang="tr-TR" sz="3600" b="1" dirty="0">
                <a:solidFill>
                  <a:schemeClr val="accent1">
                    <a:lumMod val="75000"/>
                  </a:schemeClr>
                </a:solidFill>
                <a:latin typeface="Tahoma" pitchFamily="34" charset="0"/>
              </a:rPr>
              <a:t>				İNSANLAR </a:t>
            </a:r>
          </a:p>
          <a:p>
            <a:pPr>
              <a:buNone/>
            </a:pPr>
            <a:r>
              <a:rPr lang="tr-TR" sz="3600" b="1" dirty="0">
                <a:solidFill>
                  <a:schemeClr val="accent1">
                    <a:lumMod val="75000"/>
                  </a:schemeClr>
                </a:solidFill>
                <a:latin typeface="Tahoma" pitchFamily="34" charset="0"/>
              </a:rPr>
              <a:t>			TAKIM OLMAKTA </a:t>
            </a:r>
          </a:p>
          <a:p>
            <a:pPr>
              <a:buNone/>
            </a:pPr>
            <a:r>
              <a:rPr lang="tr-TR" sz="3600" b="1" dirty="0">
                <a:solidFill>
                  <a:schemeClr val="accent1">
                    <a:lumMod val="75000"/>
                  </a:schemeClr>
                </a:solidFill>
                <a:latin typeface="Tahoma" pitchFamily="34" charset="0"/>
              </a:rPr>
              <a:t>	  		ZORLANIYOR MU ?</a:t>
            </a:r>
            <a:endParaRPr lang="tr-TR" sz="3600" dirty="0">
              <a:solidFill>
                <a:schemeClr val="accent1">
                  <a:lumMod val="75000"/>
                </a:schemeClr>
              </a:solidFill>
            </a:endParaRPr>
          </a:p>
          <a:p>
            <a:pPr>
              <a:buNone/>
            </a:pPr>
            <a:endParaRPr lang="tr-TR" sz="3600" b="1" dirty="0">
              <a:solidFill>
                <a:schemeClr val="accent1">
                  <a:lumMod val="75000"/>
                </a:schemeClr>
              </a:solidFill>
              <a:latin typeface="Tahoma" pitchFamily="34" charset="0"/>
            </a:endParaRPr>
          </a:p>
        </p:txBody>
      </p:sp>
    </p:spTree>
    <p:extLst>
      <p:ext uri="{BB962C8B-B14F-4D97-AF65-F5344CB8AC3E}">
        <p14:creationId xmlns:p14="http://schemas.microsoft.com/office/powerpoint/2010/main" val="1701750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a:solidFill>
                  <a:schemeClr val="accent1">
                    <a:lumMod val="75000"/>
                  </a:schemeClr>
                </a:solidFill>
                <a:latin typeface="Tahoma" pitchFamily="34" charset="0"/>
              </a:rPr>
              <a:t>TAKIM OLMAKTA ZORLANMA NEDENLERİ</a:t>
            </a:r>
            <a:endParaRPr lang="tr-TR" sz="3600" dirty="0">
              <a:solidFill>
                <a:schemeClr val="accent1">
                  <a:lumMod val="75000"/>
                </a:schemeClr>
              </a:solidFill>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662108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9962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FF0000"/>
                </a:solidFill>
              </a:rPr>
              <a:t>4) İş Analizi</a:t>
            </a:r>
            <a:endParaRPr lang="tr-TR" dirty="0">
              <a:solidFill>
                <a:srgbClr val="FF0000"/>
              </a:solidFill>
            </a:endParaRPr>
          </a:p>
        </p:txBody>
      </p:sp>
      <p:sp>
        <p:nvSpPr>
          <p:cNvPr id="3" name="İçerik Yer Tutucusu 2"/>
          <p:cNvSpPr>
            <a:spLocks noGrp="1"/>
          </p:cNvSpPr>
          <p:nvPr>
            <p:ph idx="1"/>
          </p:nvPr>
        </p:nvSpPr>
        <p:spPr/>
        <p:txBody>
          <a:bodyPr/>
          <a:lstStyle/>
          <a:p>
            <a:r>
              <a:rPr lang="en-US" dirty="0" err="1"/>
              <a:t>İş</a:t>
            </a:r>
            <a:r>
              <a:rPr lang="en-US" dirty="0"/>
              <a:t> </a:t>
            </a:r>
            <a:r>
              <a:rPr lang="en-US" dirty="0" err="1"/>
              <a:t>Analizi</a:t>
            </a:r>
            <a:endParaRPr lang="en-US" dirty="0"/>
          </a:p>
          <a:p>
            <a:r>
              <a:rPr lang="en-US" dirty="0" err="1"/>
              <a:t>İş</a:t>
            </a:r>
            <a:r>
              <a:rPr lang="en-US" dirty="0"/>
              <a:t> </a:t>
            </a:r>
            <a:r>
              <a:rPr lang="en-US" dirty="0" err="1"/>
              <a:t>Analizi</a:t>
            </a:r>
            <a:r>
              <a:rPr lang="en-US" dirty="0"/>
              <a:t> </a:t>
            </a:r>
            <a:r>
              <a:rPr lang="en-US" dirty="0" err="1"/>
              <a:t>Süreci</a:t>
            </a:r>
            <a:endParaRPr lang="en-US" dirty="0"/>
          </a:p>
          <a:p>
            <a:r>
              <a:rPr lang="en-US" dirty="0" err="1"/>
              <a:t>İş</a:t>
            </a:r>
            <a:r>
              <a:rPr lang="en-US" dirty="0"/>
              <a:t> </a:t>
            </a:r>
            <a:r>
              <a:rPr lang="en-US" dirty="0" err="1"/>
              <a:t>Analizi</a:t>
            </a:r>
            <a:r>
              <a:rPr lang="en-US" dirty="0"/>
              <a:t> </a:t>
            </a:r>
            <a:r>
              <a:rPr lang="en-US" dirty="0" err="1"/>
              <a:t>Veri</a:t>
            </a:r>
            <a:r>
              <a:rPr lang="en-US" dirty="0"/>
              <a:t> </a:t>
            </a:r>
            <a:r>
              <a:rPr lang="en-US" dirty="0" err="1"/>
              <a:t>Toplama</a:t>
            </a:r>
            <a:r>
              <a:rPr lang="en-US" dirty="0"/>
              <a:t> </a:t>
            </a:r>
            <a:r>
              <a:rPr lang="en-US" dirty="0" err="1"/>
              <a:t>Yöntemleri</a:t>
            </a:r>
            <a:endParaRPr lang="en-US" dirty="0"/>
          </a:p>
          <a:p>
            <a:r>
              <a:rPr lang="en-US" dirty="0" err="1"/>
              <a:t>İş</a:t>
            </a:r>
            <a:r>
              <a:rPr lang="en-US" dirty="0"/>
              <a:t> </a:t>
            </a:r>
            <a:r>
              <a:rPr lang="en-US" dirty="0" err="1"/>
              <a:t>Tasarımı</a:t>
            </a:r>
            <a:endParaRPr lang="en-US" dirty="0"/>
          </a:p>
          <a:p>
            <a:endParaRPr lang="tr-TR" dirty="0"/>
          </a:p>
        </p:txBody>
      </p:sp>
    </p:spTree>
    <p:extLst>
      <p:ext uri="{BB962C8B-B14F-4D97-AF65-F5344CB8AC3E}">
        <p14:creationId xmlns:p14="http://schemas.microsoft.com/office/powerpoint/2010/main" val="18678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4) İş Analizi</a:t>
            </a:r>
            <a:endParaRPr lang="tr-TR" dirty="0"/>
          </a:p>
        </p:txBody>
      </p:sp>
      <p:sp>
        <p:nvSpPr>
          <p:cNvPr id="3" name="İçerik Yer Tutucusu 2"/>
          <p:cNvSpPr>
            <a:spLocks noGrp="1"/>
          </p:cNvSpPr>
          <p:nvPr>
            <p:ph idx="1"/>
          </p:nvPr>
        </p:nvSpPr>
        <p:spPr/>
        <p:txBody>
          <a:bodyPr/>
          <a:lstStyle/>
          <a:p>
            <a:r>
              <a:rPr lang="tr-TR" dirty="0"/>
              <a:t>İş analizi, örgütlerin amaçlarını gerçekleştirebilmesi, varlıklarını devam ettirebilmesi için gerekli tüm İKY faaliyetlerinin merkezinde yer alır</a:t>
            </a:r>
            <a:r>
              <a:rPr lang="tr-TR" dirty="0" smtClean="0"/>
              <a:t>.</a:t>
            </a:r>
          </a:p>
          <a:p>
            <a:r>
              <a:rPr lang="tr-TR" dirty="0"/>
              <a:t>İş analizi, "işlerin doğru, etkin ve sağlıklı bir şekilde değerlendirilmesi amacıyla örgütte yer alan her işin ayrı ayrı niteliği, niceliği, gerekleri, sorumlulukları ve çalışma koşullarını bilimsel yöntemlerle inceleyen ve bilgi toplayan bir tekniktir." </a:t>
            </a:r>
            <a:r>
              <a:rPr lang="tr-TR" b="1" dirty="0"/>
              <a:t>kısaca iş analizini, işlerin nasıl yapılacağı değil, nasıl yapıldığının, ayrıntılarının ve çevresel durumunun ortaya konulması olarak tanımlayabiliriz.</a:t>
            </a:r>
            <a:endParaRPr lang="tr-TR" dirty="0"/>
          </a:p>
        </p:txBody>
      </p:sp>
    </p:spTree>
    <p:extLst>
      <p:ext uri="{BB962C8B-B14F-4D97-AF65-F5344CB8AC3E}">
        <p14:creationId xmlns:p14="http://schemas.microsoft.com/office/powerpoint/2010/main" val="4241013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4) İş Analizi</a:t>
            </a:r>
            <a:endParaRPr lang="tr-TR" dirty="0"/>
          </a:p>
        </p:txBody>
      </p:sp>
      <p:sp>
        <p:nvSpPr>
          <p:cNvPr id="3" name="İçerik Yer Tutucusu 2"/>
          <p:cNvSpPr>
            <a:spLocks noGrp="1"/>
          </p:cNvSpPr>
          <p:nvPr>
            <p:ph idx="1"/>
          </p:nvPr>
        </p:nvSpPr>
        <p:spPr/>
        <p:txBody>
          <a:bodyPr/>
          <a:lstStyle/>
          <a:p>
            <a:r>
              <a:rPr lang="tr-TR" dirty="0"/>
              <a:t>- İş analizi ile neler yapılacak?</a:t>
            </a:r>
            <a:endParaRPr lang="en-US" dirty="0"/>
          </a:p>
          <a:p>
            <a:r>
              <a:rPr lang="tr-TR" dirty="0"/>
              <a:t>- Hangi bilgiler toplanacak?</a:t>
            </a:r>
            <a:endParaRPr lang="en-US" dirty="0"/>
          </a:p>
          <a:p>
            <a:r>
              <a:rPr lang="tr-TR" dirty="0"/>
              <a:t>- Bu bilgileri toplamak için hangi yöntemlerden yararlanılacak?</a:t>
            </a:r>
            <a:endParaRPr lang="en-US" dirty="0"/>
          </a:p>
          <a:p>
            <a:r>
              <a:rPr lang="tr-TR" dirty="0"/>
              <a:t>- İş analizi çalışmalarını kimler yürütecek ve bunların seçimi, eğitimi nasıl sağlanacak?</a:t>
            </a:r>
          </a:p>
          <a:p>
            <a:endParaRPr lang="tr-TR" dirty="0"/>
          </a:p>
        </p:txBody>
      </p:sp>
    </p:spTree>
    <p:extLst>
      <p:ext uri="{BB962C8B-B14F-4D97-AF65-F5344CB8AC3E}">
        <p14:creationId xmlns:p14="http://schemas.microsoft.com/office/powerpoint/2010/main" val="92625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4) İş Analizi</a:t>
            </a:r>
            <a:endParaRPr lang="tr-TR" dirty="0"/>
          </a:p>
        </p:txBody>
      </p:sp>
      <p:sp>
        <p:nvSpPr>
          <p:cNvPr id="3" name="İçerik Yer Tutucusu 2"/>
          <p:cNvSpPr>
            <a:spLocks noGrp="1"/>
          </p:cNvSpPr>
          <p:nvPr>
            <p:ph idx="1"/>
          </p:nvPr>
        </p:nvSpPr>
        <p:spPr/>
        <p:txBody>
          <a:bodyPr>
            <a:normAutofit/>
          </a:bodyPr>
          <a:lstStyle/>
          <a:p>
            <a:pPr fontAlgn="base"/>
            <a:r>
              <a:rPr lang="tr-TR" dirty="0"/>
              <a:t>İş analizinde aşağıdaki sorulara cevap aranır.</a:t>
            </a:r>
          </a:p>
          <a:p>
            <a:pPr lvl="1" fontAlgn="base"/>
            <a:r>
              <a:rPr lang="tr-TR" dirty="0"/>
              <a:t>Personel ne yapıyor?</a:t>
            </a:r>
          </a:p>
          <a:p>
            <a:pPr lvl="1" fontAlgn="base"/>
            <a:r>
              <a:rPr lang="tr-TR" dirty="0"/>
              <a:t>Personel işi nasıl yapıyor?(yöntem ve teknikler)</a:t>
            </a:r>
          </a:p>
          <a:p>
            <a:pPr lvl="1" fontAlgn="base"/>
            <a:r>
              <a:rPr lang="tr-TR" dirty="0"/>
              <a:t>Personelin kullandığı makineler, aletler, donanım, vb. şeyler nelerdir?</a:t>
            </a:r>
          </a:p>
          <a:p>
            <a:pPr lvl="1" fontAlgn="base"/>
            <a:r>
              <a:rPr lang="tr-TR" dirty="0"/>
              <a:t>Personel yaptığı bu iş sonrasında hangi çıktıları sağlıyor? (ürün, hizmet)</a:t>
            </a:r>
          </a:p>
          <a:p>
            <a:pPr lvl="1" fontAlgn="base"/>
            <a:r>
              <a:rPr lang="tr-TR" dirty="0"/>
              <a:t>Personelin kendisinden yapması beklenen bu işi normal bir düzeyde yerine getirebilmesi için ne tür yetenek, bilgi ve tecrübeye sahip olması gerekiyor? (Personelin yaptığı işin gerekleri nelerdir?)</a:t>
            </a:r>
          </a:p>
          <a:p>
            <a:pPr lvl="1" fontAlgn="base"/>
            <a:r>
              <a:rPr lang="tr-TR" dirty="0"/>
              <a:t>İş hangi koşullarda yapılıyor? (İşin yapıldığı ortamın ve çevrenin faktörleri)</a:t>
            </a:r>
          </a:p>
          <a:p>
            <a:endParaRPr lang="tr-TR" dirty="0"/>
          </a:p>
        </p:txBody>
      </p:sp>
    </p:spTree>
    <p:extLst>
      <p:ext uri="{BB962C8B-B14F-4D97-AF65-F5344CB8AC3E}">
        <p14:creationId xmlns:p14="http://schemas.microsoft.com/office/powerpoint/2010/main" val="262912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r>
              <a:rPr lang="tr-TR" dirty="0" smtClean="0"/>
              <a:t>Endüstri ve örgüt psikolojisi, davranışın nedenlerini ve davranışı ortaya çıkaran süreçleri inceleyen psikolojinin uygulamalı alt dallarından biridir. </a:t>
            </a:r>
            <a:endParaRPr lang="tr-TR" dirty="0"/>
          </a:p>
          <a:p>
            <a:r>
              <a:rPr lang="tr-TR" dirty="0" smtClean="0"/>
              <a:t>Endüstri ve örgüt </a:t>
            </a:r>
            <a:r>
              <a:rPr lang="tr-TR" dirty="0" err="1" smtClean="0"/>
              <a:t>psikoloji’nin</a:t>
            </a:r>
            <a:r>
              <a:rPr lang="tr-TR" dirty="0" smtClean="0"/>
              <a:t> ilgi alanı</a:t>
            </a:r>
          </a:p>
          <a:p>
            <a:pPr lvl="1"/>
            <a:r>
              <a:rPr lang="tr-TR" dirty="0" smtClean="0"/>
              <a:t>(a) insan davranışlarıyla ve </a:t>
            </a:r>
          </a:p>
          <a:p>
            <a:pPr lvl="1"/>
            <a:r>
              <a:rPr lang="tr-TR" dirty="0" smtClean="0"/>
              <a:t>(b) insanın da “işle ilgili” davranışlarıyla sınırlıdır</a:t>
            </a:r>
          </a:p>
          <a:p>
            <a:endParaRPr lang="tr-TR" dirty="0" smtClean="0"/>
          </a:p>
          <a:p>
            <a:r>
              <a:rPr lang="tr-TR" dirty="0" smtClean="0"/>
              <a:t>İnsanların </a:t>
            </a:r>
            <a:r>
              <a:rPr lang="tr-TR" dirty="0" smtClean="0">
                <a:solidFill>
                  <a:srgbClr val="FF0000"/>
                </a:solidFill>
              </a:rPr>
              <a:t>iş performansını </a:t>
            </a:r>
            <a:r>
              <a:rPr lang="tr-TR" dirty="0" smtClean="0"/>
              <a:t>etkileyen etmenleri saptamak, </a:t>
            </a:r>
          </a:p>
          <a:p>
            <a:r>
              <a:rPr lang="tr-TR" dirty="0" smtClean="0"/>
              <a:t>İnsanların </a:t>
            </a:r>
            <a:r>
              <a:rPr lang="tr-TR" dirty="0" smtClean="0">
                <a:solidFill>
                  <a:srgbClr val="FF0000"/>
                </a:solidFill>
              </a:rPr>
              <a:t>iş doyumunu </a:t>
            </a:r>
            <a:r>
              <a:rPr lang="tr-TR" dirty="0" smtClean="0"/>
              <a:t>etkileyen etmenleri saptamak, </a:t>
            </a:r>
          </a:p>
          <a:p>
            <a:r>
              <a:rPr lang="tr-TR" dirty="0" smtClean="0"/>
              <a:t>Çalışanların performansını ve doyumunu artırmaya yönelik yöntemler ve teknikler geliştirmek </a:t>
            </a:r>
            <a:endParaRPr lang="tr-TR" dirty="0"/>
          </a:p>
        </p:txBody>
      </p:sp>
    </p:spTree>
    <p:extLst>
      <p:ext uri="{BB962C8B-B14F-4D97-AF65-F5344CB8AC3E}">
        <p14:creationId xmlns:p14="http://schemas.microsoft.com/office/powerpoint/2010/main" val="384670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6981" y="757197"/>
            <a:ext cx="10515600" cy="505908"/>
          </a:xfrm>
          <a:prstGeom prst="rect">
            <a:avLst/>
          </a:prstGeom>
        </p:spPr>
        <p:txBody>
          <a:bodyPr vert="horz" wrap="square" lIns="0" tIns="13335" rIns="0" bIns="0" rtlCol="0" anchor="ctr">
            <a:spAutoFit/>
          </a:bodyPr>
          <a:lstStyle/>
          <a:p>
            <a:pPr marL="12700" marR="5080">
              <a:lnSpc>
                <a:spcPct val="100000"/>
              </a:lnSpc>
              <a:spcBef>
                <a:spcPts val="105"/>
              </a:spcBef>
            </a:pPr>
            <a:r>
              <a:rPr lang="tr-TR" sz="3200" dirty="0" smtClean="0">
                <a:solidFill>
                  <a:srgbClr val="FF0000"/>
                </a:solidFill>
              </a:rPr>
              <a:t>1) </a:t>
            </a:r>
            <a:r>
              <a:rPr sz="3200" dirty="0" err="1" smtClean="0">
                <a:solidFill>
                  <a:srgbClr val="FF0000"/>
                </a:solidFill>
              </a:rPr>
              <a:t>Personel</a:t>
            </a:r>
            <a:r>
              <a:rPr sz="3200" spc="-65" dirty="0" smtClean="0">
                <a:solidFill>
                  <a:srgbClr val="FF0000"/>
                </a:solidFill>
              </a:rPr>
              <a:t> </a:t>
            </a:r>
            <a:r>
              <a:rPr sz="3200" dirty="0">
                <a:solidFill>
                  <a:srgbClr val="FF0000"/>
                </a:solidFill>
              </a:rPr>
              <a:t>Seçme</a:t>
            </a:r>
            <a:r>
              <a:rPr sz="3200" spc="-30" dirty="0">
                <a:solidFill>
                  <a:srgbClr val="FF0000"/>
                </a:solidFill>
              </a:rPr>
              <a:t> </a:t>
            </a:r>
            <a:r>
              <a:rPr sz="3200" dirty="0" err="1">
                <a:solidFill>
                  <a:srgbClr val="FF0000"/>
                </a:solidFill>
              </a:rPr>
              <a:t>ve</a:t>
            </a:r>
            <a:r>
              <a:rPr sz="3200" spc="-30" dirty="0">
                <a:solidFill>
                  <a:srgbClr val="FF0000"/>
                </a:solidFill>
              </a:rPr>
              <a:t> </a:t>
            </a:r>
            <a:r>
              <a:rPr sz="3200" spc="-10" dirty="0" err="1" smtClean="0">
                <a:solidFill>
                  <a:srgbClr val="FF0000"/>
                </a:solidFill>
              </a:rPr>
              <a:t>Yerleştirme</a:t>
            </a:r>
            <a:endParaRPr sz="3200" dirty="0">
              <a:solidFill>
                <a:srgbClr val="FF0000"/>
              </a:solidFill>
            </a:endParaRPr>
          </a:p>
        </p:txBody>
      </p:sp>
      <p:sp>
        <p:nvSpPr>
          <p:cNvPr id="3" name="object 3"/>
          <p:cNvSpPr txBox="1"/>
          <p:nvPr/>
        </p:nvSpPr>
        <p:spPr>
          <a:xfrm>
            <a:off x="1890945" y="1576438"/>
            <a:ext cx="8618350" cy="1497205"/>
          </a:xfrm>
          <a:prstGeom prst="rect">
            <a:avLst/>
          </a:prstGeom>
        </p:spPr>
        <p:txBody>
          <a:bodyPr vert="horz" wrap="square" lIns="0" tIns="12065" rIns="0" bIns="0" rtlCol="0">
            <a:spAutoFit/>
          </a:bodyPr>
          <a:lstStyle/>
          <a:p>
            <a:pPr marL="355600" indent="-342900">
              <a:spcBef>
                <a:spcPts val="95"/>
              </a:spcBef>
              <a:buClr>
                <a:srgbClr val="00007C"/>
              </a:buClr>
              <a:buSzPct val="75000"/>
              <a:buFont typeface="Wingdings"/>
              <a:buChar char=""/>
              <a:tabLst>
                <a:tab pos="355600" algn="l"/>
              </a:tabLst>
            </a:pPr>
            <a:r>
              <a:rPr sz="2800" b="1" dirty="0">
                <a:latin typeface="Arial"/>
                <a:cs typeface="Arial"/>
              </a:rPr>
              <a:t>Seçme:</a:t>
            </a:r>
            <a:r>
              <a:rPr sz="2800" b="1" spc="-100" dirty="0">
                <a:latin typeface="Arial"/>
                <a:cs typeface="Arial"/>
              </a:rPr>
              <a:t> </a:t>
            </a:r>
            <a:r>
              <a:rPr sz="2800" dirty="0">
                <a:latin typeface="Arial MT"/>
                <a:cs typeface="Arial MT"/>
              </a:rPr>
              <a:t>Bireyi</a:t>
            </a:r>
            <a:r>
              <a:rPr sz="2800" spc="-65" dirty="0">
                <a:latin typeface="Arial MT"/>
                <a:cs typeface="Arial MT"/>
              </a:rPr>
              <a:t> </a:t>
            </a:r>
            <a:r>
              <a:rPr sz="2800" dirty="0">
                <a:latin typeface="Arial MT"/>
                <a:cs typeface="Arial MT"/>
              </a:rPr>
              <a:t>istihdam</a:t>
            </a:r>
            <a:r>
              <a:rPr sz="2800" spc="-55" dirty="0">
                <a:latin typeface="Arial MT"/>
                <a:cs typeface="Arial MT"/>
              </a:rPr>
              <a:t> </a:t>
            </a:r>
            <a:r>
              <a:rPr sz="2800" dirty="0">
                <a:latin typeface="Arial MT"/>
                <a:cs typeface="Arial MT"/>
              </a:rPr>
              <a:t>etme</a:t>
            </a:r>
            <a:r>
              <a:rPr sz="2800" spc="-50" dirty="0">
                <a:latin typeface="Arial MT"/>
                <a:cs typeface="Arial MT"/>
              </a:rPr>
              <a:t> </a:t>
            </a:r>
            <a:r>
              <a:rPr sz="2800" dirty="0">
                <a:latin typeface="Arial MT"/>
                <a:cs typeface="Arial MT"/>
              </a:rPr>
              <a:t>/</a:t>
            </a:r>
            <a:r>
              <a:rPr sz="2800" spc="-55" dirty="0">
                <a:latin typeface="Arial MT"/>
                <a:cs typeface="Arial MT"/>
              </a:rPr>
              <a:t> </a:t>
            </a:r>
            <a:r>
              <a:rPr sz="2800" spc="-490" dirty="0" err="1" smtClean="0">
                <a:latin typeface="Arial MT"/>
                <a:cs typeface="Arial MT"/>
              </a:rPr>
              <a:t>i</a:t>
            </a:r>
            <a:r>
              <a:rPr lang="tr-TR" sz="2800" spc="-490" dirty="0" smtClean="0">
                <a:latin typeface="Arial MT"/>
                <a:cs typeface="Arial MT"/>
              </a:rPr>
              <a:t> </a:t>
            </a:r>
            <a:r>
              <a:rPr sz="2800" spc="-490" dirty="0" smtClean="0">
                <a:latin typeface="Arial MT"/>
                <a:cs typeface="Arial MT"/>
              </a:rPr>
              <a:t>ş</a:t>
            </a:r>
            <a:r>
              <a:rPr lang="tr-TR" sz="2800" spc="-490" dirty="0" smtClean="0">
                <a:latin typeface="Arial MT"/>
                <a:cs typeface="Arial MT"/>
              </a:rPr>
              <a:t> </a:t>
            </a:r>
            <a:r>
              <a:rPr sz="2800" spc="-490" dirty="0" smtClean="0">
                <a:latin typeface="Arial MT"/>
                <a:cs typeface="Arial MT"/>
              </a:rPr>
              <a:t>e</a:t>
            </a:r>
            <a:r>
              <a:rPr sz="2800" spc="-5" dirty="0" smtClean="0">
                <a:latin typeface="Arial MT"/>
                <a:cs typeface="Arial MT"/>
              </a:rPr>
              <a:t> </a:t>
            </a:r>
            <a:r>
              <a:rPr sz="2800" spc="-20" dirty="0">
                <a:latin typeface="Arial MT"/>
                <a:cs typeface="Arial MT"/>
              </a:rPr>
              <a:t>alma</a:t>
            </a:r>
            <a:endParaRPr sz="2800" dirty="0">
              <a:latin typeface="Arial MT"/>
              <a:cs typeface="Arial MT"/>
            </a:endParaRPr>
          </a:p>
          <a:p>
            <a:pPr>
              <a:spcBef>
                <a:spcPts val="1485"/>
              </a:spcBef>
              <a:buClr>
                <a:srgbClr val="00007C"/>
              </a:buClr>
              <a:buFont typeface="Wingdings"/>
              <a:buChar char=""/>
            </a:pPr>
            <a:endParaRPr sz="2800" dirty="0">
              <a:latin typeface="Arial MT"/>
              <a:cs typeface="Arial MT"/>
            </a:endParaRPr>
          </a:p>
          <a:p>
            <a:pPr marL="812800" lvl="1" indent="-342900">
              <a:spcBef>
                <a:spcPts val="5"/>
              </a:spcBef>
              <a:buClr>
                <a:srgbClr val="00007C"/>
              </a:buClr>
              <a:buSzPct val="75000"/>
              <a:buFont typeface="Wingdings"/>
              <a:buChar char=""/>
              <a:tabLst>
                <a:tab pos="355600" algn="l"/>
              </a:tabLst>
            </a:pPr>
            <a:r>
              <a:rPr sz="2800" b="1" dirty="0">
                <a:latin typeface="Arial"/>
                <a:cs typeface="Arial"/>
              </a:rPr>
              <a:t>Yerleştirme:</a:t>
            </a:r>
            <a:r>
              <a:rPr sz="2800" b="1" spc="-120" dirty="0">
                <a:latin typeface="Arial"/>
                <a:cs typeface="Arial"/>
              </a:rPr>
              <a:t> </a:t>
            </a:r>
            <a:r>
              <a:rPr sz="2800" dirty="0">
                <a:latin typeface="Arial MT"/>
                <a:cs typeface="Arial MT"/>
              </a:rPr>
              <a:t>Kurumun</a:t>
            </a:r>
            <a:r>
              <a:rPr sz="2800" spc="-50" dirty="0">
                <a:latin typeface="Arial MT"/>
                <a:cs typeface="Arial MT"/>
              </a:rPr>
              <a:t> </a:t>
            </a:r>
            <a:r>
              <a:rPr sz="2800" spc="-120" dirty="0">
                <a:latin typeface="Arial MT"/>
                <a:cs typeface="Arial MT"/>
              </a:rPr>
              <a:t>çalışanlarını</a:t>
            </a:r>
            <a:r>
              <a:rPr sz="2800" spc="-65" dirty="0">
                <a:latin typeface="Arial MT"/>
                <a:cs typeface="Arial MT"/>
              </a:rPr>
              <a:t> </a:t>
            </a:r>
            <a:r>
              <a:rPr sz="2800" spc="-254" dirty="0">
                <a:latin typeface="Arial MT"/>
                <a:cs typeface="Arial MT"/>
              </a:rPr>
              <a:t>işlere</a:t>
            </a:r>
            <a:r>
              <a:rPr sz="2800" spc="5" dirty="0">
                <a:latin typeface="Arial MT"/>
                <a:cs typeface="Arial MT"/>
              </a:rPr>
              <a:t> </a:t>
            </a:r>
            <a:r>
              <a:rPr sz="2800" spc="-10" dirty="0">
                <a:latin typeface="Arial MT"/>
                <a:cs typeface="Arial MT"/>
              </a:rPr>
              <a:t>atama</a:t>
            </a:r>
            <a:endParaRPr sz="2800" dirty="0">
              <a:latin typeface="Arial MT"/>
              <a:cs typeface="Arial MT"/>
            </a:endParaRPr>
          </a:p>
        </p:txBody>
      </p:sp>
      <p:sp>
        <p:nvSpPr>
          <p:cNvPr id="4" name="object 3"/>
          <p:cNvSpPr txBox="1"/>
          <p:nvPr/>
        </p:nvSpPr>
        <p:spPr>
          <a:xfrm>
            <a:off x="3089751" y="3491731"/>
            <a:ext cx="8353566" cy="443070"/>
          </a:xfrm>
          <a:prstGeom prst="rect">
            <a:avLst/>
          </a:prstGeom>
        </p:spPr>
        <p:txBody>
          <a:bodyPr vert="horz" wrap="square" lIns="0" tIns="12065" rIns="0" bIns="0" rtlCol="0">
            <a:spAutoFit/>
          </a:bodyPr>
          <a:lstStyle/>
          <a:p>
            <a:pPr marL="355600" marR="5080" indent="-343535">
              <a:spcBef>
                <a:spcPts val="95"/>
              </a:spcBef>
              <a:buClr>
                <a:srgbClr val="00007C"/>
              </a:buClr>
              <a:buSzPct val="75000"/>
              <a:buFont typeface="Wingdings"/>
              <a:buChar char=""/>
              <a:tabLst>
                <a:tab pos="355600" algn="l"/>
              </a:tabLst>
            </a:pPr>
            <a:r>
              <a:rPr sz="2800" dirty="0" err="1" smtClean="0">
                <a:latin typeface="Arial MT"/>
                <a:cs typeface="Arial MT"/>
              </a:rPr>
              <a:t>adaylar</a:t>
            </a:r>
            <a:r>
              <a:rPr sz="2800" spc="-55" dirty="0" smtClean="0">
                <a:latin typeface="Arial MT"/>
                <a:cs typeface="Arial MT"/>
              </a:rPr>
              <a:t> </a:t>
            </a:r>
            <a:r>
              <a:rPr sz="2800" dirty="0">
                <a:latin typeface="Arial MT"/>
                <a:cs typeface="Arial MT"/>
              </a:rPr>
              <a:t>arasından </a:t>
            </a:r>
            <a:r>
              <a:rPr sz="2800" spc="-270" dirty="0">
                <a:latin typeface="Arial MT"/>
                <a:cs typeface="Arial MT"/>
              </a:rPr>
              <a:t>doğru</a:t>
            </a:r>
            <a:r>
              <a:rPr sz="2800" spc="5" dirty="0">
                <a:latin typeface="Arial MT"/>
                <a:cs typeface="Arial MT"/>
              </a:rPr>
              <a:t> </a:t>
            </a:r>
            <a:r>
              <a:rPr sz="2800" spc="-180" dirty="0">
                <a:latin typeface="Arial MT"/>
                <a:cs typeface="Arial MT"/>
              </a:rPr>
              <a:t>kişiyi </a:t>
            </a:r>
            <a:r>
              <a:rPr sz="2800" dirty="0">
                <a:latin typeface="Arial MT"/>
                <a:cs typeface="Arial MT"/>
              </a:rPr>
              <a:t>nasıl</a:t>
            </a:r>
            <a:r>
              <a:rPr sz="2800" spc="-60" dirty="0">
                <a:latin typeface="Arial MT"/>
                <a:cs typeface="Arial MT"/>
              </a:rPr>
              <a:t> </a:t>
            </a:r>
            <a:r>
              <a:rPr sz="2800" spc="-10" dirty="0">
                <a:latin typeface="Arial MT"/>
                <a:cs typeface="Arial MT"/>
              </a:rPr>
              <a:t>seçersiniz?</a:t>
            </a:r>
            <a:endParaRPr sz="2800" dirty="0">
              <a:latin typeface="Arial MT"/>
              <a:cs typeface="Arial MT"/>
            </a:endParaRPr>
          </a:p>
        </p:txBody>
      </p:sp>
      <p:sp>
        <p:nvSpPr>
          <p:cNvPr id="5" name="object 3"/>
          <p:cNvSpPr txBox="1"/>
          <p:nvPr/>
        </p:nvSpPr>
        <p:spPr>
          <a:xfrm>
            <a:off x="3965327" y="4421080"/>
            <a:ext cx="7866740" cy="1440779"/>
          </a:xfrm>
          <a:prstGeom prst="rect">
            <a:avLst/>
          </a:prstGeom>
        </p:spPr>
        <p:txBody>
          <a:bodyPr vert="horz" wrap="square" lIns="0" tIns="12065" rIns="0" bIns="0" rtlCol="0">
            <a:spAutoFit/>
          </a:bodyPr>
          <a:lstStyle/>
          <a:p>
            <a:pPr marL="355600" marR="5080" indent="-343535">
              <a:spcBef>
                <a:spcPts val="95"/>
              </a:spcBef>
              <a:buClr>
                <a:srgbClr val="00007C"/>
              </a:buClr>
              <a:buSzPct val="75000"/>
              <a:buFont typeface="Wingdings"/>
              <a:buChar char=""/>
              <a:tabLst>
                <a:tab pos="355600" algn="l"/>
              </a:tabLst>
            </a:pPr>
            <a:r>
              <a:rPr dirty="0"/>
              <a:t>Bilgi Beceri Yetenek ve Diğer </a:t>
            </a:r>
            <a:r>
              <a:rPr dirty="0" err="1"/>
              <a:t>Kişisel</a:t>
            </a:r>
            <a:r>
              <a:rPr dirty="0"/>
              <a:t> </a:t>
            </a:r>
            <a:r>
              <a:rPr dirty="0" err="1"/>
              <a:t>Özellikler</a:t>
            </a:r>
            <a:endParaRPr lang="tr-TR" dirty="0"/>
          </a:p>
          <a:p>
            <a:pPr marL="812800" marR="5080" lvl="1" indent="-343535">
              <a:spcBef>
                <a:spcPts val="95"/>
              </a:spcBef>
              <a:buClr>
                <a:srgbClr val="00007C"/>
              </a:buClr>
              <a:buSzPct val="75000"/>
              <a:buFont typeface="Wingdings"/>
              <a:buChar char=""/>
              <a:tabLst>
                <a:tab pos="355600" algn="l"/>
              </a:tabLst>
            </a:pPr>
            <a:r>
              <a:rPr dirty="0" err="1"/>
              <a:t>Bilgi</a:t>
            </a:r>
            <a:endParaRPr dirty="0"/>
          </a:p>
          <a:p>
            <a:pPr marL="755650" lvl="1" indent="-285750">
              <a:buClr>
                <a:srgbClr val="9999CC"/>
              </a:buClr>
              <a:buSzPct val="80357"/>
              <a:buFont typeface="Wingdings"/>
              <a:buChar char=""/>
              <a:tabLst>
                <a:tab pos="755650" algn="l"/>
              </a:tabLst>
            </a:pPr>
            <a:r>
              <a:rPr dirty="0"/>
              <a:t>Beceri</a:t>
            </a:r>
          </a:p>
          <a:p>
            <a:pPr marL="755650" lvl="1" indent="-285750">
              <a:buClr>
                <a:srgbClr val="9999CC"/>
              </a:buClr>
              <a:buSzPct val="80357"/>
              <a:buFont typeface="Wingdings"/>
              <a:buChar char=""/>
              <a:tabLst>
                <a:tab pos="755650" algn="l"/>
              </a:tabLst>
            </a:pPr>
            <a:r>
              <a:rPr dirty="0"/>
              <a:t>Yetenek</a:t>
            </a:r>
          </a:p>
          <a:p>
            <a:pPr marL="755650" lvl="1" indent="-285750">
              <a:spcBef>
                <a:spcPts val="5"/>
              </a:spcBef>
              <a:buClr>
                <a:srgbClr val="9999CC"/>
              </a:buClr>
              <a:buSzPct val="80357"/>
              <a:buFont typeface="Wingdings"/>
              <a:buChar char=""/>
              <a:tabLst>
                <a:tab pos="755650" algn="l"/>
              </a:tabLst>
            </a:pPr>
            <a:r>
              <a:rPr dirty="0"/>
              <a:t>Diğer </a:t>
            </a:r>
            <a:r>
              <a:rPr dirty="0" err="1"/>
              <a:t>kişisel</a:t>
            </a:r>
            <a:r>
              <a:rPr dirty="0"/>
              <a:t> </a:t>
            </a:r>
            <a:r>
              <a:rPr dirty="0" err="1"/>
              <a:t>özellikler</a:t>
            </a:r>
            <a:endParaRPr dirty="0"/>
          </a:p>
        </p:txBody>
      </p:sp>
    </p:spTree>
    <p:extLst>
      <p:ext uri="{BB962C8B-B14F-4D97-AF65-F5344CB8AC3E}">
        <p14:creationId xmlns:p14="http://schemas.microsoft.com/office/powerpoint/2010/main" val="419789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130" y="869865"/>
            <a:ext cx="5104340" cy="505908"/>
          </a:xfrm>
          <a:prstGeom prst="rect">
            <a:avLst/>
          </a:prstGeom>
        </p:spPr>
        <p:txBody>
          <a:bodyPr vert="horz" wrap="square" lIns="0" tIns="13335" rIns="0" bIns="0" rtlCol="0" anchor="ctr">
            <a:spAutoFit/>
          </a:bodyPr>
          <a:lstStyle/>
          <a:p>
            <a:pPr marL="12700" marR="5080">
              <a:lnSpc>
                <a:spcPct val="100000"/>
              </a:lnSpc>
              <a:spcBef>
                <a:spcPts val="105"/>
              </a:spcBef>
            </a:pPr>
            <a:r>
              <a:rPr sz="3200" spc="-10" dirty="0"/>
              <a:t>Mülakatlar (Interviews)</a:t>
            </a:r>
            <a:endParaRPr sz="3200" dirty="0"/>
          </a:p>
        </p:txBody>
      </p:sp>
      <p:sp>
        <p:nvSpPr>
          <p:cNvPr id="3" name="object 3"/>
          <p:cNvSpPr txBox="1"/>
          <p:nvPr/>
        </p:nvSpPr>
        <p:spPr>
          <a:xfrm>
            <a:off x="1162975" y="2005712"/>
            <a:ext cx="9978501" cy="1976823"/>
          </a:xfrm>
          <a:prstGeom prst="rect">
            <a:avLst/>
          </a:prstGeom>
        </p:spPr>
        <p:txBody>
          <a:bodyPr vert="horz" wrap="square" lIns="0" tIns="12065" rIns="0" bIns="0" rtlCol="0">
            <a:spAutoFit/>
          </a:bodyPr>
          <a:lstStyle/>
          <a:p>
            <a:pPr marL="355600" indent="-342900">
              <a:spcBef>
                <a:spcPts val="95"/>
              </a:spcBef>
              <a:buClr>
                <a:srgbClr val="00007C"/>
              </a:buClr>
              <a:buSzPct val="75000"/>
              <a:buFont typeface="Wingdings"/>
              <a:buChar char=""/>
              <a:tabLst>
                <a:tab pos="355600" algn="l"/>
              </a:tabLst>
            </a:pPr>
            <a:r>
              <a:rPr dirty="0"/>
              <a:t>Çoğunlukla iki kişi arasındaki yüz yüze görüşme</a:t>
            </a:r>
          </a:p>
          <a:p>
            <a:pPr>
              <a:spcBef>
                <a:spcPts val="140"/>
              </a:spcBef>
              <a:buClr>
                <a:srgbClr val="00007C"/>
              </a:buClr>
              <a:buFont typeface="Wingdings"/>
              <a:buChar char=""/>
            </a:pPr>
            <a:endParaRPr dirty="0"/>
          </a:p>
          <a:p>
            <a:pPr marL="355600" indent="-342900">
              <a:buClr>
                <a:srgbClr val="00007C"/>
              </a:buClr>
              <a:buSzPct val="75000"/>
              <a:buFont typeface="Wingdings"/>
              <a:buChar char=""/>
              <a:tabLst>
                <a:tab pos="355600" algn="l"/>
              </a:tabLst>
            </a:pPr>
            <a:r>
              <a:rPr dirty="0"/>
              <a:t>Personel seçmede kullanımı yaygındır</a:t>
            </a:r>
          </a:p>
          <a:p>
            <a:pPr>
              <a:spcBef>
                <a:spcPts val="140"/>
              </a:spcBef>
              <a:buClr>
                <a:srgbClr val="00007C"/>
              </a:buClr>
              <a:buFont typeface="Wingdings"/>
              <a:buChar char=""/>
            </a:pPr>
            <a:endParaRPr dirty="0"/>
          </a:p>
          <a:p>
            <a:pPr marL="355600" indent="-342900">
              <a:buClr>
                <a:srgbClr val="00007C"/>
              </a:buClr>
              <a:buSzPct val="75000"/>
              <a:buFont typeface="Wingdings"/>
              <a:buChar char=""/>
              <a:tabLst>
                <a:tab pos="355600" algn="l"/>
              </a:tabLst>
            </a:pPr>
            <a:r>
              <a:rPr dirty="0"/>
              <a:t>Mülakatların iki türü :</a:t>
            </a:r>
          </a:p>
          <a:p>
            <a:pPr marL="755650" lvl="1" indent="-285750">
              <a:spcBef>
                <a:spcPts val="5"/>
              </a:spcBef>
              <a:buClr>
                <a:srgbClr val="9999CC"/>
              </a:buClr>
              <a:buSzPct val="80357"/>
              <a:buFont typeface="Wingdings"/>
              <a:buChar char=""/>
              <a:tabLst>
                <a:tab pos="755650" algn="l"/>
              </a:tabLst>
            </a:pPr>
            <a:r>
              <a:rPr dirty="0"/>
              <a:t>Yapılandırılmamış mülakat</a:t>
            </a:r>
          </a:p>
          <a:p>
            <a:pPr marL="755650" lvl="1" indent="-285750">
              <a:buClr>
                <a:srgbClr val="9999CC"/>
              </a:buClr>
              <a:buSzPct val="80357"/>
              <a:buFont typeface="Wingdings"/>
              <a:buChar char=""/>
              <a:tabLst>
                <a:tab pos="755650" algn="l"/>
              </a:tabLst>
            </a:pPr>
            <a:r>
              <a:rPr dirty="0"/>
              <a:t>Yapılandırılmış mülakat</a:t>
            </a:r>
          </a:p>
        </p:txBody>
      </p:sp>
      <p:sp>
        <p:nvSpPr>
          <p:cNvPr id="4" name="object 3"/>
          <p:cNvSpPr txBox="1"/>
          <p:nvPr/>
        </p:nvSpPr>
        <p:spPr>
          <a:xfrm>
            <a:off x="2663622" y="4323292"/>
            <a:ext cx="7256780" cy="289182"/>
          </a:xfrm>
          <a:prstGeom prst="rect">
            <a:avLst/>
          </a:prstGeom>
        </p:spPr>
        <p:txBody>
          <a:bodyPr vert="horz" wrap="square" lIns="0" tIns="12065" rIns="0" bIns="0" rtlCol="0">
            <a:spAutoFit/>
          </a:bodyPr>
          <a:lstStyle/>
          <a:p>
            <a:pPr marL="355600" marR="5080" indent="-343535">
              <a:spcBef>
                <a:spcPts val="95"/>
              </a:spcBef>
              <a:buClr>
                <a:srgbClr val="00007C"/>
              </a:buClr>
              <a:buSzPct val="75000"/>
              <a:buFont typeface="Wingdings"/>
              <a:buChar char=""/>
              <a:tabLst>
                <a:tab pos="355600" algn="l"/>
              </a:tabLst>
            </a:pPr>
            <a:r>
              <a:rPr dirty="0"/>
              <a:t>Mülakat tekniğinin avantaj ve dezavantajları nelerdir?</a:t>
            </a:r>
          </a:p>
        </p:txBody>
      </p:sp>
    </p:spTree>
    <p:extLst>
      <p:ext uri="{BB962C8B-B14F-4D97-AF65-F5344CB8AC3E}">
        <p14:creationId xmlns:p14="http://schemas.microsoft.com/office/powerpoint/2010/main" val="146716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FF0000"/>
                </a:solidFill>
              </a:rPr>
              <a:t>2) Performans Değerlendirme</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t>Performans Değerlendirme:</a:t>
            </a:r>
          </a:p>
          <a:p>
            <a:pPr lvl="1"/>
            <a:r>
              <a:rPr lang="tr-TR" dirty="0" smtClean="0"/>
              <a:t>İki aşamalı bir süreç: </a:t>
            </a:r>
          </a:p>
          <a:p>
            <a:pPr lvl="1"/>
            <a:r>
              <a:rPr lang="tr-TR" dirty="0" smtClean="0"/>
              <a:t>İyi performans nedir? </a:t>
            </a:r>
          </a:p>
          <a:p>
            <a:pPr lvl="2"/>
            <a:r>
              <a:rPr lang="tr-TR" dirty="0" smtClean="0"/>
              <a:t>tanımı yapmak (kriter geliştirme) </a:t>
            </a:r>
          </a:p>
          <a:p>
            <a:r>
              <a:rPr lang="tr-TR" dirty="0" smtClean="0"/>
              <a:t>Çalışanların bu kriterleri ne kadar iyi karşıladığını ölçecek bir yöntem geliştirmek</a:t>
            </a:r>
            <a:endParaRPr lang="tr-TR" dirty="0"/>
          </a:p>
        </p:txBody>
      </p:sp>
      <p:sp>
        <p:nvSpPr>
          <p:cNvPr id="4" name="İçerik Yer Tutucusu 2"/>
          <p:cNvSpPr txBox="1">
            <a:spLocks/>
          </p:cNvSpPr>
          <p:nvPr/>
        </p:nvSpPr>
        <p:spPr>
          <a:xfrm>
            <a:off x="1628313" y="4552349"/>
            <a:ext cx="9610817" cy="162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smtClean="0"/>
              <a:t>Çalışan Eğitimi ve Geliştirme </a:t>
            </a:r>
          </a:p>
          <a:p>
            <a:r>
              <a:rPr lang="tr-TR" sz="2400" smtClean="0"/>
              <a:t>Çalışan Eğitimi (Kurumsal Eğitim):</a:t>
            </a:r>
          </a:p>
          <a:p>
            <a:pPr lvl="1"/>
            <a:r>
              <a:rPr lang="tr-TR" sz="2000" smtClean="0"/>
              <a:t>Kurum tarafından planlanıp uygulamaya konulan, çalışanların iş ile ilgili bilgi, beceri ve diğer özellikleri öğrenmesini hedefleyen girişimler</a:t>
            </a:r>
            <a:endParaRPr lang="tr-TR" sz="2000" dirty="0" smtClean="0"/>
          </a:p>
        </p:txBody>
      </p:sp>
    </p:spTree>
    <p:extLst>
      <p:ext uri="{BB962C8B-B14F-4D97-AF65-F5344CB8AC3E}">
        <p14:creationId xmlns:p14="http://schemas.microsoft.com/office/powerpoint/2010/main" val="378656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solidFill>
                  <a:srgbClr val="FF0000"/>
                </a:solidFill>
              </a:rPr>
              <a:t>3) İş Doyumu</a:t>
            </a:r>
            <a:endParaRPr lang="tr-TR" dirty="0">
              <a:solidFill>
                <a:srgbClr val="FF0000"/>
              </a:solidFill>
            </a:endParaRPr>
          </a:p>
        </p:txBody>
      </p:sp>
      <p:sp>
        <p:nvSpPr>
          <p:cNvPr id="3" name="İçerik Yer Tutucusu 2"/>
          <p:cNvSpPr>
            <a:spLocks noGrp="1"/>
          </p:cNvSpPr>
          <p:nvPr>
            <p:ph type="body" idx="1"/>
          </p:nvPr>
        </p:nvSpPr>
        <p:spPr/>
        <p:txBody>
          <a:bodyPr>
            <a:normAutofit/>
          </a:bodyPr>
          <a:lstStyle/>
          <a:p>
            <a:r>
              <a:rPr lang="tr-TR" dirty="0" smtClean="0"/>
              <a:t>İş doyumunun öncülleri: </a:t>
            </a:r>
          </a:p>
        </p:txBody>
      </p:sp>
      <p:sp>
        <p:nvSpPr>
          <p:cNvPr id="5" name="İçerik Yer Tutucusu 4"/>
          <p:cNvSpPr>
            <a:spLocks noGrp="1"/>
          </p:cNvSpPr>
          <p:nvPr>
            <p:ph sz="half" idx="2"/>
          </p:nvPr>
        </p:nvSpPr>
        <p:spPr/>
        <p:txBody>
          <a:bodyPr>
            <a:normAutofit fontScale="92500" lnSpcReduction="20000"/>
          </a:bodyPr>
          <a:lstStyle/>
          <a:p>
            <a:r>
              <a:rPr lang="tr-TR" dirty="0" smtClean="0"/>
              <a:t>Çevresel öncüller: </a:t>
            </a:r>
          </a:p>
          <a:p>
            <a:pPr lvl="1"/>
            <a:r>
              <a:rPr lang="tr-TR" dirty="0" smtClean="0"/>
              <a:t>İş Özellikleri</a:t>
            </a:r>
          </a:p>
          <a:p>
            <a:pPr lvl="1"/>
            <a:r>
              <a:rPr lang="tr-TR" dirty="0" smtClean="0"/>
              <a:t>Ücret </a:t>
            </a:r>
          </a:p>
          <a:p>
            <a:pPr lvl="1"/>
            <a:r>
              <a:rPr lang="tr-TR" dirty="0" smtClean="0"/>
              <a:t>Adalet </a:t>
            </a:r>
          </a:p>
          <a:p>
            <a:r>
              <a:rPr lang="tr-TR" dirty="0" smtClean="0"/>
              <a:t>Bireysel öncüller: </a:t>
            </a:r>
          </a:p>
          <a:p>
            <a:pPr lvl="1"/>
            <a:r>
              <a:rPr lang="tr-TR" dirty="0" smtClean="0"/>
              <a:t>Kişilik </a:t>
            </a:r>
          </a:p>
          <a:p>
            <a:pPr lvl="1"/>
            <a:r>
              <a:rPr lang="tr-TR" dirty="0" smtClean="0"/>
              <a:t>Cinsiyet </a:t>
            </a:r>
          </a:p>
          <a:p>
            <a:pPr lvl="1"/>
            <a:r>
              <a:rPr lang="tr-TR" dirty="0" smtClean="0"/>
              <a:t>Yaş </a:t>
            </a:r>
          </a:p>
          <a:p>
            <a:pPr lvl="1"/>
            <a:r>
              <a:rPr lang="tr-TR" dirty="0" smtClean="0"/>
              <a:t>Kültürel ve Etnik Farklılıklar </a:t>
            </a:r>
          </a:p>
          <a:p>
            <a:r>
              <a:rPr lang="tr-TR" dirty="0" smtClean="0"/>
              <a:t>Birey-İş Uyumu (etkileşimsel yaklaşım) </a:t>
            </a:r>
          </a:p>
          <a:p>
            <a:endParaRPr lang="tr-TR" dirty="0"/>
          </a:p>
        </p:txBody>
      </p:sp>
      <p:sp>
        <p:nvSpPr>
          <p:cNvPr id="6" name="Metin Yer Tutucusu 5"/>
          <p:cNvSpPr>
            <a:spLocks noGrp="1"/>
          </p:cNvSpPr>
          <p:nvPr>
            <p:ph type="body" sz="quarter" idx="3"/>
          </p:nvPr>
        </p:nvSpPr>
        <p:spPr/>
        <p:txBody>
          <a:bodyPr/>
          <a:lstStyle/>
          <a:p>
            <a:r>
              <a:rPr lang="tr-TR" dirty="0" smtClean="0"/>
              <a:t>İş doyumunun sonuçları:</a:t>
            </a:r>
            <a:endParaRPr lang="tr-TR" dirty="0"/>
          </a:p>
        </p:txBody>
      </p:sp>
      <p:sp>
        <p:nvSpPr>
          <p:cNvPr id="7" name="İçerik Yer Tutucusu 6"/>
          <p:cNvSpPr>
            <a:spLocks noGrp="1"/>
          </p:cNvSpPr>
          <p:nvPr>
            <p:ph sz="quarter" idx="4"/>
          </p:nvPr>
        </p:nvSpPr>
        <p:spPr/>
        <p:txBody>
          <a:bodyPr/>
          <a:lstStyle/>
          <a:p>
            <a:r>
              <a:rPr lang="tr-TR" dirty="0" smtClean="0"/>
              <a:t>İş Performansı </a:t>
            </a:r>
          </a:p>
          <a:p>
            <a:r>
              <a:rPr lang="tr-TR" dirty="0" smtClean="0"/>
              <a:t>İşten Ayrılma Davranışı</a:t>
            </a:r>
          </a:p>
          <a:p>
            <a:r>
              <a:rPr lang="tr-TR" dirty="0" smtClean="0"/>
              <a:t>İşe Devamsızlık </a:t>
            </a:r>
          </a:p>
          <a:p>
            <a:r>
              <a:rPr lang="tr-TR" dirty="0" smtClean="0"/>
              <a:t>Sağlık ve İyi Olma Hali </a:t>
            </a:r>
          </a:p>
          <a:p>
            <a:r>
              <a:rPr lang="tr-TR" dirty="0" smtClean="0"/>
              <a:t>Yaşam Doyumu </a:t>
            </a:r>
            <a:endParaRPr lang="tr-TR" dirty="0"/>
          </a:p>
        </p:txBody>
      </p:sp>
    </p:spTree>
    <p:extLst>
      <p:ext uri="{BB962C8B-B14F-4D97-AF65-F5344CB8AC3E}">
        <p14:creationId xmlns:p14="http://schemas.microsoft.com/office/powerpoint/2010/main" val="268835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FF0000"/>
                </a:solidFill>
              </a:rPr>
              <a:t>Olumlu ve Olumsuz Çalışan Davranışları</a:t>
            </a:r>
            <a:endParaRPr lang="tr-TR" dirty="0">
              <a:solidFill>
                <a:srgbClr val="FF0000"/>
              </a:solidFill>
            </a:endParaRPr>
          </a:p>
        </p:txBody>
      </p:sp>
      <p:sp>
        <p:nvSpPr>
          <p:cNvPr id="3" name="İçerik Yer Tutucusu 2"/>
          <p:cNvSpPr>
            <a:spLocks noGrp="1"/>
          </p:cNvSpPr>
          <p:nvPr>
            <p:ph idx="1"/>
          </p:nvPr>
        </p:nvSpPr>
        <p:spPr/>
        <p:txBody>
          <a:bodyPr>
            <a:normAutofit fontScale="92500" lnSpcReduction="20000"/>
          </a:bodyPr>
          <a:lstStyle/>
          <a:p>
            <a:r>
              <a:rPr lang="tr-TR" dirty="0" smtClean="0"/>
              <a:t>Olumlu İş Davranışları: </a:t>
            </a:r>
          </a:p>
          <a:p>
            <a:pPr lvl="1"/>
            <a:r>
              <a:rPr lang="tr-TR" dirty="0" smtClean="0"/>
              <a:t>İş Performansı </a:t>
            </a:r>
          </a:p>
          <a:p>
            <a:pPr lvl="1"/>
            <a:r>
              <a:rPr lang="tr-TR" dirty="0" smtClean="0"/>
              <a:t>Örgütsel Vatandaşlık Davranışı (ÖVD) </a:t>
            </a:r>
          </a:p>
          <a:p>
            <a:r>
              <a:rPr lang="tr-TR" dirty="0" smtClean="0"/>
              <a:t>Olumsuz (Üretim Karşıtı) İş Davranışları: </a:t>
            </a:r>
          </a:p>
          <a:p>
            <a:pPr lvl="1"/>
            <a:r>
              <a:rPr lang="tr-TR" dirty="0" smtClean="0"/>
              <a:t>Çekilme </a:t>
            </a:r>
          </a:p>
          <a:p>
            <a:pPr lvl="1"/>
            <a:r>
              <a:rPr lang="tr-TR" dirty="0" smtClean="0"/>
              <a:t>İşe Devamsızlık </a:t>
            </a:r>
          </a:p>
          <a:p>
            <a:pPr lvl="1"/>
            <a:r>
              <a:rPr lang="tr-TR" dirty="0" smtClean="0"/>
              <a:t>İşe Geç Gelme </a:t>
            </a:r>
          </a:p>
          <a:p>
            <a:pPr lvl="1"/>
            <a:r>
              <a:rPr lang="tr-TR" dirty="0" smtClean="0"/>
              <a:t>İşten Ayrılma Davranışı </a:t>
            </a:r>
          </a:p>
          <a:p>
            <a:r>
              <a:rPr lang="tr-TR" dirty="0" smtClean="0"/>
              <a:t>Olumsuz (Üretim Karşıtı) İş Davranışları: </a:t>
            </a:r>
          </a:p>
          <a:p>
            <a:pPr lvl="1"/>
            <a:r>
              <a:rPr lang="tr-TR" dirty="0" smtClean="0"/>
              <a:t>Saldırganlık </a:t>
            </a:r>
          </a:p>
          <a:p>
            <a:pPr lvl="1"/>
            <a:r>
              <a:rPr lang="tr-TR" dirty="0" smtClean="0"/>
              <a:t>Sabotaj </a:t>
            </a:r>
          </a:p>
          <a:p>
            <a:pPr lvl="1"/>
            <a:r>
              <a:rPr lang="tr-TR" dirty="0" smtClean="0"/>
              <a:t>Hırsızlık </a:t>
            </a:r>
          </a:p>
          <a:p>
            <a:pPr lvl="1"/>
            <a:r>
              <a:rPr lang="tr-TR" dirty="0" smtClean="0"/>
              <a:t>Grevler </a:t>
            </a:r>
            <a:endParaRPr lang="tr-TR" dirty="0"/>
          </a:p>
        </p:txBody>
      </p:sp>
    </p:spTree>
    <p:extLst>
      <p:ext uri="{BB962C8B-B14F-4D97-AF65-F5344CB8AC3E}">
        <p14:creationId xmlns:p14="http://schemas.microsoft.com/office/powerpoint/2010/main" val="278458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981200" y="928670"/>
            <a:ext cx="8229600" cy="785818"/>
          </a:xfrm>
        </p:spPr>
        <p:txBody>
          <a:bodyPr>
            <a:normAutofit fontScale="90000"/>
          </a:bodyPr>
          <a:lstStyle/>
          <a:p>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dirty="0" smtClean="0"/>
              <a:t/>
            </a:r>
            <a:br>
              <a:rPr lang="tr-TR" dirty="0" smtClean="0"/>
            </a:br>
            <a:endParaRPr lang="tr-TR" b="1" dirty="0">
              <a:solidFill>
                <a:schemeClr val="accent1">
                  <a:lumMod val="75000"/>
                </a:schemeClr>
              </a:solidFill>
            </a:endParaRPr>
          </a:p>
        </p:txBody>
      </p:sp>
      <p:sp>
        <p:nvSpPr>
          <p:cNvPr id="3" name="2 İçerik Yer Tutucusu"/>
          <p:cNvSpPr>
            <a:spLocks noGrp="1"/>
          </p:cNvSpPr>
          <p:nvPr>
            <p:ph idx="1"/>
          </p:nvPr>
        </p:nvSpPr>
        <p:spPr>
          <a:xfrm>
            <a:off x="838200" y="1825625"/>
            <a:ext cx="10515600" cy="4592930"/>
          </a:xfrm>
        </p:spPr>
        <p:txBody>
          <a:bodyPr>
            <a:normAutofit fontScale="92500" lnSpcReduction="20000"/>
          </a:bodyPr>
          <a:lstStyle/>
          <a:p>
            <a:r>
              <a:rPr lang="tr-TR" dirty="0" smtClean="0"/>
              <a:t>Birbirlerini tamamlayıcı bilgi, beceri ve yeteneklere sahip,</a:t>
            </a:r>
          </a:p>
          <a:p>
            <a:endParaRPr lang="tr-TR" dirty="0" smtClean="0"/>
          </a:p>
          <a:p>
            <a:pPr>
              <a:buNone/>
            </a:pPr>
            <a:r>
              <a:rPr lang="tr-TR" dirty="0" smtClean="0"/>
              <a:t>	ortak bir amaç için bir araya gelmiş,</a:t>
            </a:r>
          </a:p>
          <a:p>
            <a:endParaRPr lang="tr-TR" dirty="0" smtClean="0"/>
          </a:p>
          <a:p>
            <a:pPr>
              <a:buNone/>
            </a:pPr>
            <a:r>
              <a:rPr lang="tr-TR" dirty="0" smtClean="0"/>
              <a:t>	konu ile ilgili ortak bir yaklaşım kullanan,</a:t>
            </a:r>
          </a:p>
          <a:p>
            <a:endParaRPr lang="tr-TR" dirty="0" smtClean="0"/>
          </a:p>
          <a:p>
            <a:pPr>
              <a:buNone/>
            </a:pPr>
            <a:r>
              <a:rPr lang="tr-TR" dirty="0" smtClean="0"/>
              <a:t>	ortak performans hedeflerini gerçekleştiren,</a:t>
            </a:r>
          </a:p>
          <a:p>
            <a:endParaRPr lang="tr-TR" dirty="0" smtClean="0"/>
          </a:p>
          <a:p>
            <a:pPr>
              <a:buNone/>
            </a:pPr>
            <a:r>
              <a:rPr lang="tr-TR" dirty="0" smtClean="0"/>
              <a:t>	kendilerini ortak amaç ve hedeflere ulaşmada sorumlu </a:t>
            </a:r>
          </a:p>
          <a:p>
            <a:pPr>
              <a:buNone/>
            </a:pPr>
            <a:endParaRPr lang="tr-TR" dirty="0" smtClean="0"/>
          </a:p>
          <a:p>
            <a:pPr>
              <a:buNone/>
            </a:pPr>
            <a:r>
              <a:rPr lang="tr-TR" dirty="0" smtClean="0"/>
              <a:t>	tutan bireyler topluluğudur.</a:t>
            </a:r>
          </a:p>
          <a:p>
            <a:endParaRPr lang="tr-TR" dirty="0"/>
          </a:p>
        </p:txBody>
      </p:sp>
    </p:spTree>
    <p:extLst>
      <p:ext uri="{BB962C8B-B14F-4D97-AF65-F5344CB8AC3E}">
        <p14:creationId xmlns:p14="http://schemas.microsoft.com/office/powerpoint/2010/main" val="151656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1044</Words>
  <Application>Microsoft Office PowerPoint</Application>
  <PresentationFormat>Geniş ekran</PresentationFormat>
  <Paragraphs>165</Paragraphs>
  <Slides>25</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25</vt:i4>
      </vt:variant>
    </vt:vector>
  </HeadingPairs>
  <TitlesOfParts>
    <vt:vector size="33" baseType="lpstr">
      <vt:lpstr>Arial</vt:lpstr>
      <vt:lpstr>Arial MT</vt:lpstr>
      <vt:lpstr>Calibri</vt:lpstr>
      <vt:lpstr>Calibri Light</vt:lpstr>
      <vt:lpstr>Tahoma</vt:lpstr>
      <vt:lpstr>Times New Roman</vt:lpstr>
      <vt:lpstr>Wingdings</vt:lpstr>
      <vt:lpstr>Office Teması</vt:lpstr>
      <vt:lpstr>ENDÜSTRİ VE ÖRGÜT PSİKOLOJİ  6.Hafta</vt:lpstr>
      <vt:lpstr>ENDÜSTRİ VE ÖRGÜT PSİKOLOJİ</vt:lpstr>
      <vt:lpstr>PowerPoint Sunusu</vt:lpstr>
      <vt:lpstr>1) Personel Seçme ve Yerleştirme</vt:lpstr>
      <vt:lpstr>Mülakatlar (Interviews)</vt:lpstr>
      <vt:lpstr>2) Performans Değerlendirme</vt:lpstr>
      <vt:lpstr>3) İş Doyumu</vt:lpstr>
      <vt:lpstr>Olumlu ve Olumsuz Çalışan Davranışları</vt:lpstr>
      <vt:lpstr>         </vt:lpstr>
      <vt:lpstr>TAKIM ÇALIŞMASI NEDİR?</vt:lpstr>
      <vt:lpstr>PowerPoint Sunusu</vt:lpstr>
      <vt:lpstr>PowerPoint Sunusu</vt:lpstr>
      <vt:lpstr>PowerPoint Sunusu</vt:lpstr>
      <vt:lpstr>PowerPoint Sunusu</vt:lpstr>
      <vt:lpstr> SONUÇ 1</vt:lpstr>
      <vt:lpstr>SONUÇ 2</vt:lpstr>
      <vt:lpstr>SONUÇ 3</vt:lpstr>
      <vt:lpstr>SONUÇ 4</vt:lpstr>
      <vt:lpstr>PowerPoint Sunusu</vt:lpstr>
      <vt:lpstr>PowerPoint Sunusu</vt:lpstr>
      <vt:lpstr>TAKIM OLMAKTA ZORLANMA NEDENLERİ</vt:lpstr>
      <vt:lpstr>4) İş Analizi</vt:lpstr>
      <vt:lpstr>4) İş Analizi</vt:lpstr>
      <vt:lpstr>4) İş Analizi</vt:lpstr>
      <vt:lpstr>4) İş Analizi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ENDÜSTRİ VE ÖRGÜT PSİKOLOJİ  4.Hafta</dc:title>
  <dc:creator>Emre ÖZDEMİR</dc:creator>
  <cp:lastModifiedBy>Emre ÖZDEMİR</cp:lastModifiedBy>
  <cp:revision>13</cp:revision>
  <dcterms:created xsi:type="dcterms:W3CDTF">2024-03-06T09:29:30Z</dcterms:created>
  <dcterms:modified xsi:type="dcterms:W3CDTF">2024-04-05T07:44:53Z</dcterms:modified>
</cp:coreProperties>
</file>