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00" r:id="rId3"/>
    <p:sldId id="316" r:id="rId4"/>
    <p:sldId id="324" r:id="rId5"/>
    <p:sldId id="326" r:id="rId6"/>
    <p:sldId id="327" r:id="rId7"/>
    <p:sldId id="325" r:id="rId8"/>
    <p:sldId id="317" r:id="rId9"/>
    <p:sldId id="318" r:id="rId10"/>
    <p:sldId id="319" r:id="rId11"/>
    <p:sldId id="320" r:id="rId12"/>
    <p:sldId id="321" r:id="rId13"/>
    <p:sldId id="322" r:id="rId14"/>
    <p:sldId id="323" r:id="rId15"/>
    <p:sldId id="301" r:id="rId16"/>
    <p:sldId id="302" r:id="rId17"/>
    <p:sldId id="328" r:id="rId18"/>
    <p:sldId id="329" r:id="rId19"/>
    <p:sldId id="330" r:id="rId20"/>
    <p:sldId id="331" r:id="rId21"/>
    <p:sldId id="303" r:id="rId22"/>
    <p:sldId id="304" r:id="rId23"/>
    <p:sldId id="309" r:id="rId24"/>
    <p:sldId id="313" r:id="rId25"/>
    <p:sldId id="332" r:id="rId26"/>
  </p:sldIdLst>
  <p:sldSz cx="12192000" cy="6858000"/>
  <p:notesSz cx="12192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06861-539D-4C68-B978-0322A69E631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tr-TR"/>
        </a:p>
      </dgm:t>
    </dgm:pt>
    <dgm:pt modelId="{A1158330-069B-49CD-ABC3-A62A11D85B78}">
      <dgm:prSet/>
      <dgm:spPr/>
      <dgm:t>
        <a:bodyPr/>
        <a:lstStyle/>
        <a:p>
          <a:r>
            <a:rPr lang="tr-TR" b="1" i="0" smtClean="0"/>
            <a:t>Stres;</a:t>
          </a:r>
          <a:endParaRPr lang="tr-TR"/>
        </a:p>
      </dgm:t>
    </dgm:pt>
    <dgm:pt modelId="{BBCDC197-E4F6-48EA-9495-B3CC9608BDBA}" type="parTrans" cxnId="{BCFD8DD9-044C-4B88-A14D-16CB1DE4ED93}">
      <dgm:prSet/>
      <dgm:spPr/>
      <dgm:t>
        <a:bodyPr/>
        <a:lstStyle/>
        <a:p>
          <a:endParaRPr lang="tr-TR"/>
        </a:p>
      </dgm:t>
    </dgm:pt>
    <dgm:pt modelId="{F6290544-EAEB-4815-82C8-D5E2234ED1EA}" type="sibTrans" cxnId="{BCFD8DD9-044C-4B88-A14D-16CB1DE4ED93}">
      <dgm:prSet/>
      <dgm:spPr/>
      <dgm:t>
        <a:bodyPr/>
        <a:lstStyle/>
        <a:p>
          <a:endParaRPr lang="tr-TR"/>
        </a:p>
      </dgm:t>
    </dgm:pt>
    <dgm:pt modelId="{257014DD-3039-4E23-91D4-CE527927C48A}">
      <dgm:prSet/>
      <dgm:spPr/>
      <dgm:t>
        <a:bodyPr/>
        <a:lstStyle/>
        <a:p>
          <a:r>
            <a:rPr lang="tr-TR" b="0" i="0" smtClean="0"/>
            <a:t>İncitici/örseleyici uyaranlara karşı organizmanın verdiği olumsuz tepki(Kanadalı Fizyolog HANS SELYE),</a:t>
          </a:r>
          <a:endParaRPr lang="tr-TR"/>
        </a:p>
      </dgm:t>
    </dgm:pt>
    <dgm:pt modelId="{662E6452-76AB-4D9B-8861-33C29E66889B}" type="parTrans" cxnId="{EAAA2D20-EAE1-4995-8443-9B2BFE679FC3}">
      <dgm:prSet/>
      <dgm:spPr/>
      <dgm:t>
        <a:bodyPr/>
        <a:lstStyle/>
        <a:p>
          <a:endParaRPr lang="tr-TR"/>
        </a:p>
      </dgm:t>
    </dgm:pt>
    <dgm:pt modelId="{63C4F66D-C54F-4A15-B969-A697E6E99F44}" type="sibTrans" cxnId="{EAAA2D20-EAE1-4995-8443-9B2BFE679FC3}">
      <dgm:prSet/>
      <dgm:spPr/>
      <dgm:t>
        <a:bodyPr/>
        <a:lstStyle/>
        <a:p>
          <a:endParaRPr lang="tr-TR"/>
        </a:p>
      </dgm:t>
    </dgm:pt>
    <dgm:pt modelId="{8E1A2C42-E1D3-4D0D-8123-B9E41DAA4696}">
      <dgm:prSet/>
      <dgm:spPr/>
      <dgm:t>
        <a:bodyPr/>
        <a:lstStyle/>
        <a:p>
          <a:r>
            <a:rPr lang="tr-TR" smtClean="0"/>
            <a:t>Organizmanın, baskı ve isteklere karşı gösterdiği olumsuz tepki(H.SELYE),</a:t>
          </a:r>
          <a:endParaRPr lang="tr-TR"/>
        </a:p>
      </dgm:t>
    </dgm:pt>
    <dgm:pt modelId="{C026908C-D9CC-4A3A-896E-70AC440496E8}" type="parTrans" cxnId="{95628C04-F7F4-4B5E-A7F4-63141BB1DB34}">
      <dgm:prSet/>
      <dgm:spPr/>
      <dgm:t>
        <a:bodyPr/>
        <a:lstStyle/>
        <a:p>
          <a:endParaRPr lang="tr-TR"/>
        </a:p>
      </dgm:t>
    </dgm:pt>
    <dgm:pt modelId="{AE684CB5-E212-43C2-AF4A-0D52166544D6}" type="sibTrans" cxnId="{95628C04-F7F4-4B5E-A7F4-63141BB1DB34}">
      <dgm:prSet/>
      <dgm:spPr/>
      <dgm:t>
        <a:bodyPr/>
        <a:lstStyle/>
        <a:p>
          <a:endParaRPr lang="tr-TR"/>
        </a:p>
      </dgm:t>
    </dgm:pt>
    <dgm:pt modelId="{CB1213AF-1EA4-4BCF-A809-593A6117A34B}">
      <dgm:prSet/>
      <dgm:spPr/>
      <dgm:t>
        <a:bodyPr/>
        <a:lstStyle/>
        <a:p>
          <a:r>
            <a:rPr lang="tr-TR" b="0" i="0" smtClean="0"/>
            <a:t>Organizmanın çevresine uyum sağlamak için ödemek zorunda olduğu bedel (BECKER),</a:t>
          </a:r>
          <a:endParaRPr lang="tr-TR"/>
        </a:p>
      </dgm:t>
    </dgm:pt>
    <dgm:pt modelId="{7DBCEA9C-8E64-4AC0-9483-ECB967DBE767}" type="parTrans" cxnId="{348E4AF8-B5E1-43AE-A212-5AE857799465}">
      <dgm:prSet/>
      <dgm:spPr/>
      <dgm:t>
        <a:bodyPr/>
        <a:lstStyle/>
        <a:p>
          <a:endParaRPr lang="tr-TR"/>
        </a:p>
      </dgm:t>
    </dgm:pt>
    <dgm:pt modelId="{195AC9B5-33CF-43AB-BCE9-6B00B82A0605}" type="sibTrans" cxnId="{348E4AF8-B5E1-43AE-A212-5AE857799465}">
      <dgm:prSet/>
      <dgm:spPr/>
      <dgm:t>
        <a:bodyPr/>
        <a:lstStyle/>
        <a:p>
          <a:endParaRPr lang="tr-TR"/>
        </a:p>
      </dgm:t>
    </dgm:pt>
    <dgm:pt modelId="{D6E3DA36-A322-4B01-872E-1B73815BF0B2}">
      <dgm:prSet/>
      <dgm:spPr/>
      <dgm:t>
        <a:bodyPr/>
        <a:lstStyle/>
        <a:p>
          <a:r>
            <a:rPr lang="tr-TR" b="0" i="0" smtClean="0"/>
            <a:t>Bireyin dayanma gücünü aşan, sağlık açısından bireyi tehdit eden ilişkiler toplamı(LAZARUS),</a:t>
          </a:r>
          <a:endParaRPr lang="tr-TR"/>
        </a:p>
      </dgm:t>
    </dgm:pt>
    <dgm:pt modelId="{828193B7-41CB-4C7E-8F88-0F55380353A6}" type="parTrans" cxnId="{72B74FDB-8319-4EE0-A06C-A19179C86E47}">
      <dgm:prSet/>
      <dgm:spPr/>
      <dgm:t>
        <a:bodyPr/>
        <a:lstStyle/>
        <a:p>
          <a:endParaRPr lang="tr-TR"/>
        </a:p>
      </dgm:t>
    </dgm:pt>
    <dgm:pt modelId="{CA262CC7-D5B2-4070-A300-43CB8E3BD7BB}" type="sibTrans" cxnId="{72B74FDB-8319-4EE0-A06C-A19179C86E47}">
      <dgm:prSet/>
      <dgm:spPr/>
      <dgm:t>
        <a:bodyPr/>
        <a:lstStyle/>
        <a:p>
          <a:endParaRPr lang="tr-TR"/>
        </a:p>
      </dgm:t>
    </dgm:pt>
    <dgm:pt modelId="{63FC76C5-767B-410F-AE98-C8AC35D9313F}" type="pres">
      <dgm:prSet presAssocID="{C7706861-539D-4C68-B978-0322A69E631D}" presName="linear" presStyleCnt="0">
        <dgm:presLayoutVars>
          <dgm:animLvl val="lvl"/>
          <dgm:resizeHandles val="exact"/>
        </dgm:presLayoutVars>
      </dgm:prSet>
      <dgm:spPr/>
    </dgm:pt>
    <dgm:pt modelId="{7150B73D-4D92-4031-8AEA-BD0E8D2BB3C8}" type="pres">
      <dgm:prSet presAssocID="{A1158330-069B-49CD-ABC3-A62A11D85B78}" presName="parentText" presStyleLbl="node1" presStyleIdx="0" presStyleCnt="4">
        <dgm:presLayoutVars>
          <dgm:chMax val="0"/>
          <dgm:bulletEnabled val="1"/>
        </dgm:presLayoutVars>
      </dgm:prSet>
      <dgm:spPr/>
    </dgm:pt>
    <dgm:pt modelId="{C2DB90C1-9AD5-403C-8885-B0F0AB3EF97B}" type="pres">
      <dgm:prSet presAssocID="{F6290544-EAEB-4815-82C8-D5E2234ED1EA}" presName="spacer" presStyleCnt="0"/>
      <dgm:spPr/>
    </dgm:pt>
    <dgm:pt modelId="{D475AC5C-5C2D-470C-B6E8-610521CB4E9F}" type="pres">
      <dgm:prSet presAssocID="{257014DD-3039-4E23-91D4-CE527927C48A}" presName="parentText" presStyleLbl="node1" presStyleIdx="1" presStyleCnt="4">
        <dgm:presLayoutVars>
          <dgm:chMax val="0"/>
          <dgm:bulletEnabled val="1"/>
        </dgm:presLayoutVars>
      </dgm:prSet>
      <dgm:spPr/>
    </dgm:pt>
    <dgm:pt modelId="{1DAE8F75-FDAF-471F-B5F8-02FAD0E24EFA}" type="pres">
      <dgm:prSet presAssocID="{257014DD-3039-4E23-91D4-CE527927C48A}" presName="childText" presStyleLbl="revTx" presStyleIdx="0" presStyleCnt="1">
        <dgm:presLayoutVars>
          <dgm:bulletEnabled val="1"/>
        </dgm:presLayoutVars>
      </dgm:prSet>
      <dgm:spPr/>
    </dgm:pt>
    <dgm:pt modelId="{B06ACF02-3E3C-452A-A79F-F7ECAD4ECB33}" type="pres">
      <dgm:prSet presAssocID="{CB1213AF-1EA4-4BCF-A809-593A6117A34B}" presName="parentText" presStyleLbl="node1" presStyleIdx="2" presStyleCnt="4">
        <dgm:presLayoutVars>
          <dgm:chMax val="0"/>
          <dgm:bulletEnabled val="1"/>
        </dgm:presLayoutVars>
      </dgm:prSet>
      <dgm:spPr/>
    </dgm:pt>
    <dgm:pt modelId="{270991B7-6954-4084-9E86-2BA1199C491B}" type="pres">
      <dgm:prSet presAssocID="{195AC9B5-33CF-43AB-BCE9-6B00B82A0605}" presName="spacer" presStyleCnt="0"/>
      <dgm:spPr/>
    </dgm:pt>
    <dgm:pt modelId="{BF6A12BA-5482-4704-8C54-33464A8A2D44}" type="pres">
      <dgm:prSet presAssocID="{D6E3DA36-A322-4B01-872E-1B73815BF0B2}" presName="parentText" presStyleLbl="node1" presStyleIdx="3" presStyleCnt="4">
        <dgm:presLayoutVars>
          <dgm:chMax val="0"/>
          <dgm:bulletEnabled val="1"/>
        </dgm:presLayoutVars>
      </dgm:prSet>
      <dgm:spPr/>
    </dgm:pt>
  </dgm:ptLst>
  <dgm:cxnLst>
    <dgm:cxn modelId="{348E4AF8-B5E1-43AE-A212-5AE857799465}" srcId="{C7706861-539D-4C68-B978-0322A69E631D}" destId="{CB1213AF-1EA4-4BCF-A809-593A6117A34B}" srcOrd="2" destOrd="0" parTransId="{7DBCEA9C-8E64-4AC0-9483-ECB967DBE767}" sibTransId="{195AC9B5-33CF-43AB-BCE9-6B00B82A0605}"/>
    <dgm:cxn modelId="{72B74FDB-8319-4EE0-A06C-A19179C86E47}" srcId="{C7706861-539D-4C68-B978-0322A69E631D}" destId="{D6E3DA36-A322-4B01-872E-1B73815BF0B2}" srcOrd="3" destOrd="0" parTransId="{828193B7-41CB-4C7E-8F88-0F55380353A6}" sibTransId="{CA262CC7-D5B2-4070-A300-43CB8E3BD7BB}"/>
    <dgm:cxn modelId="{5AD514D4-6036-41DC-A4D7-FC3326E55C0C}" type="presOf" srcId="{A1158330-069B-49CD-ABC3-A62A11D85B78}" destId="{7150B73D-4D92-4031-8AEA-BD0E8D2BB3C8}" srcOrd="0" destOrd="0" presId="urn:microsoft.com/office/officeart/2005/8/layout/vList2"/>
    <dgm:cxn modelId="{5B60D312-A319-4CAD-91B9-C5CFCD4AC1E7}" type="presOf" srcId="{D6E3DA36-A322-4B01-872E-1B73815BF0B2}" destId="{BF6A12BA-5482-4704-8C54-33464A8A2D44}" srcOrd="0" destOrd="0" presId="urn:microsoft.com/office/officeart/2005/8/layout/vList2"/>
    <dgm:cxn modelId="{1ED09AD0-ED71-44DA-A88B-D2D534E3E60A}" type="presOf" srcId="{257014DD-3039-4E23-91D4-CE527927C48A}" destId="{D475AC5C-5C2D-470C-B6E8-610521CB4E9F}" srcOrd="0" destOrd="0" presId="urn:microsoft.com/office/officeart/2005/8/layout/vList2"/>
    <dgm:cxn modelId="{48B1660F-5F84-4734-AE24-E14DEA7896ED}" type="presOf" srcId="{CB1213AF-1EA4-4BCF-A809-593A6117A34B}" destId="{B06ACF02-3E3C-452A-A79F-F7ECAD4ECB33}" srcOrd="0" destOrd="0" presId="urn:microsoft.com/office/officeart/2005/8/layout/vList2"/>
    <dgm:cxn modelId="{EAAA2D20-EAE1-4995-8443-9B2BFE679FC3}" srcId="{C7706861-539D-4C68-B978-0322A69E631D}" destId="{257014DD-3039-4E23-91D4-CE527927C48A}" srcOrd="1" destOrd="0" parTransId="{662E6452-76AB-4D9B-8861-33C29E66889B}" sibTransId="{63C4F66D-C54F-4A15-B969-A697E6E99F44}"/>
    <dgm:cxn modelId="{95628C04-F7F4-4B5E-A7F4-63141BB1DB34}" srcId="{257014DD-3039-4E23-91D4-CE527927C48A}" destId="{8E1A2C42-E1D3-4D0D-8123-B9E41DAA4696}" srcOrd="0" destOrd="0" parTransId="{C026908C-D9CC-4A3A-896E-70AC440496E8}" sibTransId="{AE684CB5-E212-43C2-AF4A-0D52166544D6}"/>
    <dgm:cxn modelId="{AA0FA222-3E70-47F1-B242-5A531B2BD3D6}" type="presOf" srcId="{8E1A2C42-E1D3-4D0D-8123-B9E41DAA4696}" destId="{1DAE8F75-FDAF-471F-B5F8-02FAD0E24EFA}" srcOrd="0" destOrd="0" presId="urn:microsoft.com/office/officeart/2005/8/layout/vList2"/>
    <dgm:cxn modelId="{BCFD8DD9-044C-4B88-A14D-16CB1DE4ED93}" srcId="{C7706861-539D-4C68-B978-0322A69E631D}" destId="{A1158330-069B-49CD-ABC3-A62A11D85B78}" srcOrd="0" destOrd="0" parTransId="{BBCDC197-E4F6-48EA-9495-B3CC9608BDBA}" sibTransId="{F6290544-EAEB-4815-82C8-D5E2234ED1EA}"/>
    <dgm:cxn modelId="{E25DAEA8-3981-4724-BF3F-9433E4CE4DC4}" type="presOf" srcId="{C7706861-539D-4C68-B978-0322A69E631D}" destId="{63FC76C5-767B-410F-AE98-C8AC35D9313F}" srcOrd="0" destOrd="0" presId="urn:microsoft.com/office/officeart/2005/8/layout/vList2"/>
    <dgm:cxn modelId="{901AD0B9-8D38-454A-AEA5-17353989FE29}" type="presParOf" srcId="{63FC76C5-767B-410F-AE98-C8AC35D9313F}" destId="{7150B73D-4D92-4031-8AEA-BD0E8D2BB3C8}" srcOrd="0" destOrd="0" presId="urn:microsoft.com/office/officeart/2005/8/layout/vList2"/>
    <dgm:cxn modelId="{7150E81B-9C78-438D-BD89-6B6562E19032}" type="presParOf" srcId="{63FC76C5-767B-410F-AE98-C8AC35D9313F}" destId="{C2DB90C1-9AD5-403C-8885-B0F0AB3EF97B}" srcOrd="1" destOrd="0" presId="urn:microsoft.com/office/officeart/2005/8/layout/vList2"/>
    <dgm:cxn modelId="{73BE3FB3-8984-4D99-8C5F-A343D7EF127B}" type="presParOf" srcId="{63FC76C5-767B-410F-AE98-C8AC35D9313F}" destId="{D475AC5C-5C2D-470C-B6E8-610521CB4E9F}" srcOrd="2" destOrd="0" presId="urn:microsoft.com/office/officeart/2005/8/layout/vList2"/>
    <dgm:cxn modelId="{2C526C92-859E-4D11-A3C9-3E67EA7FA4B5}" type="presParOf" srcId="{63FC76C5-767B-410F-AE98-C8AC35D9313F}" destId="{1DAE8F75-FDAF-471F-B5F8-02FAD0E24EFA}" srcOrd="3" destOrd="0" presId="urn:microsoft.com/office/officeart/2005/8/layout/vList2"/>
    <dgm:cxn modelId="{20AF62F5-F57A-498E-8292-18F5E2A1B324}" type="presParOf" srcId="{63FC76C5-767B-410F-AE98-C8AC35D9313F}" destId="{B06ACF02-3E3C-452A-A79F-F7ECAD4ECB33}" srcOrd="4" destOrd="0" presId="urn:microsoft.com/office/officeart/2005/8/layout/vList2"/>
    <dgm:cxn modelId="{58D5A4BA-C68C-4CAC-96E4-B5970F720922}" type="presParOf" srcId="{63FC76C5-767B-410F-AE98-C8AC35D9313F}" destId="{270991B7-6954-4084-9E86-2BA1199C491B}" srcOrd="5" destOrd="0" presId="urn:microsoft.com/office/officeart/2005/8/layout/vList2"/>
    <dgm:cxn modelId="{713D6A87-C1AA-4C9C-89C7-C253CE6FB177}" type="presParOf" srcId="{63FC76C5-767B-410F-AE98-C8AC35D9313F}" destId="{BF6A12BA-5482-4704-8C54-33464A8A2D4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7077F7-A8F9-4603-A16F-4791A2E836E8}" type="doc">
      <dgm:prSet loTypeId="urn:microsoft.com/office/officeart/2005/8/layout/process4" loCatId="list" qsTypeId="urn:microsoft.com/office/officeart/2005/8/quickstyle/simple1" qsCatId="simple" csTypeId="urn:microsoft.com/office/officeart/2005/8/colors/accent0_3" csCatId="mainScheme"/>
      <dgm:spPr/>
      <dgm:t>
        <a:bodyPr/>
        <a:lstStyle/>
        <a:p>
          <a:endParaRPr lang="tr-TR"/>
        </a:p>
      </dgm:t>
    </dgm:pt>
    <dgm:pt modelId="{95A44BC8-5C10-4D40-B49D-819A9A9C16E7}">
      <dgm:prSet/>
      <dgm:spPr/>
      <dgm:t>
        <a:bodyPr/>
        <a:lstStyle/>
        <a:p>
          <a:r>
            <a:rPr lang="tr-TR" b="0" i="0" smtClean="0"/>
            <a:t>Stresli durumun birey için ne anlama geldiğinin değerlendirildiği aşamadır. </a:t>
          </a:r>
          <a:endParaRPr lang="tr-TR"/>
        </a:p>
      </dgm:t>
    </dgm:pt>
    <dgm:pt modelId="{980DB102-A881-403D-A1B1-03BCE3F9A30D}" type="parTrans" cxnId="{81FDFB87-E97B-45F3-A15C-3A2AE73E28E3}">
      <dgm:prSet/>
      <dgm:spPr/>
      <dgm:t>
        <a:bodyPr/>
        <a:lstStyle/>
        <a:p>
          <a:endParaRPr lang="tr-TR"/>
        </a:p>
      </dgm:t>
    </dgm:pt>
    <dgm:pt modelId="{EB9070DC-C3ED-4D9A-B950-8B01FBFC7ECF}" type="sibTrans" cxnId="{81FDFB87-E97B-45F3-A15C-3A2AE73E28E3}">
      <dgm:prSet/>
      <dgm:spPr/>
      <dgm:t>
        <a:bodyPr/>
        <a:lstStyle/>
        <a:p>
          <a:endParaRPr lang="tr-TR"/>
        </a:p>
      </dgm:t>
    </dgm:pt>
    <dgm:pt modelId="{59428256-691B-45A9-9EDD-C9066083E185}">
      <dgm:prSet/>
      <dgm:spPr/>
      <dgm:t>
        <a:bodyPr/>
        <a:lstStyle/>
        <a:p>
          <a:r>
            <a:rPr lang="tr-TR" b="0" i="0" smtClean="0"/>
            <a:t>Birincil değerlendirme</a:t>
          </a:r>
          <a:endParaRPr lang="tr-TR"/>
        </a:p>
      </dgm:t>
    </dgm:pt>
    <dgm:pt modelId="{7F310615-D148-4576-97C7-54FAC8CC3C3C}" type="parTrans" cxnId="{13B8BFFE-3701-451E-B6B5-3A5AC38393BE}">
      <dgm:prSet/>
      <dgm:spPr/>
      <dgm:t>
        <a:bodyPr/>
        <a:lstStyle/>
        <a:p>
          <a:endParaRPr lang="tr-TR"/>
        </a:p>
      </dgm:t>
    </dgm:pt>
    <dgm:pt modelId="{47845AFC-762E-4B92-84CE-9CDEC49ECCAF}" type="sibTrans" cxnId="{13B8BFFE-3701-451E-B6B5-3A5AC38393BE}">
      <dgm:prSet/>
      <dgm:spPr/>
      <dgm:t>
        <a:bodyPr/>
        <a:lstStyle/>
        <a:p>
          <a:endParaRPr lang="tr-TR"/>
        </a:p>
      </dgm:t>
    </dgm:pt>
    <dgm:pt modelId="{698E688A-E54F-4C0A-859B-8F00FB8BBA96}">
      <dgm:prSet/>
      <dgm:spPr/>
      <dgm:t>
        <a:bodyPr/>
        <a:lstStyle/>
        <a:p>
          <a:r>
            <a:rPr lang="tr-TR" b="0" i="0" smtClean="0"/>
            <a:t>Kişi için stres verici durumun etkisi ve önemiyle ilgili değerlendirme yapılır. Olay olumlu mu olumsuz mu? Tehlike var mı yok mu? Benim için yararlı bir tarafı var mı yok mu?</a:t>
          </a:r>
          <a:endParaRPr lang="tr-TR"/>
        </a:p>
      </dgm:t>
    </dgm:pt>
    <dgm:pt modelId="{77EA10CD-9EBD-4642-9BE5-EB953B09CD44}" type="parTrans" cxnId="{D5316331-BCC6-4039-85C4-7C720F4F953B}">
      <dgm:prSet/>
      <dgm:spPr/>
      <dgm:t>
        <a:bodyPr/>
        <a:lstStyle/>
        <a:p>
          <a:endParaRPr lang="tr-TR"/>
        </a:p>
      </dgm:t>
    </dgm:pt>
    <dgm:pt modelId="{0AAA2120-931D-41AC-9EC6-F5726A6FEEF7}" type="sibTrans" cxnId="{D5316331-BCC6-4039-85C4-7C720F4F953B}">
      <dgm:prSet/>
      <dgm:spPr/>
      <dgm:t>
        <a:bodyPr/>
        <a:lstStyle/>
        <a:p>
          <a:endParaRPr lang="tr-TR"/>
        </a:p>
      </dgm:t>
    </dgm:pt>
    <dgm:pt modelId="{C8D3D860-7319-4F4A-A16E-890714CEAD2A}">
      <dgm:prSet/>
      <dgm:spPr/>
      <dgm:t>
        <a:bodyPr/>
        <a:lstStyle/>
        <a:p>
          <a:r>
            <a:rPr lang="tr-TR" b="0" i="0" smtClean="0"/>
            <a:t>İkincil Değerlendirme</a:t>
          </a:r>
          <a:endParaRPr lang="tr-TR"/>
        </a:p>
      </dgm:t>
    </dgm:pt>
    <dgm:pt modelId="{62314E7A-788E-49D0-A7D8-9D576FD0C4EA}" type="parTrans" cxnId="{34B54D33-9A84-49A5-9E7E-20B20A3668C4}">
      <dgm:prSet/>
      <dgm:spPr/>
      <dgm:t>
        <a:bodyPr/>
        <a:lstStyle/>
        <a:p>
          <a:endParaRPr lang="tr-TR"/>
        </a:p>
      </dgm:t>
    </dgm:pt>
    <dgm:pt modelId="{9EFD726E-C69B-492B-81A1-FA0A771EAA67}" type="sibTrans" cxnId="{34B54D33-9A84-49A5-9E7E-20B20A3668C4}">
      <dgm:prSet/>
      <dgm:spPr/>
      <dgm:t>
        <a:bodyPr/>
        <a:lstStyle/>
        <a:p>
          <a:endParaRPr lang="tr-TR"/>
        </a:p>
      </dgm:t>
    </dgm:pt>
    <dgm:pt modelId="{17653228-AADC-4D19-B7BE-5A18F56326FD}">
      <dgm:prSet/>
      <dgm:spPr/>
      <dgm:t>
        <a:bodyPr/>
        <a:lstStyle/>
        <a:p>
          <a:r>
            <a:rPr lang="tr-TR" b="0" i="0" smtClean="0"/>
            <a:t>Eğer strese karşı meydan okumak üstüne gitmeye karar verirsen bu sefer kişinin başaçıkma kaynakları yetenekleri  olayın zararını, tehdidini, meydan okuyuculuğunu karşılamada yeterli mi değil mi? Sonuç ne olacak, neye mal olacak?</a:t>
          </a:r>
          <a:endParaRPr lang="tr-TR"/>
        </a:p>
      </dgm:t>
    </dgm:pt>
    <dgm:pt modelId="{0CF9D7D5-786A-4067-864A-B20C3B41CDEB}" type="parTrans" cxnId="{899E61E1-A08E-4D00-B661-2C9D6713AF86}">
      <dgm:prSet/>
      <dgm:spPr/>
      <dgm:t>
        <a:bodyPr/>
        <a:lstStyle/>
        <a:p>
          <a:endParaRPr lang="tr-TR"/>
        </a:p>
      </dgm:t>
    </dgm:pt>
    <dgm:pt modelId="{8C36FF72-23C0-4BB0-91ED-F1846A5CF9EB}" type="sibTrans" cxnId="{899E61E1-A08E-4D00-B661-2C9D6713AF86}">
      <dgm:prSet/>
      <dgm:spPr/>
      <dgm:t>
        <a:bodyPr/>
        <a:lstStyle/>
        <a:p>
          <a:endParaRPr lang="tr-TR"/>
        </a:p>
      </dgm:t>
    </dgm:pt>
    <dgm:pt modelId="{31ADFA75-B326-40AA-ADC3-BF62E551CA0D}">
      <dgm:prSet/>
      <dgm:spPr/>
      <dgm:t>
        <a:bodyPr/>
        <a:lstStyle/>
        <a:p>
          <a:r>
            <a:rPr lang="tr-TR" b="0" i="0" smtClean="0"/>
            <a:t>Başetme Stratejileri</a:t>
          </a:r>
          <a:endParaRPr lang="tr-TR"/>
        </a:p>
      </dgm:t>
    </dgm:pt>
    <dgm:pt modelId="{6FFFB392-E6D8-4907-9741-2CE3DE04D8BD}" type="parTrans" cxnId="{DE9B89DD-2E0C-4103-9F60-3114A6030AF4}">
      <dgm:prSet/>
      <dgm:spPr/>
      <dgm:t>
        <a:bodyPr/>
        <a:lstStyle/>
        <a:p>
          <a:endParaRPr lang="tr-TR"/>
        </a:p>
      </dgm:t>
    </dgm:pt>
    <dgm:pt modelId="{00803807-8CD8-4FE0-97E6-B0B7B62BB5DF}" type="sibTrans" cxnId="{DE9B89DD-2E0C-4103-9F60-3114A6030AF4}">
      <dgm:prSet/>
      <dgm:spPr/>
      <dgm:t>
        <a:bodyPr/>
        <a:lstStyle/>
        <a:p>
          <a:endParaRPr lang="tr-TR"/>
        </a:p>
      </dgm:t>
    </dgm:pt>
    <dgm:pt modelId="{AB55ED43-F197-4E3B-A85C-39D0E1C3E03B}">
      <dgm:prSet/>
      <dgm:spPr/>
      <dgm:t>
        <a:bodyPr/>
        <a:lstStyle/>
        <a:p>
          <a:r>
            <a:rPr lang="tr-TR" b="0" i="0" smtClean="0"/>
            <a:t>Problem Odaklı Strateji</a:t>
          </a:r>
          <a:endParaRPr lang="tr-TR"/>
        </a:p>
      </dgm:t>
    </dgm:pt>
    <dgm:pt modelId="{0CC5BEF3-5866-422D-B722-AE8918FE8556}" type="parTrans" cxnId="{32FB1D45-D0A4-4CF0-B85C-A65FD43468FB}">
      <dgm:prSet/>
      <dgm:spPr/>
      <dgm:t>
        <a:bodyPr/>
        <a:lstStyle/>
        <a:p>
          <a:endParaRPr lang="tr-TR"/>
        </a:p>
      </dgm:t>
    </dgm:pt>
    <dgm:pt modelId="{9B817856-10AD-4913-AAE0-4FBACFB85101}" type="sibTrans" cxnId="{32FB1D45-D0A4-4CF0-B85C-A65FD43468FB}">
      <dgm:prSet/>
      <dgm:spPr/>
      <dgm:t>
        <a:bodyPr/>
        <a:lstStyle/>
        <a:p>
          <a:endParaRPr lang="tr-TR"/>
        </a:p>
      </dgm:t>
    </dgm:pt>
    <dgm:pt modelId="{33108231-CB7A-47AE-9802-3530EDFE8F81}">
      <dgm:prSet/>
      <dgm:spPr/>
      <dgm:t>
        <a:bodyPr/>
        <a:lstStyle/>
        <a:p>
          <a:r>
            <a:rPr lang="tr-TR" b="0" i="0" dirty="0" smtClean="0"/>
            <a:t>Duygu Odaklı Strateji</a:t>
          </a:r>
          <a:endParaRPr lang="tr-TR" dirty="0"/>
        </a:p>
      </dgm:t>
    </dgm:pt>
    <dgm:pt modelId="{093D1AA1-7067-41AC-A728-BF5914B11B8F}" type="parTrans" cxnId="{ED9D710B-2629-4E9E-AC6A-B49C4BD89570}">
      <dgm:prSet/>
      <dgm:spPr/>
      <dgm:t>
        <a:bodyPr/>
        <a:lstStyle/>
        <a:p>
          <a:endParaRPr lang="tr-TR"/>
        </a:p>
      </dgm:t>
    </dgm:pt>
    <dgm:pt modelId="{EEB6E963-CFBA-46D0-9FCB-59BA9DD7B9DF}" type="sibTrans" cxnId="{ED9D710B-2629-4E9E-AC6A-B49C4BD89570}">
      <dgm:prSet/>
      <dgm:spPr/>
      <dgm:t>
        <a:bodyPr/>
        <a:lstStyle/>
        <a:p>
          <a:endParaRPr lang="tr-TR"/>
        </a:p>
      </dgm:t>
    </dgm:pt>
    <dgm:pt modelId="{C394395A-CD36-44CB-B1DF-746F332A6ECA}" type="pres">
      <dgm:prSet presAssocID="{357077F7-A8F9-4603-A16F-4791A2E836E8}" presName="Name0" presStyleCnt="0">
        <dgm:presLayoutVars>
          <dgm:dir/>
          <dgm:animLvl val="lvl"/>
          <dgm:resizeHandles val="exact"/>
        </dgm:presLayoutVars>
      </dgm:prSet>
      <dgm:spPr/>
      <dgm:t>
        <a:bodyPr/>
        <a:lstStyle/>
        <a:p>
          <a:endParaRPr lang="tr-TR"/>
        </a:p>
      </dgm:t>
    </dgm:pt>
    <dgm:pt modelId="{6918E0D0-EC52-4891-9FC6-3FB62D392F77}" type="pres">
      <dgm:prSet presAssocID="{31ADFA75-B326-40AA-ADC3-BF62E551CA0D}" presName="boxAndChildren" presStyleCnt="0"/>
      <dgm:spPr/>
    </dgm:pt>
    <dgm:pt modelId="{7271189D-A35C-4D13-808E-4CF8173B6A2F}" type="pres">
      <dgm:prSet presAssocID="{31ADFA75-B326-40AA-ADC3-BF62E551CA0D}" presName="parentTextBox" presStyleLbl="node1" presStyleIdx="0" presStyleCnt="4"/>
      <dgm:spPr/>
      <dgm:t>
        <a:bodyPr/>
        <a:lstStyle/>
        <a:p>
          <a:endParaRPr lang="tr-TR"/>
        </a:p>
      </dgm:t>
    </dgm:pt>
    <dgm:pt modelId="{023A0B8A-6DC6-445E-B5EB-29AA7E6D8286}" type="pres">
      <dgm:prSet presAssocID="{31ADFA75-B326-40AA-ADC3-BF62E551CA0D}" presName="entireBox" presStyleLbl="node1" presStyleIdx="0" presStyleCnt="4"/>
      <dgm:spPr/>
      <dgm:t>
        <a:bodyPr/>
        <a:lstStyle/>
        <a:p>
          <a:endParaRPr lang="tr-TR"/>
        </a:p>
      </dgm:t>
    </dgm:pt>
    <dgm:pt modelId="{AD2D4B37-59A6-4E19-94A9-917B05523A3C}" type="pres">
      <dgm:prSet presAssocID="{31ADFA75-B326-40AA-ADC3-BF62E551CA0D}" presName="descendantBox" presStyleCnt="0"/>
      <dgm:spPr/>
    </dgm:pt>
    <dgm:pt modelId="{303E9418-BC46-4A31-84B7-0CEB30F00B4F}" type="pres">
      <dgm:prSet presAssocID="{AB55ED43-F197-4E3B-A85C-39D0E1C3E03B}" presName="childTextBox" presStyleLbl="fgAccFollowNode1" presStyleIdx="0" presStyleCnt="4">
        <dgm:presLayoutVars>
          <dgm:bulletEnabled val="1"/>
        </dgm:presLayoutVars>
      </dgm:prSet>
      <dgm:spPr/>
      <dgm:t>
        <a:bodyPr/>
        <a:lstStyle/>
        <a:p>
          <a:endParaRPr lang="tr-TR"/>
        </a:p>
      </dgm:t>
    </dgm:pt>
    <dgm:pt modelId="{79C3225D-9FFE-474F-BFAE-3C4B46C82DA6}" type="pres">
      <dgm:prSet presAssocID="{33108231-CB7A-47AE-9802-3530EDFE8F81}" presName="childTextBox" presStyleLbl="fgAccFollowNode1" presStyleIdx="1" presStyleCnt="4">
        <dgm:presLayoutVars>
          <dgm:bulletEnabled val="1"/>
        </dgm:presLayoutVars>
      </dgm:prSet>
      <dgm:spPr/>
      <dgm:t>
        <a:bodyPr/>
        <a:lstStyle/>
        <a:p>
          <a:endParaRPr lang="tr-TR"/>
        </a:p>
      </dgm:t>
    </dgm:pt>
    <dgm:pt modelId="{6EF9951D-39CE-44BF-BB1D-0AA0C2475C7C}" type="pres">
      <dgm:prSet presAssocID="{9EFD726E-C69B-492B-81A1-FA0A771EAA67}" presName="sp" presStyleCnt="0"/>
      <dgm:spPr/>
    </dgm:pt>
    <dgm:pt modelId="{093F7971-DEA5-4B74-A4AD-7C060FFCD1E9}" type="pres">
      <dgm:prSet presAssocID="{C8D3D860-7319-4F4A-A16E-890714CEAD2A}" presName="arrowAndChildren" presStyleCnt="0"/>
      <dgm:spPr/>
    </dgm:pt>
    <dgm:pt modelId="{267E7085-A7E0-4356-BC23-9190952C22AB}" type="pres">
      <dgm:prSet presAssocID="{C8D3D860-7319-4F4A-A16E-890714CEAD2A}" presName="parentTextArrow" presStyleLbl="node1" presStyleIdx="0" presStyleCnt="4"/>
      <dgm:spPr/>
      <dgm:t>
        <a:bodyPr/>
        <a:lstStyle/>
        <a:p>
          <a:endParaRPr lang="tr-TR"/>
        </a:p>
      </dgm:t>
    </dgm:pt>
    <dgm:pt modelId="{A7C550EA-3859-4E51-BE67-C3E78ECAFEB6}" type="pres">
      <dgm:prSet presAssocID="{C8D3D860-7319-4F4A-A16E-890714CEAD2A}" presName="arrow" presStyleLbl="node1" presStyleIdx="1" presStyleCnt="4"/>
      <dgm:spPr/>
      <dgm:t>
        <a:bodyPr/>
        <a:lstStyle/>
        <a:p>
          <a:endParaRPr lang="tr-TR"/>
        </a:p>
      </dgm:t>
    </dgm:pt>
    <dgm:pt modelId="{79BA0942-C4FA-4B14-BAAB-7D48B4FF8CEA}" type="pres">
      <dgm:prSet presAssocID="{C8D3D860-7319-4F4A-A16E-890714CEAD2A}" presName="descendantArrow" presStyleCnt="0"/>
      <dgm:spPr/>
    </dgm:pt>
    <dgm:pt modelId="{20729BFD-C873-43CB-8BA4-BA3A3E4CE9A3}" type="pres">
      <dgm:prSet presAssocID="{17653228-AADC-4D19-B7BE-5A18F56326FD}" presName="childTextArrow" presStyleLbl="fgAccFollowNode1" presStyleIdx="2" presStyleCnt="4">
        <dgm:presLayoutVars>
          <dgm:bulletEnabled val="1"/>
        </dgm:presLayoutVars>
      </dgm:prSet>
      <dgm:spPr/>
      <dgm:t>
        <a:bodyPr/>
        <a:lstStyle/>
        <a:p>
          <a:endParaRPr lang="tr-TR"/>
        </a:p>
      </dgm:t>
    </dgm:pt>
    <dgm:pt modelId="{CFE51614-B99D-4BCC-A171-2166AB2365B1}" type="pres">
      <dgm:prSet presAssocID="{47845AFC-762E-4B92-84CE-9CDEC49ECCAF}" presName="sp" presStyleCnt="0"/>
      <dgm:spPr/>
    </dgm:pt>
    <dgm:pt modelId="{0C8E0633-81AC-42AD-B598-65CA88A3113D}" type="pres">
      <dgm:prSet presAssocID="{59428256-691B-45A9-9EDD-C9066083E185}" presName="arrowAndChildren" presStyleCnt="0"/>
      <dgm:spPr/>
    </dgm:pt>
    <dgm:pt modelId="{0737B9B6-933D-4BE7-A02D-9C09EAF57C25}" type="pres">
      <dgm:prSet presAssocID="{59428256-691B-45A9-9EDD-C9066083E185}" presName="parentTextArrow" presStyleLbl="node1" presStyleIdx="1" presStyleCnt="4"/>
      <dgm:spPr/>
      <dgm:t>
        <a:bodyPr/>
        <a:lstStyle/>
        <a:p>
          <a:endParaRPr lang="tr-TR"/>
        </a:p>
      </dgm:t>
    </dgm:pt>
    <dgm:pt modelId="{87491824-92D2-4F6B-9C55-D5B44F426A8A}" type="pres">
      <dgm:prSet presAssocID="{59428256-691B-45A9-9EDD-C9066083E185}" presName="arrow" presStyleLbl="node1" presStyleIdx="2" presStyleCnt="4"/>
      <dgm:spPr/>
      <dgm:t>
        <a:bodyPr/>
        <a:lstStyle/>
        <a:p>
          <a:endParaRPr lang="tr-TR"/>
        </a:p>
      </dgm:t>
    </dgm:pt>
    <dgm:pt modelId="{2F5B442B-8030-45AA-B302-F6A58959F928}" type="pres">
      <dgm:prSet presAssocID="{59428256-691B-45A9-9EDD-C9066083E185}" presName="descendantArrow" presStyleCnt="0"/>
      <dgm:spPr/>
    </dgm:pt>
    <dgm:pt modelId="{5764239C-DC89-491E-AEDE-8F943FF19E59}" type="pres">
      <dgm:prSet presAssocID="{698E688A-E54F-4C0A-859B-8F00FB8BBA96}" presName="childTextArrow" presStyleLbl="fgAccFollowNode1" presStyleIdx="3" presStyleCnt="4">
        <dgm:presLayoutVars>
          <dgm:bulletEnabled val="1"/>
        </dgm:presLayoutVars>
      </dgm:prSet>
      <dgm:spPr/>
      <dgm:t>
        <a:bodyPr/>
        <a:lstStyle/>
        <a:p>
          <a:endParaRPr lang="tr-TR"/>
        </a:p>
      </dgm:t>
    </dgm:pt>
    <dgm:pt modelId="{313FAF41-6A83-4EBE-B273-F742A56F4930}" type="pres">
      <dgm:prSet presAssocID="{EB9070DC-C3ED-4D9A-B950-8B01FBFC7ECF}" presName="sp" presStyleCnt="0"/>
      <dgm:spPr/>
    </dgm:pt>
    <dgm:pt modelId="{A60EE667-3A6A-4D54-93FC-3A13BA05C528}" type="pres">
      <dgm:prSet presAssocID="{95A44BC8-5C10-4D40-B49D-819A9A9C16E7}" presName="arrowAndChildren" presStyleCnt="0"/>
      <dgm:spPr/>
    </dgm:pt>
    <dgm:pt modelId="{DF8B80BE-15BC-4EFF-BB0A-82684BA5CEE8}" type="pres">
      <dgm:prSet presAssocID="{95A44BC8-5C10-4D40-B49D-819A9A9C16E7}" presName="parentTextArrow" presStyleLbl="node1" presStyleIdx="3" presStyleCnt="4"/>
      <dgm:spPr/>
      <dgm:t>
        <a:bodyPr/>
        <a:lstStyle/>
        <a:p>
          <a:endParaRPr lang="tr-TR"/>
        </a:p>
      </dgm:t>
    </dgm:pt>
  </dgm:ptLst>
  <dgm:cxnLst>
    <dgm:cxn modelId="{81FDFB87-E97B-45F3-A15C-3A2AE73E28E3}" srcId="{357077F7-A8F9-4603-A16F-4791A2E836E8}" destId="{95A44BC8-5C10-4D40-B49D-819A9A9C16E7}" srcOrd="0" destOrd="0" parTransId="{980DB102-A881-403D-A1B1-03BCE3F9A30D}" sibTransId="{EB9070DC-C3ED-4D9A-B950-8B01FBFC7ECF}"/>
    <dgm:cxn modelId="{75764481-C4A7-4747-BFCB-08ADF88EDFB4}" type="presOf" srcId="{C8D3D860-7319-4F4A-A16E-890714CEAD2A}" destId="{267E7085-A7E0-4356-BC23-9190952C22AB}" srcOrd="0" destOrd="0" presId="urn:microsoft.com/office/officeart/2005/8/layout/process4"/>
    <dgm:cxn modelId="{C9563759-7D96-436B-908A-63A5C676D445}" type="presOf" srcId="{31ADFA75-B326-40AA-ADC3-BF62E551CA0D}" destId="{7271189D-A35C-4D13-808E-4CF8173B6A2F}" srcOrd="0" destOrd="0" presId="urn:microsoft.com/office/officeart/2005/8/layout/process4"/>
    <dgm:cxn modelId="{740E70C7-862D-4E83-B6DB-28EEAB9E2B3C}" type="presOf" srcId="{59428256-691B-45A9-9EDD-C9066083E185}" destId="{87491824-92D2-4F6B-9C55-D5B44F426A8A}" srcOrd="1" destOrd="0" presId="urn:microsoft.com/office/officeart/2005/8/layout/process4"/>
    <dgm:cxn modelId="{4D0C4DD6-8F10-4DE8-936C-6E6A6DA0116A}" type="presOf" srcId="{698E688A-E54F-4C0A-859B-8F00FB8BBA96}" destId="{5764239C-DC89-491E-AEDE-8F943FF19E59}" srcOrd="0" destOrd="0" presId="urn:microsoft.com/office/officeart/2005/8/layout/process4"/>
    <dgm:cxn modelId="{068819A7-0713-4B71-9D43-AA0EDA20F707}" type="presOf" srcId="{33108231-CB7A-47AE-9802-3530EDFE8F81}" destId="{79C3225D-9FFE-474F-BFAE-3C4B46C82DA6}" srcOrd="0" destOrd="0" presId="urn:microsoft.com/office/officeart/2005/8/layout/process4"/>
    <dgm:cxn modelId="{A129ECE8-B75C-4D2A-ACF4-7C266D46E218}" type="presOf" srcId="{31ADFA75-B326-40AA-ADC3-BF62E551CA0D}" destId="{023A0B8A-6DC6-445E-B5EB-29AA7E6D8286}" srcOrd="1" destOrd="0" presId="urn:microsoft.com/office/officeart/2005/8/layout/process4"/>
    <dgm:cxn modelId="{7E1416FE-B7CC-485B-AB4A-3C9D31BA0E5B}" type="presOf" srcId="{357077F7-A8F9-4603-A16F-4791A2E836E8}" destId="{C394395A-CD36-44CB-B1DF-746F332A6ECA}" srcOrd="0" destOrd="0" presId="urn:microsoft.com/office/officeart/2005/8/layout/process4"/>
    <dgm:cxn modelId="{32FB1D45-D0A4-4CF0-B85C-A65FD43468FB}" srcId="{31ADFA75-B326-40AA-ADC3-BF62E551CA0D}" destId="{AB55ED43-F197-4E3B-A85C-39D0E1C3E03B}" srcOrd="0" destOrd="0" parTransId="{0CC5BEF3-5866-422D-B722-AE8918FE8556}" sibTransId="{9B817856-10AD-4913-AAE0-4FBACFB85101}"/>
    <dgm:cxn modelId="{D5316331-BCC6-4039-85C4-7C720F4F953B}" srcId="{59428256-691B-45A9-9EDD-C9066083E185}" destId="{698E688A-E54F-4C0A-859B-8F00FB8BBA96}" srcOrd="0" destOrd="0" parTransId="{77EA10CD-9EBD-4642-9BE5-EB953B09CD44}" sibTransId="{0AAA2120-931D-41AC-9EC6-F5726A6FEEF7}"/>
    <dgm:cxn modelId="{ED9D710B-2629-4E9E-AC6A-B49C4BD89570}" srcId="{31ADFA75-B326-40AA-ADC3-BF62E551CA0D}" destId="{33108231-CB7A-47AE-9802-3530EDFE8F81}" srcOrd="1" destOrd="0" parTransId="{093D1AA1-7067-41AC-A728-BF5914B11B8F}" sibTransId="{EEB6E963-CFBA-46D0-9FCB-59BA9DD7B9DF}"/>
    <dgm:cxn modelId="{8D442282-8E2C-48E1-828E-878CE7A799A1}" type="presOf" srcId="{17653228-AADC-4D19-B7BE-5A18F56326FD}" destId="{20729BFD-C873-43CB-8BA4-BA3A3E4CE9A3}" srcOrd="0" destOrd="0" presId="urn:microsoft.com/office/officeart/2005/8/layout/process4"/>
    <dgm:cxn modelId="{13B8BFFE-3701-451E-B6B5-3A5AC38393BE}" srcId="{357077F7-A8F9-4603-A16F-4791A2E836E8}" destId="{59428256-691B-45A9-9EDD-C9066083E185}" srcOrd="1" destOrd="0" parTransId="{7F310615-D148-4576-97C7-54FAC8CC3C3C}" sibTransId="{47845AFC-762E-4B92-84CE-9CDEC49ECCAF}"/>
    <dgm:cxn modelId="{D9254A01-94DC-4DB6-A0AC-35F5F5A9CC2B}" type="presOf" srcId="{C8D3D860-7319-4F4A-A16E-890714CEAD2A}" destId="{A7C550EA-3859-4E51-BE67-C3E78ECAFEB6}" srcOrd="1" destOrd="0" presId="urn:microsoft.com/office/officeart/2005/8/layout/process4"/>
    <dgm:cxn modelId="{34B54D33-9A84-49A5-9E7E-20B20A3668C4}" srcId="{357077F7-A8F9-4603-A16F-4791A2E836E8}" destId="{C8D3D860-7319-4F4A-A16E-890714CEAD2A}" srcOrd="2" destOrd="0" parTransId="{62314E7A-788E-49D0-A7D8-9D576FD0C4EA}" sibTransId="{9EFD726E-C69B-492B-81A1-FA0A771EAA67}"/>
    <dgm:cxn modelId="{1D9E1BCF-1830-4C97-8568-D803FE45FF35}" type="presOf" srcId="{AB55ED43-F197-4E3B-A85C-39D0E1C3E03B}" destId="{303E9418-BC46-4A31-84B7-0CEB30F00B4F}" srcOrd="0" destOrd="0" presId="urn:microsoft.com/office/officeart/2005/8/layout/process4"/>
    <dgm:cxn modelId="{DE9B89DD-2E0C-4103-9F60-3114A6030AF4}" srcId="{357077F7-A8F9-4603-A16F-4791A2E836E8}" destId="{31ADFA75-B326-40AA-ADC3-BF62E551CA0D}" srcOrd="3" destOrd="0" parTransId="{6FFFB392-E6D8-4907-9741-2CE3DE04D8BD}" sibTransId="{00803807-8CD8-4FE0-97E6-B0B7B62BB5DF}"/>
    <dgm:cxn modelId="{613F463A-BFA1-4BBC-88B6-5F5D8095A0B8}" type="presOf" srcId="{59428256-691B-45A9-9EDD-C9066083E185}" destId="{0737B9B6-933D-4BE7-A02D-9C09EAF57C25}" srcOrd="0" destOrd="0" presId="urn:microsoft.com/office/officeart/2005/8/layout/process4"/>
    <dgm:cxn modelId="{8BD30B72-E28D-402B-A438-F0D09D072E99}" type="presOf" srcId="{95A44BC8-5C10-4D40-B49D-819A9A9C16E7}" destId="{DF8B80BE-15BC-4EFF-BB0A-82684BA5CEE8}" srcOrd="0" destOrd="0" presId="urn:microsoft.com/office/officeart/2005/8/layout/process4"/>
    <dgm:cxn modelId="{899E61E1-A08E-4D00-B661-2C9D6713AF86}" srcId="{C8D3D860-7319-4F4A-A16E-890714CEAD2A}" destId="{17653228-AADC-4D19-B7BE-5A18F56326FD}" srcOrd="0" destOrd="0" parTransId="{0CF9D7D5-786A-4067-864A-B20C3B41CDEB}" sibTransId="{8C36FF72-23C0-4BB0-91ED-F1846A5CF9EB}"/>
    <dgm:cxn modelId="{183ED4B4-A736-49AF-9D88-226DB3E32943}" type="presParOf" srcId="{C394395A-CD36-44CB-B1DF-746F332A6ECA}" destId="{6918E0D0-EC52-4891-9FC6-3FB62D392F77}" srcOrd="0" destOrd="0" presId="urn:microsoft.com/office/officeart/2005/8/layout/process4"/>
    <dgm:cxn modelId="{DAF538E3-821A-4C8C-9FAF-A2E1782451B9}" type="presParOf" srcId="{6918E0D0-EC52-4891-9FC6-3FB62D392F77}" destId="{7271189D-A35C-4D13-808E-4CF8173B6A2F}" srcOrd="0" destOrd="0" presId="urn:microsoft.com/office/officeart/2005/8/layout/process4"/>
    <dgm:cxn modelId="{0D91A541-F1C2-460B-84A7-8802F949FC03}" type="presParOf" srcId="{6918E0D0-EC52-4891-9FC6-3FB62D392F77}" destId="{023A0B8A-6DC6-445E-B5EB-29AA7E6D8286}" srcOrd="1" destOrd="0" presId="urn:microsoft.com/office/officeart/2005/8/layout/process4"/>
    <dgm:cxn modelId="{7400D0F3-8B3C-4086-A01C-909BC3758820}" type="presParOf" srcId="{6918E0D0-EC52-4891-9FC6-3FB62D392F77}" destId="{AD2D4B37-59A6-4E19-94A9-917B05523A3C}" srcOrd="2" destOrd="0" presId="urn:microsoft.com/office/officeart/2005/8/layout/process4"/>
    <dgm:cxn modelId="{189ADD34-6655-468F-95B7-1BB299D29CD7}" type="presParOf" srcId="{AD2D4B37-59A6-4E19-94A9-917B05523A3C}" destId="{303E9418-BC46-4A31-84B7-0CEB30F00B4F}" srcOrd="0" destOrd="0" presId="urn:microsoft.com/office/officeart/2005/8/layout/process4"/>
    <dgm:cxn modelId="{1F7391B8-0EDC-4735-AE91-2DEA8BB5AF5C}" type="presParOf" srcId="{AD2D4B37-59A6-4E19-94A9-917B05523A3C}" destId="{79C3225D-9FFE-474F-BFAE-3C4B46C82DA6}" srcOrd="1" destOrd="0" presId="urn:microsoft.com/office/officeart/2005/8/layout/process4"/>
    <dgm:cxn modelId="{B14EECCB-8266-4153-9401-F53ADB65D85B}" type="presParOf" srcId="{C394395A-CD36-44CB-B1DF-746F332A6ECA}" destId="{6EF9951D-39CE-44BF-BB1D-0AA0C2475C7C}" srcOrd="1" destOrd="0" presId="urn:microsoft.com/office/officeart/2005/8/layout/process4"/>
    <dgm:cxn modelId="{D98C76BA-27D4-43AF-87D7-520DA9424E8D}" type="presParOf" srcId="{C394395A-CD36-44CB-B1DF-746F332A6ECA}" destId="{093F7971-DEA5-4B74-A4AD-7C060FFCD1E9}" srcOrd="2" destOrd="0" presId="urn:microsoft.com/office/officeart/2005/8/layout/process4"/>
    <dgm:cxn modelId="{9D4E4830-7C7E-4EF3-99BC-B93C18E4B8F0}" type="presParOf" srcId="{093F7971-DEA5-4B74-A4AD-7C060FFCD1E9}" destId="{267E7085-A7E0-4356-BC23-9190952C22AB}" srcOrd="0" destOrd="0" presId="urn:microsoft.com/office/officeart/2005/8/layout/process4"/>
    <dgm:cxn modelId="{A5243089-DF0B-4B07-8135-A5328301AE21}" type="presParOf" srcId="{093F7971-DEA5-4B74-A4AD-7C060FFCD1E9}" destId="{A7C550EA-3859-4E51-BE67-C3E78ECAFEB6}" srcOrd="1" destOrd="0" presId="urn:microsoft.com/office/officeart/2005/8/layout/process4"/>
    <dgm:cxn modelId="{3931E86E-F7C4-4FBF-A64A-4CC73BEDA098}" type="presParOf" srcId="{093F7971-DEA5-4B74-A4AD-7C060FFCD1E9}" destId="{79BA0942-C4FA-4B14-BAAB-7D48B4FF8CEA}" srcOrd="2" destOrd="0" presId="urn:microsoft.com/office/officeart/2005/8/layout/process4"/>
    <dgm:cxn modelId="{55A75924-A5C8-419E-AA45-F68598EE47BC}" type="presParOf" srcId="{79BA0942-C4FA-4B14-BAAB-7D48B4FF8CEA}" destId="{20729BFD-C873-43CB-8BA4-BA3A3E4CE9A3}" srcOrd="0" destOrd="0" presId="urn:microsoft.com/office/officeart/2005/8/layout/process4"/>
    <dgm:cxn modelId="{86113831-A806-4D4E-B7DD-E64F0E7E0C7A}" type="presParOf" srcId="{C394395A-CD36-44CB-B1DF-746F332A6ECA}" destId="{CFE51614-B99D-4BCC-A171-2166AB2365B1}" srcOrd="3" destOrd="0" presId="urn:microsoft.com/office/officeart/2005/8/layout/process4"/>
    <dgm:cxn modelId="{724A9697-1971-40E2-A3FC-57553CF4ADC4}" type="presParOf" srcId="{C394395A-CD36-44CB-B1DF-746F332A6ECA}" destId="{0C8E0633-81AC-42AD-B598-65CA88A3113D}" srcOrd="4" destOrd="0" presId="urn:microsoft.com/office/officeart/2005/8/layout/process4"/>
    <dgm:cxn modelId="{B5C23EDC-5DD5-472F-88B6-1BCD46FC7CAA}" type="presParOf" srcId="{0C8E0633-81AC-42AD-B598-65CA88A3113D}" destId="{0737B9B6-933D-4BE7-A02D-9C09EAF57C25}" srcOrd="0" destOrd="0" presId="urn:microsoft.com/office/officeart/2005/8/layout/process4"/>
    <dgm:cxn modelId="{311C933F-3848-40E0-BE17-10DBB268107D}" type="presParOf" srcId="{0C8E0633-81AC-42AD-B598-65CA88A3113D}" destId="{87491824-92D2-4F6B-9C55-D5B44F426A8A}" srcOrd="1" destOrd="0" presId="urn:microsoft.com/office/officeart/2005/8/layout/process4"/>
    <dgm:cxn modelId="{4AE6F282-B5C2-4F17-8A37-61FBE856E6A1}" type="presParOf" srcId="{0C8E0633-81AC-42AD-B598-65CA88A3113D}" destId="{2F5B442B-8030-45AA-B302-F6A58959F928}" srcOrd="2" destOrd="0" presId="urn:microsoft.com/office/officeart/2005/8/layout/process4"/>
    <dgm:cxn modelId="{97CF3E0E-2DE6-45E1-B029-E26F0316D379}" type="presParOf" srcId="{2F5B442B-8030-45AA-B302-F6A58959F928}" destId="{5764239C-DC89-491E-AEDE-8F943FF19E59}" srcOrd="0" destOrd="0" presId="urn:microsoft.com/office/officeart/2005/8/layout/process4"/>
    <dgm:cxn modelId="{7101329C-AC6D-47AC-BC03-34679F287BCA}" type="presParOf" srcId="{C394395A-CD36-44CB-B1DF-746F332A6ECA}" destId="{313FAF41-6A83-4EBE-B273-F742A56F4930}" srcOrd="5" destOrd="0" presId="urn:microsoft.com/office/officeart/2005/8/layout/process4"/>
    <dgm:cxn modelId="{990AE364-D79F-463B-88D2-6FE213609FB2}" type="presParOf" srcId="{C394395A-CD36-44CB-B1DF-746F332A6ECA}" destId="{A60EE667-3A6A-4D54-93FC-3A13BA05C528}" srcOrd="6" destOrd="0" presId="urn:microsoft.com/office/officeart/2005/8/layout/process4"/>
    <dgm:cxn modelId="{70AA304F-E965-4BBB-9864-6DA023FFCCE5}" type="presParOf" srcId="{A60EE667-3A6A-4D54-93FC-3A13BA05C528}" destId="{DF8B80BE-15BC-4EFF-BB0A-82684BA5CEE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4421E4-F700-4761-8ACD-CBE7F61819B0}" type="doc">
      <dgm:prSet loTypeId="urn:microsoft.com/office/officeart/2005/8/layout/process4" loCatId="list" qsTypeId="urn:microsoft.com/office/officeart/2005/8/quickstyle/simple1" qsCatId="simple" csTypeId="urn:microsoft.com/office/officeart/2005/8/colors/colorful4" csCatId="colorful"/>
      <dgm:spPr/>
      <dgm:t>
        <a:bodyPr/>
        <a:lstStyle/>
        <a:p>
          <a:endParaRPr lang="tr-TR"/>
        </a:p>
      </dgm:t>
    </dgm:pt>
    <dgm:pt modelId="{62977F19-2F10-4C4F-8F10-50ADCB01C52A}">
      <dgm:prSet/>
      <dgm:spPr/>
      <dgm:t>
        <a:bodyPr/>
        <a:lstStyle/>
        <a:p>
          <a:r>
            <a:rPr lang="tr-TR" b="0" i="0" smtClean="0"/>
            <a:t>Progressif (Aşamalı) gevşeme egzersizi (PGE) stresle başa çıkmak için mükemmel bir adımdır (Jacob &amp; Sharma, 2018). </a:t>
          </a:r>
          <a:endParaRPr lang="tr-TR"/>
        </a:p>
      </dgm:t>
    </dgm:pt>
    <dgm:pt modelId="{567B0783-8B85-41F5-87D1-526DA5362606}" type="parTrans" cxnId="{5BC7790A-6301-4D8C-AA5B-C717B77E9434}">
      <dgm:prSet/>
      <dgm:spPr/>
      <dgm:t>
        <a:bodyPr/>
        <a:lstStyle/>
        <a:p>
          <a:endParaRPr lang="tr-TR"/>
        </a:p>
      </dgm:t>
    </dgm:pt>
    <dgm:pt modelId="{6BF2DB88-EEBF-4AE9-B6CE-8AF0FD8AC539}" type="sibTrans" cxnId="{5BC7790A-6301-4D8C-AA5B-C717B77E9434}">
      <dgm:prSet/>
      <dgm:spPr/>
      <dgm:t>
        <a:bodyPr/>
        <a:lstStyle/>
        <a:p>
          <a:endParaRPr lang="tr-TR"/>
        </a:p>
      </dgm:t>
    </dgm:pt>
    <dgm:pt modelId="{B5444032-3979-43A4-8AD2-465A5513FD21}">
      <dgm:prSet/>
      <dgm:spPr/>
      <dgm:t>
        <a:bodyPr/>
        <a:lstStyle/>
        <a:p>
          <a:r>
            <a:rPr lang="tr-TR" b="0" i="0" smtClean="0"/>
            <a:t>Her kas grubunun sırasıyla kasılması ve gevşetilmesini içerir (Liu ve ark., 2020). </a:t>
          </a:r>
          <a:endParaRPr lang="tr-TR"/>
        </a:p>
      </dgm:t>
    </dgm:pt>
    <dgm:pt modelId="{03ABA1D4-2D62-49FA-98F9-23A9A9F56486}" type="parTrans" cxnId="{81BAC2A9-C95C-45DF-B146-5D0FE3BB2061}">
      <dgm:prSet/>
      <dgm:spPr/>
      <dgm:t>
        <a:bodyPr/>
        <a:lstStyle/>
        <a:p>
          <a:endParaRPr lang="tr-TR"/>
        </a:p>
      </dgm:t>
    </dgm:pt>
    <dgm:pt modelId="{1AF54D7B-4A20-419F-AD0B-0A27A63CB8D8}" type="sibTrans" cxnId="{81BAC2A9-C95C-45DF-B146-5D0FE3BB2061}">
      <dgm:prSet/>
      <dgm:spPr/>
      <dgm:t>
        <a:bodyPr/>
        <a:lstStyle/>
        <a:p>
          <a:endParaRPr lang="tr-TR"/>
        </a:p>
      </dgm:t>
    </dgm:pt>
    <dgm:pt modelId="{06495C6A-16C6-4FA4-A365-E2243B204657}">
      <dgm:prSet/>
      <dgm:spPr/>
      <dgm:t>
        <a:bodyPr/>
        <a:lstStyle/>
        <a:p>
          <a:r>
            <a:rPr lang="tr-TR" b="0" i="0" smtClean="0"/>
            <a:t>Büyük kas grupları belirli bir sıraya göre takip edilir; bu sıra eller, kollar, kaşlar, gözler, boyun arkası, boyun önü, omuzlar, sırt, göğüs, karın, kalçalar, uyluk önü, uyluk arkası, baldır ve ayaklar şeklindedir</a:t>
          </a:r>
          <a:endParaRPr lang="tr-TR"/>
        </a:p>
      </dgm:t>
    </dgm:pt>
    <dgm:pt modelId="{8D947149-5F78-483B-90AF-C2A443D3292F}" type="parTrans" cxnId="{8391C29B-DE74-45F1-B727-5E504C4BCB7C}">
      <dgm:prSet/>
      <dgm:spPr/>
      <dgm:t>
        <a:bodyPr/>
        <a:lstStyle/>
        <a:p>
          <a:endParaRPr lang="tr-TR"/>
        </a:p>
      </dgm:t>
    </dgm:pt>
    <dgm:pt modelId="{1DADBF88-C7AC-4574-9FFF-5D43AB0FF5B3}" type="sibTrans" cxnId="{8391C29B-DE74-45F1-B727-5E504C4BCB7C}">
      <dgm:prSet/>
      <dgm:spPr/>
      <dgm:t>
        <a:bodyPr/>
        <a:lstStyle/>
        <a:p>
          <a:endParaRPr lang="tr-TR"/>
        </a:p>
      </dgm:t>
    </dgm:pt>
    <dgm:pt modelId="{861C0998-56F9-4D22-8B7B-44C4426D52A3}" type="pres">
      <dgm:prSet presAssocID="{544421E4-F700-4761-8ACD-CBE7F61819B0}" presName="Name0" presStyleCnt="0">
        <dgm:presLayoutVars>
          <dgm:dir/>
          <dgm:animLvl val="lvl"/>
          <dgm:resizeHandles val="exact"/>
        </dgm:presLayoutVars>
      </dgm:prSet>
      <dgm:spPr/>
    </dgm:pt>
    <dgm:pt modelId="{7C87E1D1-BBE8-48C4-9F29-EF780D14E956}" type="pres">
      <dgm:prSet presAssocID="{06495C6A-16C6-4FA4-A365-E2243B204657}" presName="boxAndChildren" presStyleCnt="0"/>
      <dgm:spPr/>
    </dgm:pt>
    <dgm:pt modelId="{6660D46C-F90C-472A-BB6E-299E063131D5}" type="pres">
      <dgm:prSet presAssocID="{06495C6A-16C6-4FA4-A365-E2243B204657}" presName="parentTextBox" presStyleLbl="node1" presStyleIdx="0" presStyleCnt="3"/>
      <dgm:spPr/>
    </dgm:pt>
    <dgm:pt modelId="{BB27DCE1-1252-42BD-93E6-8253F589FA0E}" type="pres">
      <dgm:prSet presAssocID="{1AF54D7B-4A20-419F-AD0B-0A27A63CB8D8}" presName="sp" presStyleCnt="0"/>
      <dgm:spPr/>
    </dgm:pt>
    <dgm:pt modelId="{77B7F3E9-4979-4AA9-AD36-D8537F7B3C00}" type="pres">
      <dgm:prSet presAssocID="{B5444032-3979-43A4-8AD2-465A5513FD21}" presName="arrowAndChildren" presStyleCnt="0"/>
      <dgm:spPr/>
    </dgm:pt>
    <dgm:pt modelId="{508B90A2-429C-4A78-8239-B5B53CBF7061}" type="pres">
      <dgm:prSet presAssocID="{B5444032-3979-43A4-8AD2-465A5513FD21}" presName="parentTextArrow" presStyleLbl="node1" presStyleIdx="1" presStyleCnt="3"/>
      <dgm:spPr/>
    </dgm:pt>
    <dgm:pt modelId="{FFBD2374-D0C9-424A-B551-B89FBDD893C7}" type="pres">
      <dgm:prSet presAssocID="{6BF2DB88-EEBF-4AE9-B6CE-8AF0FD8AC539}" presName="sp" presStyleCnt="0"/>
      <dgm:spPr/>
    </dgm:pt>
    <dgm:pt modelId="{C10C912F-1663-4BCF-9ECA-26CFBBACB1F9}" type="pres">
      <dgm:prSet presAssocID="{62977F19-2F10-4C4F-8F10-50ADCB01C52A}" presName="arrowAndChildren" presStyleCnt="0"/>
      <dgm:spPr/>
    </dgm:pt>
    <dgm:pt modelId="{A072420E-F86C-4082-8CA9-108C09FA00BA}" type="pres">
      <dgm:prSet presAssocID="{62977F19-2F10-4C4F-8F10-50ADCB01C52A}" presName="parentTextArrow" presStyleLbl="node1" presStyleIdx="2" presStyleCnt="3"/>
      <dgm:spPr/>
    </dgm:pt>
  </dgm:ptLst>
  <dgm:cxnLst>
    <dgm:cxn modelId="{1E237610-2051-4055-ABDE-4866E3E40F9B}" type="presOf" srcId="{B5444032-3979-43A4-8AD2-465A5513FD21}" destId="{508B90A2-429C-4A78-8239-B5B53CBF7061}" srcOrd="0" destOrd="0" presId="urn:microsoft.com/office/officeart/2005/8/layout/process4"/>
    <dgm:cxn modelId="{8391C29B-DE74-45F1-B727-5E504C4BCB7C}" srcId="{544421E4-F700-4761-8ACD-CBE7F61819B0}" destId="{06495C6A-16C6-4FA4-A365-E2243B204657}" srcOrd="2" destOrd="0" parTransId="{8D947149-5F78-483B-90AF-C2A443D3292F}" sibTransId="{1DADBF88-C7AC-4574-9FFF-5D43AB0FF5B3}"/>
    <dgm:cxn modelId="{C305DA04-1C88-4561-AEDA-5AC6034DE747}" type="presOf" srcId="{544421E4-F700-4761-8ACD-CBE7F61819B0}" destId="{861C0998-56F9-4D22-8B7B-44C4426D52A3}" srcOrd="0" destOrd="0" presId="urn:microsoft.com/office/officeart/2005/8/layout/process4"/>
    <dgm:cxn modelId="{81BAC2A9-C95C-45DF-B146-5D0FE3BB2061}" srcId="{544421E4-F700-4761-8ACD-CBE7F61819B0}" destId="{B5444032-3979-43A4-8AD2-465A5513FD21}" srcOrd="1" destOrd="0" parTransId="{03ABA1D4-2D62-49FA-98F9-23A9A9F56486}" sibTransId="{1AF54D7B-4A20-419F-AD0B-0A27A63CB8D8}"/>
    <dgm:cxn modelId="{143E3CA9-E947-4B24-A8EA-AE074D2131CB}" type="presOf" srcId="{62977F19-2F10-4C4F-8F10-50ADCB01C52A}" destId="{A072420E-F86C-4082-8CA9-108C09FA00BA}" srcOrd="0" destOrd="0" presId="urn:microsoft.com/office/officeart/2005/8/layout/process4"/>
    <dgm:cxn modelId="{5BC7790A-6301-4D8C-AA5B-C717B77E9434}" srcId="{544421E4-F700-4761-8ACD-CBE7F61819B0}" destId="{62977F19-2F10-4C4F-8F10-50ADCB01C52A}" srcOrd="0" destOrd="0" parTransId="{567B0783-8B85-41F5-87D1-526DA5362606}" sibTransId="{6BF2DB88-EEBF-4AE9-B6CE-8AF0FD8AC539}"/>
    <dgm:cxn modelId="{165A1C57-E34E-4E6A-A876-A7F5303BCC2E}" type="presOf" srcId="{06495C6A-16C6-4FA4-A365-E2243B204657}" destId="{6660D46C-F90C-472A-BB6E-299E063131D5}" srcOrd="0" destOrd="0" presId="urn:microsoft.com/office/officeart/2005/8/layout/process4"/>
    <dgm:cxn modelId="{1609CD7C-0B38-4B0F-A616-48611A6B39E7}" type="presParOf" srcId="{861C0998-56F9-4D22-8B7B-44C4426D52A3}" destId="{7C87E1D1-BBE8-48C4-9F29-EF780D14E956}" srcOrd="0" destOrd="0" presId="urn:microsoft.com/office/officeart/2005/8/layout/process4"/>
    <dgm:cxn modelId="{B41C14E7-7924-4F2D-8083-C9B458718740}" type="presParOf" srcId="{7C87E1D1-BBE8-48C4-9F29-EF780D14E956}" destId="{6660D46C-F90C-472A-BB6E-299E063131D5}" srcOrd="0" destOrd="0" presId="urn:microsoft.com/office/officeart/2005/8/layout/process4"/>
    <dgm:cxn modelId="{3F459834-6EE2-4E8F-A036-63DA005BA40F}" type="presParOf" srcId="{861C0998-56F9-4D22-8B7B-44C4426D52A3}" destId="{BB27DCE1-1252-42BD-93E6-8253F589FA0E}" srcOrd="1" destOrd="0" presId="urn:microsoft.com/office/officeart/2005/8/layout/process4"/>
    <dgm:cxn modelId="{AEB37F1D-562D-460E-87A1-1DC46EFD580F}" type="presParOf" srcId="{861C0998-56F9-4D22-8B7B-44C4426D52A3}" destId="{77B7F3E9-4979-4AA9-AD36-D8537F7B3C00}" srcOrd="2" destOrd="0" presId="urn:microsoft.com/office/officeart/2005/8/layout/process4"/>
    <dgm:cxn modelId="{B15E07C6-C01C-49FF-9836-703157F67BB3}" type="presParOf" srcId="{77B7F3E9-4979-4AA9-AD36-D8537F7B3C00}" destId="{508B90A2-429C-4A78-8239-B5B53CBF7061}" srcOrd="0" destOrd="0" presId="urn:microsoft.com/office/officeart/2005/8/layout/process4"/>
    <dgm:cxn modelId="{6BBFC69E-8E0C-4466-A0AB-1A2C358BCAF1}" type="presParOf" srcId="{861C0998-56F9-4D22-8B7B-44C4426D52A3}" destId="{FFBD2374-D0C9-424A-B551-B89FBDD893C7}" srcOrd="3" destOrd="0" presId="urn:microsoft.com/office/officeart/2005/8/layout/process4"/>
    <dgm:cxn modelId="{F25B15C0-27B4-4C45-97B0-4AFBE09CC208}" type="presParOf" srcId="{861C0998-56F9-4D22-8B7B-44C4426D52A3}" destId="{C10C912F-1663-4BCF-9ECA-26CFBBACB1F9}" srcOrd="4" destOrd="0" presId="urn:microsoft.com/office/officeart/2005/8/layout/process4"/>
    <dgm:cxn modelId="{37DA6777-E2D0-4AA2-BC37-554AECF31188}" type="presParOf" srcId="{C10C912F-1663-4BCF-9ECA-26CFBBACB1F9}" destId="{A072420E-F86C-4082-8CA9-108C09FA00B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0B73D-4D92-4031-8AEA-BD0E8D2BB3C8}">
      <dsp:nvSpPr>
        <dsp:cNvPr id="0" name=""/>
        <dsp:cNvSpPr/>
      </dsp:nvSpPr>
      <dsp:spPr>
        <a:xfrm>
          <a:off x="0" y="68105"/>
          <a:ext cx="10212375" cy="91367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tr-TR" sz="2300" b="1" i="0" kern="1200" smtClean="0"/>
            <a:t>Stres;</a:t>
          </a:r>
          <a:endParaRPr lang="tr-TR" sz="2300" kern="1200"/>
        </a:p>
      </dsp:txBody>
      <dsp:txXfrm>
        <a:off x="44602" y="112707"/>
        <a:ext cx="10123171" cy="824474"/>
      </dsp:txXfrm>
    </dsp:sp>
    <dsp:sp modelId="{D475AC5C-5C2D-470C-B6E8-610521CB4E9F}">
      <dsp:nvSpPr>
        <dsp:cNvPr id="0" name=""/>
        <dsp:cNvSpPr/>
      </dsp:nvSpPr>
      <dsp:spPr>
        <a:xfrm>
          <a:off x="0" y="1048023"/>
          <a:ext cx="10212375" cy="91367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tr-TR" sz="2300" b="0" i="0" kern="1200" smtClean="0"/>
            <a:t>İncitici/örseleyici uyaranlara karşı organizmanın verdiği olumsuz tepki(Kanadalı Fizyolog HANS SELYE),</a:t>
          </a:r>
          <a:endParaRPr lang="tr-TR" sz="2300" kern="1200"/>
        </a:p>
      </dsp:txBody>
      <dsp:txXfrm>
        <a:off x="44602" y="1092625"/>
        <a:ext cx="10123171" cy="824474"/>
      </dsp:txXfrm>
    </dsp:sp>
    <dsp:sp modelId="{1DAE8F75-FDAF-471F-B5F8-02FAD0E24EFA}">
      <dsp:nvSpPr>
        <dsp:cNvPr id="0" name=""/>
        <dsp:cNvSpPr/>
      </dsp:nvSpPr>
      <dsp:spPr>
        <a:xfrm>
          <a:off x="0" y="1961702"/>
          <a:ext cx="102123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24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tr-TR" sz="1800" kern="1200" smtClean="0"/>
            <a:t>Organizmanın, baskı ve isteklere karşı gösterdiği olumsuz tepki(H.SELYE),</a:t>
          </a:r>
          <a:endParaRPr lang="tr-TR" sz="1800" kern="1200"/>
        </a:p>
      </dsp:txBody>
      <dsp:txXfrm>
        <a:off x="0" y="1961702"/>
        <a:ext cx="10212375" cy="380880"/>
      </dsp:txXfrm>
    </dsp:sp>
    <dsp:sp modelId="{B06ACF02-3E3C-452A-A79F-F7ECAD4ECB33}">
      <dsp:nvSpPr>
        <dsp:cNvPr id="0" name=""/>
        <dsp:cNvSpPr/>
      </dsp:nvSpPr>
      <dsp:spPr>
        <a:xfrm>
          <a:off x="0" y="2342582"/>
          <a:ext cx="10212375" cy="91367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tr-TR" sz="2300" b="0" i="0" kern="1200" smtClean="0"/>
            <a:t>Organizmanın çevresine uyum sağlamak için ödemek zorunda olduğu bedel (BECKER),</a:t>
          </a:r>
          <a:endParaRPr lang="tr-TR" sz="2300" kern="1200"/>
        </a:p>
      </dsp:txBody>
      <dsp:txXfrm>
        <a:off x="44602" y="2387184"/>
        <a:ext cx="10123171" cy="824474"/>
      </dsp:txXfrm>
    </dsp:sp>
    <dsp:sp modelId="{BF6A12BA-5482-4704-8C54-33464A8A2D44}">
      <dsp:nvSpPr>
        <dsp:cNvPr id="0" name=""/>
        <dsp:cNvSpPr/>
      </dsp:nvSpPr>
      <dsp:spPr>
        <a:xfrm>
          <a:off x="0" y="3322501"/>
          <a:ext cx="10212375" cy="91367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tr-TR" sz="2300" b="0" i="0" kern="1200" smtClean="0"/>
            <a:t>Bireyin dayanma gücünü aşan, sağlık açısından bireyi tehdit eden ilişkiler toplamı(LAZARUS),</a:t>
          </a:r>
          <a:endParaRPr lang="tr-TR" sz="2300" kern="1200"/>
        </a:p>
      </dsp:txBody>
      <dsp:txXfrm>
        <a:off x="44602" y="3367103"/>
        <a:ext cx="10123171" cy="824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A0B8A-6DC6-445E-B5EB-29AA7E6D8286}">
      <dsp:nvSpPr>
        <dsp:cNvPr id="0" name=""/>
        <dsp:cNvSpPr/>
      </dsp:nvSpPr>
      <dsp:spPr>
        <a:xfrm>
          <a:off x="0" y="3905449"/>
          <a:ext cx="10800000" cy="85441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tr-TR" sz="1600" b="0" i="0" kern="1200" smtClean="0"/>
            <a:t>Başetme Stratejileri</a:t>
          </a:r>
          <a:endParaRPr lang="tr-TR" sz="1600" kern="1200"/>
        </a:p>
      </dsp:txBody>
      <dsp:txXfrm>
        <a:off x="0" y="3905449"/>
        <a:ext cx="10800000" cy="461385"/>
      </dsp:txXfrm>
    </dsp:sp>
    <dsp:sp modelId="{303E9418-BC46-4A31-84B7-0CEB30F00B4F}">
      <dsp:nvSpPr>
        <dsp:cNvPr id="0" name=""/>
        <dsp:cNvSpPr/>
      </dsp:nvSpPr>
      <dsp:spPr>
        <a:xfrm>
          <a:off x="0" y="4349746"/>
          <a:ext cx="5400000" cy="393031"/>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tr-TR" sz="1200" b="0" i="0" kern="1200" smtClean="0"/>
            <a:t>Problem Odaklı Strateji</a:t>
          </a:r>
          <a:endParaRPr lang="tr-TR" sz="1200" kern="1200"/>
        </a:p>
      </dsp:txBody>
      <dsp:txXfrm>
        <a:off x="0" y="4349746"/>
        <a:ext cx="5400000" cy="393031"/>
      </dsp:txXfrm>
    </dsp:sp>
    <dsp:sp modelId="{79C3225D-9FFE-474F-BFAE-3C4B46C82DA6}">
      <dsp:nvSpPr>
        <dsp:cNvPr id="0" name=""/>
        <dsp:cNvSpPr/>
      </dsp:nvSpPr>
      <dsp:spPr>
        <a:xfrm>
          <a:off x="5400000" y="4349746"/>
          <a:ext cx="5400000" cy="393031"/>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tr-TR" sz="1200" b="0" i="0" kern="1200" dirty="0" smtClean="0"/>
            <a:t>Duygu Odaklı Strateji</a:t>
          </a:r>
          <a:endParaRPr lang="tr-TR" sz="1200" kern="1200" dirty="0"/>
        </a:p>
      </dsp:txBody>
      <dsp:txXfrm>
        <a:off x="5400000" y="4349746"/>
        <a:ext cx="5400000" cy="393031"/>
      </dsp:txXfrm>
    </dsp:sp>
    <dsp:sp modelId="{A7C550EA-3859-4E51-BE67-C3E78ECAFEB6}">
      <dsp:nvSpPr>
        <dsp:cNvPr id="0" name=""/>
        <dsp:cNvSpPr/>
      </dsp:nvSpPr>
      <dsp:spPr>
        <a:xfrm rot="10800000">
          <a:off x="0" y="2604172"/>
          <a:ext cx="10800000" cy="1314093"/>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tr-TR" sz="1600" b="0" i="0" kern="1200" smtClean="0"/>
            <a:t>İkincil Değerlendirme</a:t>
          </a:r>
          <a:endParaRPr lang="tr-TR" sz="1600" kern="1200"/>
        </a:p>
      </dsp:txBody>
      <dsp:txXfrm rot="-10800000">
        <a:off x="0" y="2604172"/>
        <a:ext cx="10800000" cy="461246"/>
      </dsp:txXfrm>
    </dsp:sp>
    <dsp:sp modelId="{20729BFD-C873-43CB-8BA4-BA3A3E4CE9A3}">
      <dsp:nvSpPr>
        <dsp:cNvPr id="0" name=""/>
        <dsp:cNvSpPr/>
      </dsp:nvSpPr>
      <dsp:spPr>
        <a:xfrm>
          <a:off x="0" y="3065419"/>
          <a:ext cx="10800000" cy="392913"/>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tr-TR" sz="1200" b="0" i="0" kern="1200" smtClean="0"/>
            <a:t>Eğer strese karşı meydan okumak üstüne gitmeye karar verirsen bu sefer kişinin başaçıkma kaynakları yetenekleri  olayın zararını, tehdidini, meydan okuyuculuğunu karşılamada yeterli mi değil mi? Sonuç ne olacak, neye mal olacak?</a:t>
          </a:r>
          <a:endParaRPr lang="tr-TR" sz="1200" kern="1200"/>
        </a:p>
      </dsp:txBody>
      <dsp:txXfrm>
        <a:off x="0" y="3065419"/>
        <a:ext cx="10800000" cy="392913"/>
      </dsp:txXfrm>
    </dsp:sp>
    <dsp:sp modelId="{87491824-92D2-4F6B-9C55-D5B44F426A8A}">
      <dsp:nvSpPr>
        <dsp:cNvPr id="0" name=""/>
        <dsp:cNvSpPr/>
      </dsp:nvSpPr>
      <dsp:spPr>
        <a:xfrm rot="10800000">
          <a:off x="0" y="1302895"/>
          <a:ext cx="10800000" cy="1314093"/>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tr-TR" sz="1600" b="0" i="0" kern="1200" smtClean="0"/>
            <a:t>Birincil değerlendirme</a:t>
          </a:r>
          <a:endParaRPr lang="tr-TR" sz="1600" kern="1200"/>
        </a:p>
      </dsp:txBody>
      <dsp:txXfrm rot="-10800000">
        <a:off x="0" y="1302895"/>
        <a:ext cx="10800000" cy="461246"/>
      </dsp:txXfrm>
    </dsp:sp>
    <dsp:sp modelId="{5764239C-DC89-491E-AEDE-8F943FF19E59}">
      <dsp:nvSpPr>
        <dsp:cNvPr id="0" name=""/>
        <dsp:cNvSpPr/>
      </dsp:nvSpPr>
      <dsp:spPr>
        <a:xfrm>
          <a:off x="0" y="1764142"/>
          <a:ext cx="10800000" cy="392913"/>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tr-TR" sz="1200" b="0" i="0" kern="1200" smtClean="0"/>
            <a:t>Kişi için stres verici durumun etkisi ve önemiyle ilgili değerlendirme yapılır. Olay olumlu mu olumsuz mu? Tehlike var mı yok mu? Benim için yararlı bir tarafı var mı yok mu?</a:t>
          </a:r>
          <a:endParaRPr lang="tr-TR" sz="1200" kern="1200"/>
        </a:p>
      </dsp:txBody>
      <dsp:txXfrm>
        <a:off x="0" y="1764142"/>
        <a:ext cx="10800000" cy="392913"/>
      </dsp:txXfrm>
    </dsp:sp>
    <dsp:sp modelId="{DF8B80BE-15BC-4EFF-BB0A-82684BA5CEE8}">
      <dsp:nvSpPr>
        <dsp:cNvPr id="0" name=""/>
        <dsp:cNvSpPr/>
      </dsp:nvSpPr>
      <dsp:spPr>
        <a:xfrm rot="10800000">
          <a:off x="0" y="1618"/>
          <a:ext cx="10800000" cy="1314093"/>
        </a:xfrm>
        <a:prstGeom prst="upArrowCallou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tr-TR" sz="1600" b="0" i="0" kern="1200" smtClean="0"/>
            <a:t>Stresli durumun birey için ne anlama geldiğinin değerlendirildiği aşamadır. </a:t>
          </a:r>
          <a:endParaRPr lang="tr-TR" sz="1600" kern="1200"/>
        </a:p>
      </dsp:txBody>
      <dsp:txXfrm rot="10800000">
        <a:off x="0" y="1618"/>
        <a:ext cx="10800000" cy="853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0D46C-F90C-472A-BB6E-299E063131D5}">
      <dsp:nvSpPr>
        <dsp:cNvPr id="0" name=""/>
        <dsp:cNvSpPr/>
      </dsp:nvSpPr>
      <dsp:spPr>
        <a:xfrm>
          <a:off x="0" y="2224125"/>
          <a:ext cx="10366349" cy="73000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tr-TR" sz="1700" b="0" i="0" kern="1200" smtClean="0"/>
            <a:t>Büyük kas grupları belirli bir sıraya göre takip edilir; bu sıra eller, kollar, kaşlar, gözler, boyun arkası, boyun önü, omuzlar, sırt, göğüs, karın, kalçalar, uyluk önü, uyluk arkası, baldır ve ayaklar şeklindedir</a:t>
          </a:r>
          <a:endParaRPr lang="tr-TR" sz="1700" kern="1200"/>
        </a:p>
      </dsp:txBody>
      <dsp:txXfrm>
        <a:off x="0" y="2224125"/>
        <a:ext cx="10366349" cy="730007"/>
      </dsp:txXfrm>
    </dsp:sp>
    <dsp:sp modelId="{508B90A2-429C-4A78-8239-B5B53CBF7061}">
      <dsp:nvSpPr>
        <dsp:cNvPr id="0" name=""/>
        <dsp:cNvSpPr/>
      </dsp:nvSpPr>
      <dsp:spPr>
        <a:xfrm rot="10800000">
          <a:off x="0" y="1112323"/>
          <a:ext cx="10366349" cy="1122751"/>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tr-TR" sz="1700" b="0" i="0" kern="1200" smtClean="0"/>
            <a:t>Her kas grubunun sırasıyla kasılması ve gevşetilmesini içerir (Liu ve ark., 2020). </a:t>
          </a:r>
          <a:endParaRPr lang="tr-TR" sz="1700" kern="1200"/>
        </a:p>
      </dsp:txBody>
      <dsp:txXfrm rot="10800000">
        <a:off x="0" y="1112323"/>
        <a:ext cx="10366349" cy="729530"/>
      </dsp:txXfrm>
    </dsp:sp>
    <dsp:sp modelId="{A072420E-F86C-4082-8CA9-108C09FA00BA}">
      <dsp:nvSpPr>
        <dsp:cNvPr id="0" name=""/>
        <dsp:cNvSpPr/>
      </dsp:nvSpPr>
      <dsp:spPr>
        <a:xfrm rot="10800000">
          <a:off x="0" y="522"/>
          <a:ext cx="10366349" cy="1122751"/>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tr-TR" sz="1700" b="0" i="0" kern="1200" smtClean="0"/>
            <a:t>Progressif (Aşamalı) gevşeme egzersizi (PGE) stresle başa çıkmak için mükemmel bir adımdır (Jacob &amp; Sharma, 2018). </a:t>
          </a:r>
          <a:endParaRPr lang="tr-TR" sz="1700" kern="1200"/>
        </a:p>
      </dsp:txBody>
      <dsp:txXfrm rot="10800000">
        <a:off x="0" y="522"/>
        <a:ext cx="10366349" cy="7295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667FC69-BE8D-42F5-B0E8-A56B1907E7B3}" type="datetimeFigureOut">
              <a:rPr lang="tr-TR" smtClean="0"/>
              <a:t>29.04.2024</a:t>
            </a:fld>
            <a:endParaRPr lang="tr-TR"/>
          </a:p>
        </p:txBody>
      </p:sp>
      <p:sp>
        <p:nvSpPr>
          <p:cNvPr id="4" name="Slayt Görüntüsü Yer Tutucus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0A547BB-4B3C-45FA-87C3-54AC4E86C985}" type="slidenum">
              <a:rPr lang="tr-TR" smtClean="0"/>
              <a:t>‹#›</a:t>
            </a:fld>
            <a:endParaRPr lang="tr-TR"/>
          </a:p>
        </p:txBody>
      </p:sp>
    </p:spTree>
    <p:extLst>
      <p:ext uri="{BB962C8B-B14F-4D97-AF65-F5344CB8AC3E}">
        <p14:creationId xmlns:p14="http://schemas.microsoft.com/office/powerpoint/2010/main" val="41837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1 Slayt Görüntüsü Yer Tutucusu"/>
          <p:cNvSpPr>
            <a:spLocks noGrp="1" noRot="1" noChangeAspect="1" noTextEdit="1"/>
          </p:cNvSpPr>
          <p:nvPr>
            <p:ph type="sldImg"/>
          </p:nvPr>
        </p:nvSpPr>
        <p:spPr>
          <a:ln/>
        </p:spPr>
      </p:sp>
      <p:sp>
        <p:nvSpPr>
          <p:cNvPr id="130051" name="2 Not Yer Tutucusu"/>
          <p:cNvSpPr>
            <a:spLocks noGrp="1"/>
          </p:cNvSpPr>
          <p:nvPr>
            <p:ph type="body" idx="1"/>
          </p:nvPr>
        </p:nvSpPr>
        <p:spPr>
          <a:noFill/>
          <a:ln/>
        </p:spPr>
        <p:txBody>
          <a:bodyPr/>
          <a:lstStyle/>
          <a:p>
            <a:endParaRPr lang="tr-TR" smtClean="0">
              <a:latin typeface="Arial" charset="0"/>
            </a:endParaRPr>
          </a:p>
        </p:txBody>
      </p:sp>
      <p:sp>
        <p:nvSpPr>
          <p:cNvPr id="130052" name="3 Slayt Numarası Yer Tutucusu"/>
          <p:cNvSpPr>
            <a:spLocks noGrp="1"/>
          </p:cNvSpPr>
          <p:nvPr>
            <p:ph type="sldNum" sz="quarter" idx="5"/>
          </p:nvPr>
        </p:nvSpPr>
        <p:spPr>
          <a:noFill/>
        </p:spPr>
        <p:txBody>
          <a:bodyPr/>
          <a:lstStyle/>
          <a:p>
            <a:fld id="{A3D63F5C-85CA-4EEA-815E-B6E577DE3F1A}" type="slidenum">
              <a:rPr lang="tr-TR" smtClean="0">
                <a:latin typeface="Arial" charset="0"/>
              </a:rPr>
              <a:pPr/>
              <a:t>9</a:t>
            </a:fld>
            <a:endParaRPr lang="tr-TR" smtClean="0">
              <a:latin typeface="Arial" charset="0"/>
            </a:endParaRPr>
          </a:p>
        </p:txBody>
      </p:sp>
    </p:spTree>
    <p:extLst>
      <p:ext uri="{BB962C8B-B14F-4D97-AF65-F5344CB8AC3E}">
        <p14:creationId xmlns:p14="http://schemas.microsoft.com/office/powerpoint/2010/main" val="306291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6042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0B9319-A2CE-46E1-9B16-B7091FF0DDD7}" type="slidenum">
              <a:rPr lang="tr-TR" altLang="tr-TR"/>
              <a:pPr>
                <a:spcBef>
                  <a:spcPct val="0"/>
                </a:spcBef>
              </a:pPr>
              <a:t>23</a:t>
            </a:fld>
            <a:endParaRPr lang="tr-TR" altLang="tr-TR"/>
          </a:p>
        </p:txBody>
      </p:sp>
    </p:spTree>
    <p:extLst>
      <p:ext uri="{BB962C8B-B14F-4D97-AF65-F5344CB8AC3E}">
        <p14:creationId xmlns:p14="http://schemas.microsoft.com/office/powerpoint/2010/main" val="408894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6861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D5D5D8-99F2-4B9C-A95C-6D3759C3B91A}" type="slidenum">
              <a:rPr lang="tr-TR" altLang="tr-TR"/>
              <a:pPr>
                <a:spcBef>
                  <a:spcPct val="0"/>
                </a:spcBef>
              </a:pPr>
              <a:t>24</a:t>
            </a:fld>
            <a:endParaRPr lang="tr-TR" altLang="tr-TR"/>
          </a:p>
        </p:txBody>
      </p:sp>
    </p:spTree>
    <p:extLst>
      <p:ext uri="{BB962C8B-B14F-4D97-AF65-F5344CB8AC3E}">
        <p14:creationId xmlns:p14="http://schemas.microsoft.com/office/powerpoint/2010/main" val="384704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1 Slayt Görüntüsü Yer Tutucusu"/>
          <p:cNvSpPr>
            <a:spLocks noGrp="1" noRot="1" noChangeAspect="1" noTextEdit="1"/>
          </p:cNvSpPr>
          <p:nvPr>
            <p:ph type="sldImg"/>
          </p:nvPr>
        </p:nvSpPr>
        <p:spPr>
          <a:ln/>
        </p:spPr>
      </p:sp>
      <p:sp>
        <p:nvSpPr>
          <p:cNvPr id="131075" name="2 Not Yer Tutucusu"/>
          <p:cNvSpPr>
            <a:spLocks noGrp="1"/>
          </p:cNvSpPr>
          <p:nvPr>
            <p:ph type="body" idx="1"/>
          </p:nvPr>
        </p:nvSpPr>
        <p:spPr>
          <a:noFill/>
          <a:ln/>
        </p:spPr>
        <p:txBody>
          <a:bodyPr/>
          <a:lstStyle/>
          <a:p>
            <a:endParaRPr lang="tr-TR" smtClean="0">
              <a:latin typeface="Arial" charset="0"/>
            </a:endParaRPr>
          </a:p>
        </p:txBody>
      </p:sp>
      <p:sp>
        <p:nvSpPr>
          <p:cNvPr id="131076" name="3 Slayt Numarası Yer Tutucusu"/>
          <p:cNvSpPr>
            <a:spLocks noGrp="1"/>
          </p:cNvSpPr>
          <p:nvPr>
            <p:ph type="sldNum" sz="quarter" idx="5"/>
          </p:nvPr>
        </p:nvSpPr>
        <p:spPr>
          <a:noFill/>
        </p:spPr>
        <p:txBody>
          <a:bodyPr/>
          <a:lstStyle/>
          <a:p>
            <a:fld id="{74B24372-2935-4EAF-8ACC-5E4E428E75C8}" type="slidenum">
              <a:rPr lang="tr-TR" smtClean="0">
                <a:latin typeface="Arial" charset="0"/>
              </a:rPr>
              <a:pPr/>
              <a:t>10</a:t>
            </a:fld>
            <a:endParaRPr lang="tr-TR" smtClean="0">
              <a:latin typeface="Arial" charset="0"/>
            </a:endParaRPr>
          </a:p>
        </p:txBody>
      </p:sp>
    </p:spTree>
    <p:extLst>
      <p:ext uri="{BB962C8B-B14F-4D97-AF65-F5344CB8AC3E}">
        <p14:creationId xmlns:p14="http://schemas.microsoft.com/office/powerpoint/2010/main" val="33859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1 Slayt Görüntüsü Yer Tutucusu"/>
          <p:cNvSpPr>
            <a:spLocks noGrp="1" noRot="1" noChangeAspect="1" noTextEdit="1"/>
          </p:cNvSpPr>
          <p:nvPr>
            <p:ph type="sldImg"/>
          </p:nvPr>
        </p:nvSpPr>
        <p:spPr>
          <a:ln/>
        </p:spPr>
      </p:sp>
      <p:sp>
        <p:nvSpPr>
          <p:cNvPr id="132099" name="2 Not Yer Tutucusu"/>
          <p:cNvSpPr>
            <a:spLocks noGrp="1"/>
          </p:cNvSpPr>
          <p:nvPr>
            <p:ph type="body" idx="1"/>
          </p:nvPr>
        </p:nvSpPr>
        <p:spPr>
          <a:noFill/>
          <a:ln/>
        </p:spPr>
        <p:txBody>
          <a:bodyPr/>
          <a:lstStyle/>
          <a:p>
            <a:endParaRPr lang="tr-TR" smtClean="0">
              <a:latin typeface="Arial" charset="0"/>
            </a:endParaRPr>
          </a:p>
        </p:txBody>
      </p:sp>
      <p:sp>
        <p:nvSpPr>
          <p:cNvPr id="132100" name="3 Slayt Numarası Yer Tutucusu"/>
          <p:cNvSpPr>
            <a:spLocks noGrp="1"/>
          </p:cNvSpPr>
          <p:nvPr>
            <p:ph type="sldNum" sz="quarter" idx="5"/>
          </p:nvPr>
        </p:nvSpPr>
        <p:spPr>
          <a:noFill/>
        </p:spPr>
        <p:txBody>
          <a:bodyPr/>
          <a:lstStyle/>
          <a:p>
            <a:fld id="{7838568E-4EC5-4B93-9D0D-CC955B341AF2}" type="slidenum">
              <a:rPr lang="tr-TR" smtClean="0">
                <a:latin typeface="Arial" charset="0"/>
              </a:rPr>
              <a:pPr/>
              <a:t>11</a:t>
            </a:fld>
            <a:endParaRPr lang="tr-TR" smtClean="0">
              <a:latin typeface="Arial" charset="0"/>
            </a:endParaRPr>
          </a:p>
        </p:txBody>
      </p:sp>
    </p:spTree>
    <p:extLst>
      <p:ext uri="{BB962C8B-B14F-4D97-AF65-F5344CB8AC3E}">
        <p14:creationId xmlns:p14="http://schemas.microsoft.com/office/powerpoint/2010/main" val="119913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Slayt Görüntüsü Yer Tutucusu"/>
          <p:cNvSpPr>
            <a:spLocks noGrp="1" noRot="1" noChangeAspect="1" noTextEdit="1"/>
          </p:cNvSpPr>
          <p:nvPr>
            <p:ph type="sldImg"/>
          </p:nvPr>
        </p:nvSpPr>
        <p:spPr>
          <a:ln/>
        </p:spPr>
      </p:sp>
      <p:sp>
        <p:nvSpPr>
          <p:cNvPr id="133123" name="2 Not Yer Tutucusu"/>
          <p:cNvSpPr>
            <a:spLocks noGrp="1"/>
          </p:cNvSpPr>
          <p:nvPr>
            <p:ph type="body" idx="1"/>
          </p:nvPr>
        </p:nvSpPr>
        <p:spPr>
          <a:noFill/>
          <a:ln/>
        </p:spPr>
        <p:txBody>
          <a:bodyPr/>
          <a:lstStyle/>
          <a:p>
            <a:endParaRPr lang="tr-TR" smtClean="0">
              <a:latin typeface="Arial" charset="0"/>
            </a:endParaRPr>
          </a:p>
        </p:txBody>
      </p:sp>
      <p:sp>
        <p:nvSpPr>
          <p:cNvPr id="133124" name="3 Slayt Numarası Yer Tutucusu"/>
          <p:cNvSpPr>
            <a:spLocks noGrp="1"/>
          </p:cNvSpPr>
          <p:nvPr>
            <p:ph type="sldNum" sz="quarter" idx="5"/>
          </p:nvPr>
        </p:nvSpPr>
        <p:spPr>
          <a:noFill/>
        </p:spPr>
        <p:txBody>
          <a:bodyPr/>
          <a:lstStyle/>
          <a:p>
            <a:fld id="{0967E871-A606-4D5A-B7C6-7530080CA70E}" type="slidenum">
              <a:rPr lang="tr-TR" smtClean="0">
                <a:latin typeface="Arial" charset="0"/>
              </a:rPr>
              <a:pPr/>
              <a:t>12</a:t>
            </a:fld>
            <a:endParaRPr lang="tr-TR" smtClean="0">
              <a:latin typeface="Arial" charset="0"/>
            </a:endParaRPr>
          </a:p>
        </p:txBody>
      </p:sp>
    </p:spTree>
    <p:extLst>
      <p:ext uri="{BB962C8B-B14F-4D97-AF65-F5344CB8AC3E}">
        <p14:creationId xmlns:p14="http://schemas.microsoft.com/office/powerpoint/2010/main" val="124073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1 Slayt Görüntüsü Yer Tutucusu"/>
          <p:cNvSpPr>
            <a:spLocks noGrp="1" noRot="1" noChangeAspect="1" noTextEdit="1"/>
          </p:cNvSpPr>
          <p:nvPr>
            <p:ph type="sldImg"/>
          </p:nvPr>
        </p:nvSpPr>
        <p:spPr>
          <a:ln/>
        </p:spPr>
      </p:sp>
      <p:sp>
        <p:nvSpPr>
          <p:cNvPr id="134147" name="2 Not Yer Tutucusu"/>
          <p:cNvSpPr>
            <a:spLocks noGrp="1"/>
          </p:cNvSpPr>
          <p:nvPr>
            <p:ph type="body" idx="1"/>
          </p:nvPr>
        </p:nvSpPr>
        <p:spPr>
          <a:noFill/>
          <a:ln/>
        </p:spPr>
        <p:txBody>
          <a:bodyPr/>
          <a:lstStyle/>
          <a:p>
            <a:endParaRPr lang="tr-TR" smtClean="0">
              <a:latin typeface="Arial" charset="0"/>
            </a:endParaRPr>
          </a:p>
        </p:txBody>
      </p:sp>
      <p:sp>
        <p:nvSpPr>
          <p:cNvPr id="134148" name="3 Slayt Numarası Yer Tutucusu"/>
          <p:cNvSpPr>
            <a:spLocks noGrp="1"/>
          </p:cNvSpPr>
          <p:nvPr>
            <p:ph type="sldNum" sz="quarter" idx="5"/>
          </p:nvPr>
        </p:nvSpPr>
        <p:spPr>
          <a:noFill/>
        </p:spPr>
        <p:txBody>
          <a:bodyPr/>
          <a:lstStyle/>
          <a:p>
            <a:fld id="{14631AF5-F1B2-48CA-AD7A-E0597BC14078}" type="slidenum">
              <a:rPr lang="tr-TR" smtClean="0">
                <a:latin typeface="Arial" charset="0"/>
              </a:rPr>
              <a:pPr/>
              <a:t>13</a:t>
            </a:fld>
            <a:endParaRPr lang="tr-TR" smtClean="0">
              <a:latin typeface="Arial" charset="0"/>
            </a:endParaRPr>
          </a:p>
        </p:txBody>
      </p:sp>
    </p:spTree>
    <p:extLst>
      <p:ext uri="{BB962C8B-B14F-4D97-AF65-F5344CB8AC3E}">
        <p14:creationId xmlns:p14="http://schemas.microsoft.com/office/powerpoint/2010/main" val="184726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2560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BB69DE-9FAD-470F-A931-D6AB895AF7FE}" type="slidenum">
              <a:rPr lang="tr-TR" altLang="tr-TR"/>
              <a:pPr>
                <a:spcBef>
                  <a:spcPct val="0"/>
                </a:spcBef>
              </a:pPr>
              <a:t>17</a:t>
            </a:fld>
            <a:endParaRPr lang="tr-TR" altLang="tr-TR"/>
          </a:p>
        </p:txBody>
      </p:sp>
    </p:spTree>
    <p:extLst>
      <p:ext uri="{BB962C8B-B14F-4D97-AF65-F5344CB8AC3E}">
        <p14:creationId xmlns:p14="http://schemas.microsoft.com/office/powerpoint/2010/main" val="2687876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27652"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3DEC20-2EA8-4F36-B119-A86603E1B31D}" type="slidenum">
              <a:rPr lang="tr-TR" altLang="tr-TR"/>
              <a:pPr>
                <a:spcBef>
                  <a:spcPct val="0"/>
                </a:spcBef>
              </a:pPr>
              <a:t>18</a:t>
            </a:fld>
            <a:endParaRPr lang="tr-TR" altLang="tr-TR"/>
          </a:p>
        </p:txBody>
      </p:sp>
    </p:spTree>
    <p:extLst>
      <p:ext uri="{BB962C8B-B14F-4D97-AF65-F5344CB8AC3E}">
        <p14:creationId xmlns:p14="http://schemas.microsoft.com/office/powerpoint/2010/main" val="119314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29700"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788AC4-015D-4971-B2AD-D328162CB5AB}" type="slidenum">
              <a:rPr lang="tr-TR" altLang="tr-TR"/>
              <a:pPr>
                <a:spcBef>
                  <a:spcPct val="0"/>
                </a:spcBef>
              </a:pPr>
              <a:t>19</a:t>
            </a:fld>
            <a:endParaRPr lang="tr-TR" altLang="tr-TR"/>
          </a:p>
        </p:txBody>
      </p:sp>
    </p:spTree>
    <p:extLst>
      <p:ext uri="{BB962C8B-B14F-4D97-AF65-F5344CB8AC3E}">
        <p14:creationId xmlns:p14="http://schemas.microsoft.com/office/powerpoint/2010/main" val="290293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r-TR" smtClean="0"/>
          </a:p>
        </p:txBody>
      </p:sp>
      <p:sp>
        <p:nvSpPr>
          <p:cNvPr id="3174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1B7661-36C6-4F48-8859-6BBBF89D29AF}" type="slidenum">
              <a:rPr lang="tr-TR" altLang="tr-TR"/>
              <a:pPr>
                <a:spcBef>
                  <a:spcPct val="0"/>
                </a:spcBef>
              </a:pPr>
              <a:t>20</a:t>
            </a:fld>
            <a:endParaRPr lang="tr-TR" altLang="tr-TR"/>
          </a:p>
        </p:txBody>
      </p:sp>
    </p:spTree>
    <p:extLst>
      <p:ext uri="{BB962C8B-B14F-4D97-AF65-F5344CB8AC3E}">
        <p14:creationId xmlns:p14="http://schemas.microsoft.com/office/powerpoint/2010/main" val="93488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1">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609600" y="6377940"/>
            <a:ext cx="2804160" cy="276999"/>
          </a:xfrm>
        </p:spPr>
        <p:txBody>
          <a:bodyPr/>
          <a:lstStyle/>
          <a:p>
            <a:fld id="{D9F75050-0E15-4C5B-92B0-66D068882F1F}" type="datetimeFigureOut">
              <a:rPr lang="tr-TR" smtClean="0"/>
              <a:pPr/>
              <a:t>29.04.2024</a:t>
            </a:fld>
            <a:endParaRPr lang="tr-TR"/>
          </a:p>
        </p:txBody>
      </p:sp>
      <p:sp>
        <p:nvSpPr>
          <p:cNvPr id="3" name="2 Altbilgi Yer Tutucusu"/>
          <p:cNvSpPr>
            <a:spLocks noGrp="1"/>
          </p:cNvSpPr>
          <p:nvPr>
            <p:ph type="ftr" sz="quarter" idx="11"/>
          </p:nvPr>
        </p:nvSpPr>
        <p:spPr>
          <a:xfrm>
            <a:off x="4145280" y="6377940"/>
            <a:ext cx="3901440" cy="276999"/>
          </a:xfrm>
        </p:spPr>
        <p:txBody>
          <a:bodyPr/>
          <a:lstStyle/>
          <a:p>
            <a:endParaRPr lang="tr-TR"/>
          </a:p>
        </p:txBody>
      </p:sp>
      <p:sp>
        <p:nvSpPr>
          <p:cNvPr id="4" name="3 Slayt Numarası Yer Tutucusu"/>
          <p:cNvSpPr>
            <a:spLocks noGrp="1"/>
          </p:cNvSpPr>
          <p:nvPr>
            <p:ph type="sldNum" sz="quarter" idx="12"/>
          </p:nvPr>
        </p:nvSpPr>
        <p:spPr>
          <a:xfrm>
            <a:off x="8778240" y="6377940"/>
            <a:ext cx="2804160" cy="276999"/>
          </a:xfrm>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9120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26261" y="411226"/>
            <a:ext cx="9539477" cy="553998"/>
          </a:xfrm>
        </p:spPr>
        <p:txBody>
          <a:bodyPr/>
          <a:lstStyle/>
          <a:p>
            <a:r>
              <a:rPr lang="tr-TR" smtClean="0"/>
              <a:t>Asıl başlık stili için tıklatın</a:t>
            </a:r>
            <a:endParaRPr lang="en-US"/>
          </a:p>
        </p:txBody>
      </p:sp>
      <p:sp>
        <p:nvSpPr>
          <p:cNvPr id="9" name="8 İçerik Yer Tutucusu"/>
          <p:cNvSpPr>
            <a:spLocks noGrp="1"/>
          </p:cNvSpPr>
          <p:nvPr>
            <p:ph sz="quarter" idx="1"/>
          </p:nvPr>
        </p:nvSpPr>
        <p:spPr>
          <a:xfrm>
            <a:off x="609600" y="1600200"/>
            <a:ext cx="4876800" cy="18466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10 İçerik Yer Tutucusu"/>
          <p:cNvSpPr>
            <a:spLocks noGrp="1"/>
          </p:cNvSpPr>
          <p:nvPr>
            <p:ph sz="quarter" idx="2"/>
          </p:nvPr>
        </p:nvSpPr>
        <p:spPr>
          <a:xfrm>
            <a:off x="5693664" y="1600200"/>
            <a:ext cx="4876800" cy="18466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13 Veri Yer Tutucusu"/>
          <p:cNvSpPr>
            <a:spLocks noGrp="1"/>
          </p:cNvSpPr>
          <p:nvPr>
            <p:ph type="dt" sz="half" idx="10"/>
          </p:nvPr>
        </p:nvSpPr>
        <p:spPr>
          <a:xfrm>
            <a:off x="609600" y="6377940"/>
            <a:ext cx="2804160" cy="276999"/>
          </a:xfrm>
        </p:spPr>
        <p:txBody>
          <a:bodyPr/>
          <a:lstStyle>
            <a:lvl1pPr>
              <a:defRPr/>
            </a:lvl1pPr>
          </a:lstStyle>
          <a:p>
            <a:pPr>
              <a:defRPr/>
            </a:pPr>
            <a:fld id="{5CBDC5DF-4D06-475E-8A11-C898E4986267}" type="datetime1">
              <a:rPr lang="tr-TR"/>
              <a:pPr>
                <a:defRPr/>
              </a:pPr>
              <a:t>29.04.2024</a:t>
            </a:fld>
            <a:endParaRPr lang="tr-TR"/>
          </a:p>
        </p:txBody>
      </p:sp>
      <p:sp>
        <p:nvSpPr>
          <p:cNvPr id="6" name="2 Altbilgi Yer Tutucusu"/>
          <p:cNvSpPr>
            <a:spLocks noGrp="1"/>
          </p:cNvSpPr>
          <p:nvPr>
            <p:ph type="ftr" sz="quarter" idx="11"/>
          </p:nvPr>
        </p:nvSpPr>
        <p:spPr>
          <a:xfrm>
            <a:off x="4145280" y="6377940"/>
            <a:ext cx="3901440" cy="276999"/>
          </a:xfrm>
        </p:spPr>
        <p:txBody>
          <a:bodyPr/>
          <a:lstStyle>
            <a:lvl1pPr>
              <a:defRPr/>
            </a:lvl1pPr>
          </a:lstStyle>
          <a:p>
            <a:pPr>
              <a:defRPr/>
            </a:pPr>
            <a:endParaRPr lang="tr-TR"/>
          </a:p>
        </p:txBody>
      </p:sp>
      <p:sp>
        <p:nvSpPr>
          <p:cNvPr id="7" name="22 Slayt Numarası Yer Tutucusu"/>
          <p:cNvSpPr>
            <a:spLocks noGrp="1"/>
          </p:cNvSpPr>
          <p:nvPr>
            <p:ph type="sldNum" sz="quarter" idx="12"/>
          </p:nvPr>
        </p:nvSpPr>
        <p:spPr>
          <a:xfrm>
            <a:off x="8778240" y="6377940"/>
            <a:ext cx="2804160" cy="276999"/>
          </a:xfrm>
        </p:spPr>
        <p:txBody>
          <a:bodyPr/>
          <a:lstStyle>
            <a:lvl1pPr>
              <a:defRPr/>
            </a:lvl1pPr>
          </a:lstStyle>
          <a:p>
            <a:pPr>
              <a:defRPr/>
            </a:pPr>
            <a:fld id="{91714646-1A79-43DA-9CD0-0303D02C5F37}" type="slidenum">
              <a:rPr lang="tr-TR" altLang="tr-TR"/>
              <a:pPr>
                <a:defRPr/>
              </a:pPr>
              <a:t>‹#›</a:t>
            </a:fld>
            <a:endParaRPr lang="tr-TR" altLang="tr-TR"/>
          </a:p>
        </p:txBody>
      </p:sp>
    </p:spTree>
    <p:extLst>
      <p:ext uri="{BB962C8B-B14F-4D97-AF65-F5344CB8AC3E}">
        <p14:creationId xmlns:p14="http://schemas.microsoft.com/office/powerpoint/2010/main" val="28553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6261" y="411226"/>
            <a:ext cx="9539477" cy="1123315"/>
          </a:xfrm>
          <a:prstGeom prst="rect">
            <a:avLst/>
          </a:prstGeom>
        </p:spPr>
        <p:txBody>
          <a:bodyPr wrap="square" lIns="0" tIns="0" rIns="0" bIns="0">
            <a:spAutoFit/>
          </a:bodyPr>
          <a:lstStyle>
            <a:lvl1pPr>
              <a:defRPr sz="3600" b="1" i="1">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912825" y="1715515"/>
            <a:ext cx="10366349" cy="280162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1600200"/>
            <a:ext cx="7543800" cy="1428596"/>
          </a:xfrm>
          <a:prstGeom prst="rect">
            <a:avLst/>
          </a:prstGeom>
        </p:spPr>
        <p:txBody>
          <a:bodyPr vert="horz" wrap="square" lIns="0" tIns="12700" rIns="0" bIns="0" rtlCol="0">
            <a:spAutoFit/>
          </a:bodyPr>
          <a:lstStyle/>
          <a:p>
            <a:pPr marL="12700" algn="ctr">
              <a:lnSpc>
                <a:spcPct val="100000"/>
              </a:lnSpc>
              <a:spcBef>
                <a:spcPts val="100"/>
              </a:spcBef>
            </a:pPr>
            <a:r>
              <a:rPr lang="tr-TR" sz="6000" i="0" dirty="0" smtClean="0">
                <a:latin typeface="Times New Roman"/>
                <a:cs typeface="Times New Roman"/>
              </a:rPr>
              <a:t>Stres</a:t>
            </a:r>
            <a:br>
              <a:rPr lang="tr-TR" sz="6000" i="0" dirty="0" smtClean="0">
                <a:latin typeface="Times New Roman"/>
                <a:cs typeface="Times New Roman"/>
              </a:rPr>
            </a:br>
            <a:endParaRPr sz="3200" dirty="0">
              <a:solidFill>
                <a:schemeClr val="accent6">
                  <a:lumMod val="75000"/>
                </a:schemeClr>
              </a:solidFill>
            </a:endParaRPr>
          </a:p>
        </p:txBody>
      </p:sp>
      <p:sp>
        <p:nvSpPr>
          <p:cNvPr id="3" name="object 3"/>
          <p:cNvSpPr txBox="1"/>
          <p:nvPr/>
        </p:nvSpPr>
        <p:spPr>
          <a:xfrm>
            <a:off x="6858000" y="5638800"/>
            <a:ext cx="4425186" cy="382156"/>
          </a:xfrm>
          <a:prstGeom prst="rect">
            <a:avLst/>
          </a:prstGeom>
        </p:spPr>
        <p:txBody>
          <a:bodyPr vert="horz" wrap="square" lIns="0" tIns="12700" rIns="0" bIns="0" rtlCol="0">
            <a:spAutoFit/>
          </a:bodyPr>
          <a:lstStyle/>
          <a:p>
            <a:pPr marL="12700">
              <a:lnSpc>
                <a:spcPct val="100000"/>
              </a:lnSpc>
              <a:spcBef>
                <a:spcPts val="100"/>
              </a:spcBef>
            </a:pPr>
            <a:r>
              <a:rPr lang="tr-TR" sz="2400" spc="-55" dirty="0" err="1" smtClean="0">
                <a:latin typeface="Times New Roman"/>
                <a:cs typeface="Times New Roman"/>
              </a:rPr>
              <a:t>Öğr.Gör.Dr.Emre</a:t>
            </a:r>
            <a:r>
              <a:rPr lang="tr-TR" sz="2400" spc="-55" dirty="0" smtClean="0">
                <a:latin typeface="Times New Roman"/>
                <a:cs typeface="Times New Roman"/>
              </a:rPr>
              <a:t> ÖZDEMİR</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a:xfrm>
            <a:off x="1143000" y="188913"/>
            <a:ext cx="10134600" cy="1046440"/>
          </a:xfrm>
        </p:spPr>
        <p:txBody>
          <a:bodyPr/>
          <a:lstStyle/>
          <a:p>
            <a:pPr eaLnBrk="1" hangingPunct="1"/>
            <a:r>
              <a:rPr lang="tr-TR" sz="3400" dirty="0">
                <a:solidFill>
                  <a:srgbClr val="CC3300"/>
                </a:solidFill>
              </a:rPr>
              <a:t>ÇİÇEKLER DÖNÜYOR </a:t>
            </a:r>
            <a:r>
              <a:rPr lang="tr-TR" sz="3400" dirty="0" smtClean="0">
                <a:solidFill>
                  <a:srgbClr val="CC3300"/>
                </a:solidFill>
              </a:rPr>
              <a:t>MU? </a:t>
            </a:r>
            <a:br>
              <a:rPr lang="tr-TR" sz="3400" dirty="0" smtClean="0">
                <a:solidFill>
                  <a:srgbClr val="CC3300"/>
                </a:solidFill>
              </a:rPr>
            </a:br>
            <a:r>
              <a:rPr lang="tr-TR" sz="3400" dirty="0" smtClean="0">
                <a:solidFill>
                  <a:srgbClr val="CC3300"/>
                </a:solidFill>
              </a:rPr>
              <a:t>DÖNÜYORSA</a:t>
            </a:r>
            <a:r>
              <a:rPr lang="tr-TR" sz="3400" dirty="0">
                <a:solidFill>
                  <a:srgbClr val="CC3300"/>
                </a:solidFill>
              </a:rPr>
              <a:t>, HIZLI MI?</a:t>
            </a:r>
          </a:p>
        </p:txBody>
      </p:sp>
      <p:pic>
        <p:nvPicPr>
          <p:cNvPr id="60419" name="Picture 4" descr="stresanaliztesti0sued8"/>
          <p:cNvPicPr>
            <a:picLocks noGrp="1" noChangeAspect="1" noChangeArrowheads="1"/>
          </p:cNvPicPr>
          <p:nvPr>
            <p:ph sz="quarter" idx="1"/>
          </p:nvPr>
        </p:nvPicPr>
        <p:blipFill>
          <a:blip r:embed="rId3"/>
          <a:stretch>
            <a:fillRect/>
          </a:stretch>
        </p:blipFill>
        <p:spPr>
          <a:xfrm>
            <a:off x="3505200" y="1603121"/>
            <a:ext cx="6019800" cy="4915594"/>
          </a:xfrm>
          <a:noFill/>
        </p:spPr>
      </p:pic>
    </p:spTree>
    <p:extLst>
      <p:ext uri="{BB962C8B-B14F-4D97-AF65-F5344CB8AC3E}">
        <p14:creationId xmlns:p14="http://schemas.microsoft.com/office/powerpoint/2010/main" val="14239166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2000" fill="hold"/>
                                        <p:tgtEl>
                                          <p:spTgt spid="38917"/>
                                        </p:tgtEl>
                                        <p:attrNameLst>
                                          <p:attrName>ppt_x</p:attrName>
                                        </p:attrNameLst>
                                      </p:cBhvr>
                                      <p:tavLst>
                                        <p:tav tm="0">
                                          <p:val>
                                            <p:strVal val="1+#ppt_w/2"/>
                                          </p:val>
                                        </p:tav>
                                        <p:tav tm="100000">
                                          <p:val>
                                            <p:strVal val="#ppt_x"/>
                                          </p:val>
                                        </p:tav>
                                      </p:tavLst>
                                    </p:anim>
                                    <p:anim calcmode="lin" valueType="num">
                                      <p:cBhvr additive="base">
                                        <p:cTn id="8" dur="2000" fill="hold"/>
                                        <p:tgtEl>
                                          <p:spTgt spid="389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a:xfrm>
            <a:off x="3143250" y="404814"/>
            <a:ext cx="7010400" cy="1654175"/>
          </a:xfrm>
        </p:spPr>
        <p:txBody>
          <a:bodyPr>
            <a:normAutofit/>
          </a:bodyPr>
          <a:lstStyle/>
          <a:p>
            <a:pPr eaLnBrk="1" hangingPunct="1"/>
            <a:r>
              <a:rPr lang="tr-TR" sz="3400">
                <a:solidFill>
                  <a:srgbClr val="CC3300"/>
                </a:solidFill>
              </a:rPr>
              <a:t>SİLİNDİRLER DÖNÜYOR MU?</a:t>
            </a:r>
            <a:br>
              <a:rPr lang="tr-TR" sz="3400">
                <a:solidFill>
                  <a:srgbClr val="CC3300"/>
                </a:solidFill>
              </a:rPr>
            </a:br>
            <a:r>
              <a:rPr lang="tr-TR" sz="3400">
                <a:solidFill>
                  <a:srgbClr val="CC3300"/>
                </a:solidFill>
              </a:rPr>
              <a:t/>
            </a:r>
            <a:br>
              <a:rPr lang="tr-TR" sz="3400">
                <a:solidFill>
                  <a:srgbClr val="CC3300"/>
                </a:solidFill>
              </a:rPr>
            </a:br>
            <a:r>
              <a:rPr lang="tr-TR" sz="3400">
                <a:solidFill>
                  <a:srgbClr val="CC3300"/>
                </a:solidFill>
              </a:rPr>
              <a:t>DÖNÜYORSA, HIZLI MI?</a:t>
            </a:r>
          </a:p>
        </p:txBody>
      </p:sp>
      <p:pic>
        <p:nvPicPr>
          <p:cNvPr id="61443" name="Picture 4" descr="stres2"/>
          <p:cNvPicPr>
            <a:picLocks noGrp="1" noChangeAspect="1" noChangeArrowheads="1"/>
          </p:cNvPicPr>
          <p:nvPr>
            <p:ph sz="quarter" idx="1"/>
          </p:nvPr>
        </p:nvPicPr>
        <p:blipFill>
          <a:blip r:embed="rId3"/>
          <a:stretch>
            <a:fillRect/>
          </a:stretch>
        </p:blipFill>
        <p:spPr>
          <a:xfrm>
            <a:off x="1828800" y="2514600"/>
            <a:ext cx="8558666" cy="3962400"/>
          </a:xfrm>
          <a:noFill/>
        </p:spPr>
      </p:pic>
    </p:spTree>
    <p:extLst>
      <p:ext uri="{BB962C8B-B14F-4D97-AF65-F5344CB8AC3E}">
        <p14:creationId xmlns:p14="http://schemas.microsoft.com/office/powerpoint/2010/main" val="1625284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2000" fill="hold"/>
                                        <p:tgtEl>
                                          <p:spTgt spid="39941"/>
                                        </p:tgtEl>
                                        <p:attrNameLst>
                                          <p:attrName>ppt_x</p:attrName>
                                        </p:attrNameLst>
                                      </p:cBhvr>
                                      <p:tavLst>
                                        <p:tav tm="0">
                                          <p:val>
                                            <p:strVal val="1+#ppt_w/2"/>
                                          </p:val>
                                        </p:tav>
                                        <p:tav tm="100000">
                                          <p:val>
                                            <p:strVal val="#ppt_x"/>
                                          </p:val>
                                        </p:tav>
                                      </p:tavLst>
                                    </p:anim>
                                    <p:anim calcmode="lin" valueType="num">
                                      <p:cBhvr additive="base">
                                        <p:cTn id="8" dur="2000" fill="hold"/>
                                        <p:tgtEl>
                                          <p:spTgt spid="39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5" descr="stres1"/>
          <p:cNvPicPr>
            <a:picLocks noChangeAspect="1" noChangeArrowheads="1"/>
          </p:cNvPicPr>
          <p:nvPr/>
        </p:nvPicPr>
        <p:blipFill>
          <a:blip r:embed="rId3"/>
          <a:srcRect/>
          <a:stretch>
            <a:fillRect/>
          </a:stretch>
        </p:blipFill>
        <p:spPr bwMode="auto">
          <a:xfrm>
            <a:off x="1752600" y="1856773"/>
            <a:ext cx="7727951" cy="4451952"/>
          </a:xfrm>
          <a:prstGeom prst="rect">
            <a:avLst/>
          </a:prstGeom>
          <a:noFill/>
          <a:ln w="9525">
            <a:noFill/>
            <a:miter lim="800000"/>
            <a:headEnd/>
            <a:tailEnd/>
          </a:ln>
        </p:spPr>
      </p:pic>
      <p:sp>
        <p:nvSpPr>
          <p:cNvPr id="40969" name="Text Box 9"/>
          <p:cNvSpPr txBox="1">
            <a:spLocks noChangeArrowheads="1"/>
          </p:cNvSpPr>
          <p:nvPr/>
        </p:nvSpPr>
        <p:spPr bwMode="auto">
          <a:xfrm>
            <a:off x="3216276" y="333376"/>
            <a:ext cx="6048375" cy="1323439"/>
          </a:xfrm>
          <a:prstGeom prst="rect">
            <a:avLst/>
          </a:prstGeom>
          <a:noFill/>
          <a:ln w="9525">
            <a:noFill/>
            <a:miter lim="800000"/>
            <a:headEnd/>
            <a:tailEnd/>
          </a:ln>
        </p:spPr>
        <p:txBody>
          <a:bodyPr>
            <a:spAutoFit/>
          </a:bodyPr>
          <a:lstStyle/>
          <a:p>
            <a:pPr>
              <a:spcBef>
                <a:spcPct val="50000"/>
              </a:spcBef>
            </a:pPr>
            <a:r>
              <a:rPr lang="tr-TR" sz="3200" b="1">
                <a:solidFill>
                  <a:srgbClr val="CC3300"/>
                </a:solidFill>
              </a:rPr>
              <a:t>YAPRAKLAR HAREKETLİ Mİ?</a:t>
            </a:r>
          </a:p>
          <a:p>
            <a:pPr>
              <a:spcBef>
                <a:spcPct val="50000"/>
              </a:spcBef>
            </a:pPr>
            <a:r>
              <a:rPr lang="tr-TR" sz="3200" b="1">
                <a:solidFill>
                  <a:srgbClr val="CC3300"/>
                </a:solidFill>
              </a:rPr>
              <a:t>HAREKETLİYSE, HIZLI MI?</a:t>
            </a:r>
          </a:p>
        </p:txBody>
      </p:sp>
    </p:spTree>
    <p:extLst>
      <p:ext uri="{BB962C8B-B14F-4D97-AF65-F5344CB8AC3E}">
        <p14:creationId xmlns:p14="http://schemas.microsoft.com/office/powerpoint/2010/main" val="425652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0969">
                                            <p:txEl>
                                              <p:pRg st="0" end="0"/>
                                            </p:txEl>
                                          </p:spTgt>
                                        </p:tgtEl>
                                        <p:attrNameLst>
                                          <p:attrName>style.visibility</p:attrName>
                                        </p:attrNameLst>
                                      </p:cBhvr>
                                      <p:to>
                                        <p:strVal val="visible"/>
                                      </p:to>
                                    </p:set>
                                    <p:anim calcmode="lin" valueType="num">
                                      <p:cBhvr additive="base">
                                        <p:cTn id="7" dur="2000" fill="hold"/>
                                        <p:tgtEl>
                                          <p:spTgt spid="40969">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096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969">
                                            <p:txEl>
                                              <p:pRg st="1" end="1"/>
                                            </p:txEl>
                                          </p:spTgt>
                                        </p:tgtEl>
                                        <p:attrNameLst>
                                          <p:attrName>style.visibility</p:attrName>
                                        </p:attrNameLst>
                                      </p:cBhvr>
                                      <p:to>
                                        <p:strVal val="visible"/>
                                      </p:to>
                                    </p:set>
                                    <p:anim calcmode="lin" valueType="num">
                                      <p:cBhvr additive="base">
                                        <p:cTn id="11" dur="2000" fill="hold"/>
                                        <p:tgtEl>
                                          <p:spTgt spid="40969">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4096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2971800" y="476251"/>
            <a:ext cx="7038975" cy="1527175"/>
          </a:xfrm>
        </p:spPr>
        <p:txBody>
          <a:bodyPr>
            <a:normAutofit/>
          </a:bodyPr>
          <a:lstStyle/>
          <a:p>
            <a:pPr eaLnBrk="1" hangingPunct="1"/>
            <a:r>
              <a:rPr lang="tr-TR" sz="3400" dirty="0">
                <a:solidFill>
                  <a:srgbClr val="CC3300"/>
                </a:solidFill>
              </a:rPr>
              <a:t>ŞEKİLLER SALLANIYOR MU</a:t>
            </a:r>
            <a:r>
              <a:rPr lang="tr-TR" sz="3400" dirty="0" smtClean="0">
                <a:solidFill>
                  <a:srgbClr val="CC3300"/>
                </a:solidFill>
              </a:rPr>
              <a:t>?</a:t>
            </a:r>
            <a:r>
              <a:rPr lang="tr-TR" sz="3400" dirty="0">
                <a:solidFill>
                  <a:srgbClr val="CC3300"/>
                </a:solidFill>
              </a:rPr>
              <a:t/>
            </a:r>
            <a:br>
              <a:rPr lang="tr-TR" sz="3400" dirty="0">
                <a:solidFill>
                  <a:srgbClr val="CC3300"/>
                </a:solidFill>
              </a:rPr>
            </a:br>
            <a:r>
              <a:rPr lang="tr-TR" sz="3400" dirty="0">
                <a:solidFill>
                  <a:srgbClr val="CC3300"/>
                </a:solidFill>
              </a:rPr>
              <a:t>SALANIYORSA, HIZLI MI?</a:t>
            </a:r>
          </a:p>
        </p:txBody>
      </p:sp>
      <p:pic>
        <p:nvPicPr>
          <p:cNvPr id="63491" name="Picture 4" descr="SALLANIYOSA"/>
          <p:cNvPicPr>
            <a:picLocks noGrp="1" noChangeAspect="1" noChangeArrowheads="1"/>
          </p:cNvPicPr>
          <p:nvPr>
            <p:ph sz="quarter" idx="1"/>
          </p:nvPr>
        </p:nvPicPr>
        <p:blipFill>
          <a:blip r:embed="rId3"/>
          <a:stretch>
            <a:fillRect/>
          </a:stretch>
        </p:blipFill>
        <p:spPr>
          <a:xfrm>
            <a:off x="3429000" y="1828800"/>
            <a:ext cx="4571366" cy="4581325"/>
          </a:xfrm>
          <a:noFill/>
        </p:spPr>
      </p:pic>
    </p:spTree>
    <p:extLst>
      <p:ext uri="{BB962C8B-B14F-4D97-AF65-F5344CB8AC3E}">
        <p14:creationId xmlns:p14="http://schemas.microsoft.com/office/powerpoint/2010/main" val="1169836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2000" fill="hold"/>
                                        <p:tgtEl>
                                          <p:spTgt spid="47109"/>
                                        </p:tgtEl>
                                        <p:attrNameLst>
                                          <p:attrName>ppt_x</p:attrName>
                                        </p:attrNameLst>
                                      </p:cBhvr>
                                      <p:tavLst>
                                        <p:tav tm="0">
                                          <p:val>
                                            <p:strVal val="1+#ppt_w/2"/>
                                          </p:val>
                                        </p:tav>
                                        <p:tav tm="100000">
                                          <p:val>
                                            <p:strVal val="#ppt_x"/>
                                          </p:val>
                                        </p:tav>
                                      </p:tavLst>
                                    </p:anim>
                                    <p:anim calcmode="lin" valueType="num">
                                      <p:cBhvr additive="base">
                                        <p:cTn id="8" dur="2000" fill="hold"/>
                                        <p:tgtEl>
                                          <p:spTgt spid="47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a:solidFill>
                  <a:schemeClr val="accent1">
                    <a:lumMod val="75000"/>
                  </a:schemeClr>
                </a:solidFill>
                <a:cs typeface="Times New Roman" pitchFamily="16" charset="0"/>
              </a:rPr>
              <a:t>Cevabınız evet ise şunu dinleyin</a:t>
            </a:r>
            <a:r>
              <a:rPr lang="tr-TR" sz="4800" dirty="0">
                <a:solidFill>
                  <a:srgbClr val="FF0066"/>
                </a:solidFill>
              </a:rPr>
              <a:t/>
            </a:r>
            <a:br>
              <a:rPr lang="tr-TR" sz="4800" dirty="0">
                <a:solidFill>
                  <a:srgbClr val="FF0066"/>
                </a:solidFill>
              </a:rPr>
            </a:br>
            <a:endParaRPr lang="tr-TR" dirty="0"/>
          </a:p>
        </p:txBody>
      </p:sp>
      <p:sp>
        <p:nvSpPr>
          <p:cNvPr id="3" name="2 İçerik Yer Tutucusu"/>
          <p:cNvSpPr>
            <a:spLocks noGrp="1"/>
          </p:cNvSpPr>
          <p:nvPr>
            <p:ph sz="quarter" idx="1"/>
          </p:nvPr>
        </p:nvSpPr>
        <p:spPr>
          <a:xfrm>
            <a:off x="912825" y="1715515"/>
            <a:ext cx="10366349" cy="2585323"/>
          </a:xfrm>
        </p:spPr>
        <p:txBody>
          <a:bodyPr/>
          <a:lstStyle/>
          <a:p>
            <a:pPr>
              <a:defRPr/>
            </a:pPr>
            <a:r>
              <a:rPr lang="tr-TR" dirty="0" smtClean="0"/>
              <a:t>Bu resimler A.B.D de hapishanelerde mahkumlar üzerinde sinir ve stres araştırmaları için kullanılan resimler.</a:t>
            </a:r>
          </a:p>
          <a:p>
            <a:pPr>
              <a:defRPr/>
            </a:pPr>
            <a:endParaRPr lang="tr-TR" dirty="0" smtClean="0"/>
          </a:p>
          <a:p>
            <a:pPr>
              <a:defRPr/>
            </a:pPr>
            <a:r>
              <a:rPr lang="tr-TR" dirty="0" smtClean="0"/>
              <a:t>Resimlerdeki hareketi durdurmak için stres seviyesinin en altta olması gerekiyor.</a:t>
            </a:r>
          </a:p>
          <a:p>
            <a:pPr>
              <a:defRPr/>
            </a:pPr>
            <a:endParaRPr lang="tr-TR" dirty="0" smtClean="0"/>
          </a:p>
          <a:p>
            <a:pPr>
              <a:defRPr/>
            </a:pPr>
            <a:r>
              <a:rPr lang="tr-TR" dirty="0" smtClean="0"/>
              <a:t>Resimleri durduramazsanız çok streslisiniz demektir.(</a:t>
            </a:r>
            <a:r>
              <a:rPr lang="tr-TR" i="1" dirty="0" smtClean="0"/>
              <a:t>seri katiller resimleri hiç durduramamışlardır</a:t>
            </a:r>
            <a:r>
              <a:rPr lang="tr-TR" dirty="0" smtClean="0"/>
              <a:t>.)</a:t>
            </a:r>
            <a:endParaRPr lang="tr-TR" dirty="0"/>
          </a:p>
        </p:txBody>
      </p:sp>
    </p:spTree>
    <p:extLst>
      <p:ext uri="{BB962C8B-B14F-4D97-AF65-F5344CB8AC3E}">
        <p14:creationId xmlns:p14="http://schemas.microsoft.com/office/powerpoint/2010/main" val="1063564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1) Savaş ya da Kaç Tepkisi (</a:t>
            </a:r>
            <a:r>
              <a:rPr lang="tr-TR" dirty="0" err="1" smtClean="0"/>
              <a:t>Cannon</a:t>
            </a:r>
            <a:r>
              <a:rPr lang="tr-TR" dirty="0" smtClean="0"/>
              <a:t>)</a:t>
            </a:r>
            <a:endParaRPr lang="tr-TR" dirty="0"/>
          </a:p>
        </p:txBody>
      </p:sp>
      <p:sp>
        <p:nvSpPr>
          <p:cNvPr id="3" name="Metin Yer Tutucusu 2"/>
          <p:cNvSpPr>
            <a:spLocks noGrp="1"/>
          </p:cNvSpPr>
          <p:nvPr>
            <p:ph type="body" idx="1"/>
          </p:nvPr>
        </p:nvSpPr>
        <p:spPr>
          <a:xfrm>
            <a:off x="912825" y="1715515"/>
            <a:ext cx="10366349" cy="3693319"/>
          </a:xfrm>
        </p:spPr>
        <p:txBody>
          <a:bodyPr/>
          <a:lstStyle/>
          <a:p>
            <a:pPr marL="457200" indent="-457200">
              <a:buFont typeface="+mj-lt"/>
              <a:buAutoNum type="arabicPeriod"/>
            </a:pPr>
            <a:r>
              <a:rPr lang="tr-TR" dirty="0" smtClean="0"/>
              <a:t>Bir tehlike algılanır</a:t>
            </a:r>
          </a:p>
          <a:p>
            <a:pPr marL="457200" indent="-457200">
              <a:buFont typeface="+mj-lt"/>
              <a:buAutoNum type="arabicPeriod"/>
            </a:pPr>
            <a:r>
              <a:rPr lang="tr-TR" dirty="0" smtClean="0"/>
              <a:t>Sempatik sinir sistemi ve endokrin (hormon) sistem devreye girer</a:t>
            </a:r>
          </a:p>
          <a:p>
            <a:pPr marL="457200" indent="-457200">
              <a:buFont typeface="+mj-lt"/>
              <a:buAutoNum type="arabicPeriod"/>
            </a:pPr>
            <a:r>
              <a:rPr lang="tr-TR" dirty="0" smtClean="0"/>
              <a:t>Beden yeniden uyarılır ve alarma geçer</a:t>
            </a:r>
          </a:p>
          <a:p>
            <a:pPr marL="457200" indent="-457200">
              <a:buFont typeface="+mj-lt"/>
              <a:buAutoNum type="arabicPeriod"/>
            </a:pPr>
            <a:r>
              <a:rPr lang="tr-TR" dirty="0" smtClean="0"/>
              <a:t>Kalp atışları hızlanır, kan basıncı artar, kan şekeri yükselir, nefes alıp verme sıklaşır.</a:t>
            </a:r>
          </a:p>
          <a:p>
            <a:pPr marL="457200" indent="-457200">
              <a:buFont typeface="+mj-lt"/>
              <a:buAutoNum type="arabicPeriod"/>
            </a:pPr>
            <a:r>
              <a:rPr lang="tr-TR" dirty="0" err="1" smtClean="0"/>
              <a:t>Başedebileceğini</a:t>
            </a:r>
            <a:r>
              <a:rPr lang="tr-TR" dirty="0" smtClean="0"/>
              <a:t> düşünüyorsa saldırılır yoksa kaçılır</a:t>
            </a:r>
          </a:p>
          <a:p>
            <a:endParaRPr lang="tr-TR" dirty="0" smtClean="0"/>
          </a:p>
          <a:p>
            <a:pPr marL="342900" indent="-342900">
              <a:buFont typeface="Arial" panose="020B0604020202020204" pitchFamily="34" charset="0"/>
              <a:buChar char="•"/>
            </a:pPr>
            <a:r>
              <a:rPr lang="tr-TR" dirty="0" smtClean="0"/>
              <a:t>Bu tepki evrenseldir, hayatta kalmayı sağlayıcı işlevi vardır.</a:t>
            </a:r>
          </a:p>
          <a:p>
            <a:pPr marL="342900" indent="-342900">
              <a:buFont typeface="Arial" panose="020B0604020202020204" pitchFamily="34" charset="0"/>
              <a:buChar char="•"/>
            </a:pPr>
            <a:r>
              <a:rPr lang="tr-TR" dirty="0" smtClean="0"/>
              <a:t>Hem koruyucu ( savaşmaya veya kaçmaya hazırlar) hem de zararlıdır (</a:t>
            </a:r>
            <a:r>
              <a:rPr lang="tr-TR" dirty="0" err="1" smtClean="0"/>
              <a:t>tekralnan</a:t>
            </a:r>
            <a:r>
              <a:rPr lang="tr-TR" dirty="0" smtClean="0"/>
              <a:t> stres sağlığı bozar)</a:t>
            </a:r>
          </a:p>
        </p:txBody>
      </p:sp>
    </p:spTree>
    <p:extLst>
      <p:ext uri="{BB962C8B-B14F-4D97-AF65-F5344CB8AC3E}">
        <p14:creationId xmlns:p14="http://schemas.microsoft.com/office/powerpoint/2010/main" val="215769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2) Genel Uyum Sendromu (</a:t>
            </a:r>
            <a:r>
              <a:rPr lang="tr-TR" dirty="0" err="1" smtClean="0"/>
              <a:t>Selye</a:t>
            </a:r>
            <a:r>
              <a:rPr lang="tr-TR" dirty="0" smtClean="0"/>
              <a:t>)</a:t>
            </a:r>
            <a:endParaRPr lang="tr-TR" dirty="0"/>
          </a:p>
        </p:txBody>
      </p:sp>
      <p:pic>
        <p:nvPicPr>
          <p:cNvPr id="4" name="Resim 3"/>
          <p:cNvPicPr>
            <a:picLocks noChangeAspect="1"/>
          </p:cNvPicPr>
          <p:nvPr/>
        </p:nvPicPr>
        <p:blipFill rotWithShape="1">
          <a:blip r:embed="rId2"/>
          <a:srcRect l="2273" t="14766" r="13644" b="16674"/>
          <a:stretch/>
        </p:blipFill>
        <p:spPr>
          <a:xfrm>
            <a:off x="1981200" y="1447800"/>
            <a:ext cx="8458200" cy="4953000"/>
          </a:xfrm>
          <a:prstGeom prst="rect">
            <a:avLst/>
          </a:prstGeom>
        </p:spPr>
      </p:pic>
    </p:spTree>
    <p:extLst>
      <p:ext uri="{BB962C8B-B14F-4D97-AF65-F5344CB8AC3E}">
        <p14:creationId xmlns:p14="http://schemas.microsoft.com/office/powerpoint/2010/main" val="149336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371600" y="457200"/>
            <a:ext cx="8075613" cy="430887"/>
          </a:xfrm>
        </p:spPr>
        <p:txBody>
          <a:bodyPr/>
          <a:lstStyle/>
          <a:p>
            <a:pPr>
              <a:defRPr/>
            </a:pPr>
            <a:r>
              <a:rPr lang="tr-TR" sz="2800" dirty="0"/>
              <a:t>2) Genel Uyum Sendromu (</a:t>
            </a:r>
            <a:r>
              <a:rPr lang="tr-TR" sz="2800" dirty="0" err="1"/>
              <a:t>Selye</a:t>
            </a:r>
            <a:r>
              <a:rPr lang="tr-TR" sz="2800" dirty="0"/>
              <a:t>)</a:t>
            </a:r>
            <a:endParaRPr lang="tr-TR" sz="2800" dirty="0">
              <a:solidFill>
                <a:srgbClr val="C00000"/>
              </a:solidFill>
            </a:endParaRPr>
          </a:p>
        </p:txBody>
      </p:sp>
      <p:sp>
        <p:nvSpPr>
          <p:cNvPr id="3" name="2 İçerik Yer Tutucusu"/>
          <p:cNvSpPr>
            <a:spLocks noGrp="1"/>
          </p:cNvSpPr>
          <p:nvPr>
            <p:ph sz="quarter" idx="1"/>
          </p:nvPr>
        </p:nvSpPr>
        <p:spPr>
          <a:xfrm>
            <a:off x="1295400" y="2209799"/>
            <a:ext cx="10058400" cy="4264025"/>
          </a:xfrm>
        </p:spPr>
        <p:txBody>
          <a:bodyPr>
            <a:normAutofit/>
          </a:bodyPr>
          <a:lstStyle/>
          <a:p>
            <a:pPr marL="274320" indent="-274320">
              <a:defRPr/>
            </a:pPr>
            <a:r>
              <a:rPr lang="tr-TR" b="1" dirty="0" smtClean="0">
                <a:solidFill>
                  <a:srgbClr val="C00000"/>
                </a:solidFill>
              </a:rPr>
              <a:t>1.ALARM DÖNEMİ;</a:t>
            </a:r>
          </a:p>
          <a:p>
            <a:pPr marL="274320" indent="-274320">
              <a:buFont typeface="Wingdings"/>
              <a:buChar char=""/>
              <a:defRPr/>
            </a:pPr>
            <a:r>
              <a:rPr lang="tr-TR" dirty="0" smtClean="0"/>
              <a:t>Stres Kaynağı-Organizma-</a:t>
            </a:r>
            <a:r>
              <a:rPr lang="tr-TR" b="1" dirty="0" smtClean="0"/>
              <a:t>SAVAŞ </a:t>
            </a:r>
            <a:r>
              <a:rPr lang="tr-TR" dirty="0" smtClean="0"/>
              <a:t>ya da </a:t>
            </a:r>
            <a:r>
              <a:rPr lang="tr-TR" b="1" dirty="0" smtClean="0"/>
              <a:t>KAÇ TEPKİSİ,</a:t>
            </a:r>
          </a:p>
          <a:p>
            <a:pPr marL="274320" indent="-274320">
              <a:buFont typeface="Wingdings"/>
              <a:buChar char=""/>
              <a:defRPr/>
            </a:pPr>
            <a:r>
              <a:rPr lang="tr-TR" dirty="0" smtClean="0"/>
              <a:t>Bu tepki sırasında organizmada,ani </a:t>
            </a:r>
            <a:r>
              <a:rPr lang="tr-TR" b="1" dirty="0" smtClean="0"/>
              <a:t>ADRENALİN </a:t>
            </a:r>
            <a:r>
              <a:rPr lang="tr-TR" dirty="0" err="1" smtClean="0"/>
              <a:t>salınımı</a:t>
            </a:r>
            <a:r>
              <a:rPr lang="tr-TR" dirty="0" smtClean="0"/>
              <a:t>;</a:t>
            </a:r>
          </a:p>
          <a:p>
            <a:pPr marL="274320" indent="-274320">
              <a:buFont typeface="Wingdings"/>
              <a:buChar char=""/>
              <a:defRPr/>
            </a:pPr>
            <a:r>
              <a:rPr lang="tr-TR" dirty="0" smtClean="0"/>
              <a:t>Kalp atışı artar,</a:t>
            </a:r>
          </a:p>
          <a:p>
            <a:pPr marL="274320" indent="-274320">
              <a:buFont typeface="Wingdings"/>
              <a:buChar char=""/>
              <a:defRPr/>
            </a:pPr>
            <a:r>
              <a:rPr lang="tr-TR" dirty="0" smtClean="0"/>
              <a:t>Solunum hızlanır,</a:t>
            </a:r>
          </a:p>
          <a:p>
            <a:pPr marL="274320" indent="-274320">
              <a:buFont typeface="Wingdings"/>
              <a:buChar char=""/>
              <a:defRPr/>
            </a:pPr>
            <a:r>
              <a:rPr lang="tr-TR" dirty="0" smtClean="0"/>
              <a:t>Tansiyon yükselir, </a:t>
            </a:r>
          </a:p>
          <a:p>
            <a:pPr marL="274320" indent="-274320">
              <a:buFont typeface="Wingdings"/>
              <a:buChar char=""/>
              <a:defRPr/>
            </a:pPr>
            <a:r>
              <a:rPr lang="tr-TR" dirty="0" smtClean="0"/>
              <a:t>Bu süreçte bazen stres etmeni organizmanın dayanamayacağı ölçüde çok güçlü ise,birkaç saat/gün içinde </a:t>
            </a:r>
            <a:r>
              <a:rPr lang="tr-TR" b="1" dirty="0" smtClean="0"/>
              <a:t>ÖLÜM,</a:t>
            </a:r>
          </a:p>
          <a:p>
            <a:pPr marL="274320" indent="-274320">
              <a:defRPr/>
            </a:pPr>
            <a:r>
              <a:rPr lang="tr-TR" dirty="0" smtClean="0"/>
              <a:t> </a:t>
            </a:r>
          </a:p>
          <a:p>
            <a:pPr marL="274320" indent="-274320">
              <a:buFont typeface="Wingdings"/>
              <a:buChar char=""/>
              <a:defRPr/>
            </a:pPr>
            <a:endParaRPr lang="tr-TR" dirty="0"/>
          </a:p>
        </p:txBody>
      </p:sp>
      <p:sp>
        <p:nvSpPr>
          <p:cNvPr id="24580" name="3 Slayt Numarası Yer Tutucusu"/>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DD24E2B-3897-49C0-9C97-6651C58C75E4}" type="slidenum">
              <a:rPr lang="tr-TR" altLang="tr-TR" sz="1400">
                <a:solidFill>
                  <a:srgbClr val="FFFFFF"/>
                </a:solidFill>
              </a:rPr>
              <a:pPr>
                <a:spcBef>
                  <a:spcPct val="0"/>
                </a:spcBef>
                <a:buClrTx/>
                <a:buSzTx/>
                <a:buFontTx/>
                <a:buNone/>
              </a:pPr>
              <a:t>17</a:t>
            </a:fld>
            <a:endParaRPr lang="tr-TR" altLang="tr-TR" sz="1400">
              <a:solidFill>
                <a:srgbClr val="FFFFFF"/>
              </a:solidFill>
            </a:endParaRPr>
          </a:p>
        </p:txBody>
      </p:sp>
    </p:spTree>
    <p:extLst>
      <p:ext uri="{BB962C8B-B14F-4D97-AF65-F5344CB8AC3E}">
        <p14:creationId xmlns:p14="http://schemas.microsoft.com/office/powerpoint/2010/main" val="60723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1 Resim" descr="3.jpg"/>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1992314" y="476250"/>
            <a:ext cx="3887787"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38" y="476250"/>
            <a:ext cx="360045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3 Slayt Numarası Yer Tutucusu"/>
          <p:cNvSpPr>
            <a:spLocks noGrp="1"/>
          </p:cNvSpPr>
          <p:nvPr>
            <p:ph type="sldNum" sz="quarter" idx="12"/>
          </p:nvPr>
        </p:nvSpPr>
        <p:spPr bwMode="auto">
          <a:xfrm>
            <a:off x="10302240" y="6377940"/>
            <a:ext cx="2804160" cy="2154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E7220F27-9EE6-42D3-9631-1CF54C8AEE88}" type="slidenum">
              <a:rPr lang="tr-TR" altLang="tr-TR" sz="1400">
                <a:solidFill>
                  <a:srgbClr val="FFFFFF"/>
                </a:solidFill>
              </a:rPr>
              <a:pPr>
                <a:spcBef>
                  <a:spcPct val="0"/>
                </a:spcBef>
                <a:buClrTx/>
                <a:buSzTx/>
                <a:buFontTx/>
                <a:buNone/>
              </a:pPr>
              <a:t>18</a:t>
            </a:fld>
            <a:endParaRPr lang="tr-TR" altLang="tr-TR" sz="1400">
              <a:solidFill>
                <a:srgbClr val="FFFFFF"/>
              </a:solidFill>
            </a:endParaRPr>
          </a:p>
        </p:txBody>
      </p:sp>
    </p:spTree>
    <p:extLst>
      <p:ext uri="{BB962C8B-B14F-4D97-AF65-F5344CB8AC3E}">
        <p14:creationId xmlns:p14="http://schemas.microsoft.com/office/powerpoint/2010/main" val="83964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81200" y="533400"/>
            <a:ext cx="8147050" cy="561975"/>
          </a:xfrm>
        </p:spPr>
        <p:txBody>
          <a:bodyPr>
            <a:normAutofit/>
          </a:bodyPr>
          <a:lstStyle/>
          <a:p>
            <a:pPr>
              <a:defRPr/>
            </a:pPr>
            <a:r>
              <a:rPr lang="tr-TR" dirty="0"/>
              <a:t>2) Genel Uyum Sendromu (</a:t>
            </a:r>
            <a:r>
              <a:rPr lang="tr-TR" dirty="0" err="1"/>
              <a:t>Selye</a:t>
            </a:r>
            <a:r>
              <a:rPr lang="tr-TR" dirty="0"/>
              <a:t>)</a:t>
            </a:r>
            <a:endParaRPr lang="tr-TR" b="1" dirty="0">
              <a:solidFill>
                <a:srgbClr val="C00000"/>
              </a:solidFill>
            </a:endParaRPr>
          </a:p>
        </p:txBody>
      </p:sp>
      <p:sp>
        <p:nvSpPr>
          <p:cNvPr id="3" name="2 İçerik Yer Tutucusu"/>
          <p:cNvSpPr>
            <a:spLocks noGrp="1"/>
          </p:cNvSpPr>
          <p:nvPr>
            <p:ph sz="quarter" idx="1"/>
          </p:nvPr>
        </p:nvSpPr>
        <p:spPr>
          <a:xfrm>
            <a:off x="1295400" y="1676399"/>
            <a:ext cx="10210799" cy="4797425"/>
          </a:xfrm>
        </p:spPr>
        <p:txBody>
          <a:bodyPr>
            <a:normAutofit/>
          </a:bodyPr>
          <a:lstStyle/>
          <a:p>
            <a:pPr>
              <a:defRPr/>
            </a:pPr>
            <a:r>
              <a:rPr lang="tr-TR" b="1" dirty="0" smtClean="0">
                <a:solidFill>
                  <a:srgbClr val="C00000"/>
                </a:solidFill>
              </a:rPr>
              <a:t>2.DİRENME/UYUM(DİRENÇ) DÖNEMİ;</a:t>
            </a:r>
          </a:p>
          <a:p>
            <a:pPr marL="274320" indent="-274320">
              <a:buFont typeface="Wingdings"/>
              <a:buChar char=""/>
              <a:defRPr/>
            </a:pPr>
            <a:r>
              <a:rPr lang="tr-TR" sz="2600" dirty="0" err="1"/>
              <a:t>Srtes</a:t>
            </a:r>
            <a:r>
              <a:rPr lang="tr-TR" sz="2600" dirty="0"/>
              <a:t> kaynağına uyum sağlanabilirse, her şey normale döner,</a:t>
            </a:r>
          </a:p>
          <a:p>
            <a:pPr marL="274320" indent="-274320">
              <a:buFont typeface="Wingdings"/>
              <a:buChar char=""/>
              <a:defRPr/>
            </a:pPr>
            <a:r>
              <a:rPr lang="tr-TR" sz="2600" dirty="0"/>
              <a:t>Önceki süreçte kaybedilen enerji yeniden kazanılmaya ve organizmadaki tahribat giderilmeye başlanır,</a:t>
            </a:r>
          </a:p>
          <a:p>
            <a:pPr marL="274320" indent="-274320">
              <a:buFont typeface="Wingdings"/>
              <a:buChar char=""/>
              <a:defRPr/>
            </a:pPr>
            <a:r>
              <a:rPr lang="tr-TR" sz="2600" dirty="0"/>
              <a:t>Stres etmenlerine uyum gösterilerek başa çıkma öğrenilir,</a:t>
            </a:r>
          </a:p>
          <a:p>
            <a:pPr marL="274320" indent="-274320">
              <a:buFont typeface="Wingdings"/>
              <a:buChar char=""/>
              <a:defRPr/>
            </a:pPr>
            <a:r>
              <a:rPr lang="tr-TR" sz="2600" dirty="0"/>
              <a:t>Sinir sistemi yeniden organizmadaki etkinliğini sürdürmeye başlar,</a:t>
            </a:r>
          </a:p>
          <a:p>
            <a:pPr marL="457200" indent="-457200">
              <a:buFont typeface="Wingdings" panose="05000000000000000000" pitchFamily="2" charset="2"/>
              <a:buChar char="Ø"/>
              <a:defRPr/>
            </a:pPr>
            <a:r>
              <a:rPr lang="tr-TR" sz="2600" dirty="0"/>
              <a:t>Kalp atışı,</a:t>
            </a:r>
          </a:p>
          <a:p>
            <a:pPr marL="457200" indent="-457200">
              <a:buFont typeface="Wingdings" panose="05000000000000000000" pitchFamily="2" charset="2"/>
              <a:buChar char="Ø"/>
              <a:defRPr/>
            </a:pPr>
            <a:r>
              <a:rPr lang="tr-TR" sz="2600" dirty="0"/>
              <a:t>Tansiyon,</a:t>
            </a:r>
          </a:p>
          <a:p>
            <a:pPr marL="457200" indent="-457200">
              <a:buFont typeface="Wingdings" panose="05000000000000000000" pitchFamily="2" charset="2"/>
              <a:buChar char="Ø"/>
              <a:defRPr/>
            </a:pPr>
            <a:r>
              <a:rPr lang="tr-TR" sz="2600" dirty="0"/>
              <a:t>Solunum düzene girer,</a:t>
            </a:r>
          </a:p>
          <a:p>
            <a:pPr marL="457200" indent="-457200">
              <a:buFont typeface="Wingdings" panose="05000000000000000000" pitchFamily="2" charset="2"/>
              <a:buChar char="Ø"/>
              <a:defRPr/>
            </a:pPr>
            <a:r>
              <a:rPr lang="tr-TR" sz="2600" dirty="0"/>
              <a:t>Kas gerilimi azalır,</a:t>
            </a:r>
          </a:p>
        </p:txBody>
      </p:sp>
      <p:sp>
        <p:nvSpPr>
          <p:cNvPr id="28676" name="3 Slayt Numarası Yer Tutucusu"/>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8619DCA-119C-4026-8B68-E20CD68526BB}" type="slidenum">
              <a:rPr lang="tr-TR" altLang="tr-TR" sz="1400">
                <a:solidFill>
                  <a:srgbClr val="FFFFFF"/>
                </a:solidFill>
              </a:rPr>
              <a:pPr>
                <a:spcBef>
                  <a:spcPct val="0"/>
                </a:spcBef>
                <a:buClrTx/>
                <a:buSzTx/>
                <a:buFontTx/>
                <a:buNone/>
              </a:pPr>
              <a:t>19</a:t>
            </a:fld>
            <a:endParaRPr lang="tr-TR" altLang="tr-TR" sz="1400">
              <a:solidFill>
                <a:srgbClr val="FFFFFF"/>
              </a:solidFill>
            </a:endParaRPr>
          </a:p>
        </p:txBody>
      </p:sp>
    </p:spTree>
    <p:extLst>
      <p:ext uri="{BB962C8B-B14F-4D97-AF65-F5344CB8AC3E}">
        <p14:creationId xmlns:p14="http://schemas.microsoft.com/office/powerpoint/2010/main" val="291985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STRES NEDİR?</a:t>
            </a:r>
            <a:endParaRPr lang="tr-TR" dirty="0"/>
          </a:p>
        </p:txBody>
      </p:sp>
      <p:sp>
        <p:nvSpPr>
          <p:cNvPr id="3" name="Metin Yer Tutucusu 2"/>
          <p:cNvSpPr>
            <a:spLocks noGrp="1"/>
          </p:cNvSpPr>
          <p:nvPr>
            <p:ph type="body" idx="1"/>
          </p:nvPr>
        </p:nvSpPr>
        <p:spPr>
          <a:xfrm>
            <a:off x="912825" y="1715515"/>
            <a:ext cx="10366349" cy="2094485"/>
          </a:xfrm>
        </p:spPr>
        <p:txBody>
          <a:bodyPr/>
          <a:lstStyle/>
          <a:p>
            <a:r>
              <a:rPr lang="tr-TR" sz="2200" dirty="0" smtClean="0"/>
              <a:t>Stres yaratıcı olayı değiştirmeye ya da etkilerine uyum sağlamaya yönelmiş olan, </a:t>
            </a:r>
            <a:r>
              <a:rPr lang="tr-TR" sz="2200" dirty="0" err="1" smtClean="0"/>
              <a:t>yordanabilir</a:t>
            </a:r>
            <a:r>
              <a:rPr lang="tr-TR" sz="2200" dirty="0" smtClean="0"/>
              <a:t> fizyolojik, bilişsel ve davranışsal değişmelerin eşlik ettiği olumsuz bir duygusal yaşantıdır.</a:t>
            </a:r>
          </a:p>
          <a:p>
            <a:endParaRPr lang="tr-TR" sz="2200" dirty="0" smtClean="0"/>
          </a:p>
          <a:p>
            <a:r>
              <a:rPr lang="tr-TR" sz="2200" dirty="0" smtClean="0"/>
              <a:t>Stres yaratan faktörler organizma açısından dengeyi bozan unsurlardır. Bu açıdan stres uyum sağlamamızı gerektiren bir durum ya da olay karşısında verilen tepkiler bütünüdür.</a:t>
            </a:r>
            <a:endParaRPr lang="tr-TR" sz="2200" dirty="0"/>
          </a:p>
        </p:txBody>
      </p:sp>
      <p:sp>
        <p:nvSpPr>
          <p:cNvPr id="5" name="Metin Yer Tutucusu 2"/>
          <p:cNvSpPr txBox="1">
            <a:spLocks/>
          </p:cNvSpPr>
          <p:nvPr/>
        </p:nvSpPr>
        <p:spPr>
          <a:xfrm>
            <a:off x="895809" y="4114800"/>
            <a:ext cx="10366349" cy="2215991"/>
          </a:xfrm>
          <a:prstGeom prst="rect">
            <a:avLst/>
          </a:prstGeom>
        </p:spPr>
        <p:txBody>
          <a:bodyPr wrap="square" lIns="0" tIns="0" rIns="0" bIns="0">
            <a:spAutoFit/>
          </a:bodyPr>
          <a:lstStyle>
            <a:lvl1pPr marL="0">
              <a:defRPr sz="24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tr-TR" u="sng" kern="0" dirty="0" smtClean="0"/>
              <a:t>Strese Yol Açan Faktörler;</a:t>
            </a:r>
          </a:p>
          <a:p>
            <a:endParaRPr lang="tr-TR" kern="0" dirty="0" smtClean="0"/>
          </a:p>
          <a:p>
            <a:pPr marL="742950" lvl="1" indent="-285750">
              <a:buFont typeface="Arial" panose="020B0604020202020204" pitchFamily="34" charset="0"/>
              <a:buChar char="•"/>
            </a:pPr>
            <a:r>
              <a:rPr lang="tr-TR" kern="0" dirty="0" smtClean="0"/>
              <a:t>Önemli yaşam olayları (olumlu – olumsuz)</a:t>
            </a:r>
          </a:p>
          <a:p>
            <a:pPr marL="742950" lvl="1" indent="-285750">
              <a:buFont typeface="Arial" panose="020B0604020202020204" pitchFamily="34" charset="0"/>
              <a:buChar char="•"/>
            </a:pPr>
            <a:r>
              <a:rPr lang="tr-TR" kern="0" dirty="0" smtClean="0"/>
              <a:t>Günlük yaşam olayları</a:t>
            </a:r>
          </a:p>
          <a:p>
            <a:pPr marL="742950" lvl="1" indent="-285750">
              <a:buFont typeface="Arial" panose="020B0604020202020204" pitchFamily="34" charset="0"/>
              <a:buChar char="•"/>
            </a:pPr>
            <a:r>
              <a:rPr lang="tr-TR" kern="0" dirty="0" smtClean="0"/>
              <a:t>Ancak olayın kendisi yerine olayın birey tarafından algılanışı stresle ilişkilidir.</a:t>
            </a:r>
          </a:p>
          <a:p>
            <a:pPr marL="1200150" lvl="2" indent="-285750">
              <a:buFont typeface="Arial" panose="020B0604020202020204" pitchFamily="34" charset="0"/>
              <a:buChar char="•"/>
            </a:pPr>
            <a:r>
              <a:rPr lang="tr-TR" kern="0" dirty="0" smtClean="0"/>
              <a:t>O halde stres, bireyin «değer biçme» sürecinin bir sonucudur.</a:t>
            </a:r>
          </a:p>
          <a:p>
            <a:endParaRPr lang="tr-TR" kern="0" dirty="0"/>
          </a:p>
        </p:txBody>
      </p:sp>
    </p:spTree>
    <p:extLst>
      <p:ext uri="{BB962C8B-B14F-4D97-AF65-F5344CB8AC3E}">
        <p14:creationId xmlns:p14="http://schemas.microsoft.com/office/powerpoint/2010/main" val="157308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45481" y="381000"/>
            <a:ext cx="8075613" cy="561975"/>
          </a:xfrm>
        </p:spPr>
        <p:txBody>
          <a:bodyPr>
            <a:normAutofit/>
          </a:bodyPr>
          <a:lstStyle/>
          <a:p>
            <a:pPr>
              <a:defRPr/>
            </a:pPr>
            <a:r>
              <a:rPr lang="tr-TR" dirty="0"/>
              <a:t>2) Genel Uyum Sendromu (</a:t>
            </a:r>
            <a:r>
              <a:rPr lang="tr-TR" dirty="0" err="1"/>
              <a:t>Selye</a:t>
            </a:r>
            <a:r>
              <a:rPr lang="tr-TR" dirty="0"/>
              <a:t>)</a:t>
            </a:r>
            <a:endParaRPr lang="tr-TR" b="1" dirty="0">
              <a:solidFill>
                <a:srgbClr val="C00000"/>
              </a:solidFill>
            </a:endParaRPr>
          </a:p>
        </p:txBody>
      </p:sp>
      <p:sp>
        <p:nvSpPr>
          <p:cNvPr id="3" name="2 İçerik Yer Tutucusu"/>
          <p:cNvSpPr>
            <a:spLocks noGrp="1"/>
          </p:cNvSpPr>
          <p:nvPr>
            <p:ph sz="quarter" idx="1"/>
          </p:nvPr>
        </p:nvSpPr>
        <p:spPr>
          <a:xfrm>
            <a:off x="1703388" y="1981199"/>
            <a:ext cx="8559800" cy="4492625"/>
          </a:xfrm>
        </p:spPr>
        <p:txBody>
          <a:bodyPr>
            <a:normAutofit/>
          </a:bodyPr>
          <a:lstStyle/>
          <a:p>
            <a:pPr marL="274320" indent="-274320">
              <a:defRPr/>
            </a:pPr>
            <a:r>
              <a:rPr lang="tr-TR" b="1" dirty="0" smtClean="0">
                <a:solidFill>
                  <a:srgbClr val="C00000"/>
                </a:solidFill>
              </a:rPr>
              <a:t>3.TÜKENME DÖNEMİ;</a:t>
            </a:r>
          </a:p>
          <a:p>
            <a:pPr marL="274320" indent="-274320">
              <a:buFont typeface="Wingdings"/>
              <a:buChar char=""/>
              <a:defRPr/>
            </a:pPr>
            <a:r>
              <a:rPr lang="tr-TR" sz="1800" dirty="0"/>
              <a:t>Stres kaynakları ve yoğunluk derecesi azalmadığı sürece ya da artış gösterdiği durumlarda, bireyin gayreti kırılır ve davranışlarında normal dışılık ve hayal kırıklığı yaşanan evreye girilir.</a:t>
            </a:r>
          </a:p>
          <a:p>
            <a:pPr marL="274320" indent="-274320">
              <a:buFont typeface="Wingdings"/>
              <a:buChar char=""/>
              <a:defRPr/>
            </a:pPr>
            <a:r>
              <a:rPr lang="tr-TR" sz="1800" dirty="0"/>
              <a:t>Stres kaynağı ile başa çıkılamaz ve uyum sağlanamaz ise;</a:t>
            </a:r>
          </a:p>
          <a:p>
            <a:pPr marL="274320" indent="-274320">
              <a:buFont typeface="Wingdings" panose="05000000000000000000" pitchFamily="2" charset="2"/>
              <a:buChar char="Ø"/>
              <a:defRPr/>
            </a:pPr>
            <a:r>
              <a:rPr lang="tr-TR" sz="1800" dirty="0"/>
              <a:t>   </a:t>
            </a:r>
            <a:r>
              <a:rPr lang="tr-TR" sz="1800" dirty="0" err="1"/>
              <a:t>Fizilsel</a:t>
            </a:r>
            <a:r>
              <a:rPr lang="tr-TR" sz="1800" dirty="0"/>
              <a:t> potansiyel kullanılamaz,</a:t>
            </a:r>
          </a:p>
          <a:p>
            <a:pPr marL="274320" indent="-274320">
              <a:buFont typeface="Wingdings" panose="05000000000000000000" pitchFamily="2" charset="2"/>
              <a:buChar char="Ø"/>
              <a:defRPr/>
            </a:pPr>
            <a:r>
              <a:rPr lang="tr-TR" sz="1800" dirty="0"/>
              <a:t>   Tükenme aşamasına girilir,</a:t>
            </a:r>
          </a:p>
          <a:p>
            <a:pPr marL="274320" indent="-274320">
              <a:buFont typeface="Wingdings" panose="05000000000000000000" pitchFamily="2" charset="2"/>
              <a:buChar char="Ø"/>
              <a:defRPr/>
            </a:pPr>
            <a:r>
              <a:rPr lang="tr-TR" sz="1800" dirty="0"/>
              <a:t>   Kişi kendini tükenmiş hisseder,başka stres kaynaklarından kolayca etkilenir,</a:t>
            </a:r>
          </a:p>
          <a:p>
            <a:pPr marL="274320" indent="-274320">
              <a:buFont typeface="Wingdings" panose="05000000000000000000" pitchFamily="2" charset="2"/>
              <a:buChar char="Ø"/>
              <a:defRPr/>
            </a:pPr>
            <a:r>
              <a:rPr lang="tr-TR" sz="1800" dirty="0"/>
              <a:t>   Alarm reaksiyonları yeniden ortaya çıkar,</a:t>
            </a:r>
          </a:p>
          <a:p>
            <a:pPr marL="274320" indent="-274320">
              <a:buFont typeface="Wingdings" panose="05000000000000000000" pitchFamily="2" charset="2"/>
              <a:buChar char="Ø"/>
              <a:defRPr/>
            </a:pPr>
            <a:r>
              <a:rPr lang="tr-TR" sz="1800" dirty="0"/>
              <a:t>   Adaptasyon enerjisi tamamen tükenmiş ise,stres sonucu çeşitli hastalıklar ve ölüm meydana gelir,</a:t>
            </a:r>
          </a:p>
          <a:p>
            <a:pPr>
              <a:defRPr/>
            </a:pPr>
            <a:r>
              <a:rPr lang="tr-TR" sz="1800" b="1" dirty="0">
                <a:solidFill>
                  <a:srgbClr val="C00000"/>
                </a:solidFill>
              </a:rPr>
              <a:t>Tükenmişlik Aşamaları ve </a:t>
            </a:r>
            <a:r>
              <a:rPr lang="tr-TR" sz="1800" b="1" dirty="0" smtClean="0">
                <a:solidFill>
                  <a:srgbClr val="C00000"/>
                </a:solidFill>
              </a:rPr>
              <a:t>Türleri (</a:t>
            </a:r>
            <a:r>
              <a:rPr lang="tr-TR" sz="1800" b="1" dirty="0" err="1">
                <a:solidFill>
                  <a:srgbClr val="C00000"/>
                </a:solidFill>
              </a:rPr>
              <a:t>Maslach</a:t>
            </a:r>
            <a:r>
              <a:rPr lang="tr-TR" sz="1800" b="1" dirty="0">
                <a:solidFill>
                  <a:srgbClr val="C00000"/>
                </a:solidFill>
              </a:rPr>
              <a:t>);</a:t>
            </a:r>
          </a:p>
          <a:p>
            <a:pPr>
              <a:buFont typeface="Wingdings" panose="05000000000000000000" pitchFamily="2" charset="2"/>
              <a:buChar char="ü"/>
              <a:defRPr/>
            </a:pPr>
            <a:r>
              <a:rPr lang="tr-TR" sz="1800" b="1" dirty="0"/>
              <a:t>Duyarsızlaşma; </a:t>
            </a:r>
            <a:r>
              <a:rPr lang="tr-TR" sz="1800" dirty="0"/>
              <a:t>Olaylar karşısında umursamazlık,</a:t>
            </a:r>
          </a:p>
          <a:p>
            <a:pPr>
              <a:buFont typeface="Wingdings" panose="05000000000000000000" pitchFamily="2" charset="2"/>
              <a:buChar char="ü"/>
              <a:defRPr/>
            </a:pPr>
            <a:r>
              <a:rPr lang="tr-TR" sz="1800" b="1" dirty="0"/>
              <a:t>Duygusal Tükenmişlik; </a:t>
            </a:r>
          </a:p>
          <a:p>
            <a:pPr>
              <a:buFont typeface="Wingdings" panose="05000000000000000000" pitchFamily="2" charset="2"/>
              <a:buChar char="ü"/>
              <a:defRPr/>
            </a:pPr>
            <a:r>
              <a:rPr lang="tr-TR" sz="1800" b="1" dirty="0"/>
              <a:t>Kişisel Başarıda Düşme;</a:t>
            </a:r>
          </a:p>
          <a:p>
            <a:pPr marL="274320" indent="-274320">
              <a:buFont typeface="Wingdings"/>
              <a:buChar char=""/>
              <a:defRPr/>
            </a:pPr>
            <a:endParaRPr lang="tr-TR" dirty="0"/>
          </a:p>
        </p:txBody>
      </p:sp>
      <p:sp>
        <p:nvSpPr>
          <p:cNvPr id="30724" name="3 Slayt Numarası Yer Tutucusu"/>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45925314-34D9-44F6-84D8-76442E809F44}" type="slidenum">
              <a:rPr lang="tr-TR" altLang="tr-TR" sz="1400">
                <a:solidFill>
                  <a:srgbClr val="FFFFFF"/>
                </a:solidFill>
              </a:rPr>
              <a:pPr>
                <a:spcBef>
                  <a:spcPct val="0"/>
                </a:spcBef>
                <a:buClrTx/>
                <a:buSzTx/>
                <a:buFontTx/>
                <a:buNone/>
              </a:pPr>
              <a:t>20</a:t>
            </a:fld>
            <a:endParaRPr lang="tr-TR" altLang="tr-TR" sz="1400">
              <a:solidFill>
                <a:srgbClr val="FFFFFF"/>
              </a:solidFill>
            </a:endParaRPr>
          </a:p>
        </p:txBody>
      </p:sp>
    </p:spTree>
    <p:extLst>
      <p:ext uri="{BB962C8B-B14F-4D97-AF65-F5344CB8AC3E}">
        <p14:creationId xmlns:p14="http://schemas.microsoft.com/office/powerpoint/2010/main" val="345982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952913" cy="1107996"/>
          </a:xfrm>
        </p:spPr>
        <p:txBody>
          <a:bodyPr/>
          <a:lstStyle/>
          <a:p>
            <a:r>
              <a:rPr lang="tr-TR" dirty="0" smtClean="0"/>
              <a:t>3) Stres ve </a:t>
            </a:r>
            <a:r>
              <a:rPr lang="tr-TR" dirty="0" err="1" smtClean="0"/>
              <a:t>Başaçıkma</a:t>
            </a:r>
            <a:r>
              <a:rPr lang="tr-TR" dirty="0" smtClean="0"/>
              <a:t> Modeli (</a:t>
            </a:r>
            <a:r>
              <a:rPr lang="tr-TR" dirty="0" err="1" smtClean="0"/>
              <a:t>Lazarus</a:t>
            </a:r>
            <a:r>
              <a:rPr lang="tr-TR" dirty="0" smtClean="0"/>
              <a:t> ve </a:t>
            </a:r>
            <a:r>
              <a:rPr lang="tr-TR" dirty="0" err="1" smtClean="0"/>
              <a:t>Folkman</a:t>
            </a:r>
            <a:r>
              <a:rPr lang="tr-TR" dirty="0" smtClean="0"/>
              <a:t>)</a:t>
            </a:r>
            <a:endParaRPr lang="tr-TR" dirty="0"/>
          </a:p>
        </p:txBody>
      </p:sp>
      <p:graphicFrame>
        <p:nvGraphicFramePr>
          <p:cNvPr id="5" name="Diyagram 4"/>
          <p:cNvGraphicFramePr/>
          <p:nvPr>
            <p:extLst>
              <p:ext uri="{D42A27DB-BD31-4B8C-83A1-F6EECF244321}">
                <p14:modId xmlns:p14="http://schemas.microsoft.com/office/powerpoint/2010/main" val="1603678326"/>
              </p:ext>
            </p:extLst>
          </p:nvPr>
        </p:nvGraphicFramePr>
        <p:xfrm>
          <a:off x="912824" y="1715515"/>
          <a:ext cx="10800000" cy="4761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233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Strese Gösterilen Tepkiler</a:t>
            </a:r>
            <a:endParaRPr lang="tr-TR" dirty="0"/>
          </a:p>
        </p:txBody>
      </p:sp>
      <p:sp>
        <p:nvSpPr>
          <p:cNvPr id="3" name="Metin Yer Tutucusu 2"/>
          <p:cNvSpPr>
            <a:spLocks noGrp="1"/>
          </p:cNvSpPr>
          <p:nvPr>
            <p:ph type="body" idx="1"/>
          </p:nvPr>
        </p:nvSpPr>
        <p:spPr>
          <a:xfrm>
            <a:off x="912825" y="1715515"/>
            <a:ext cx="5868975" cy="3323987"/>
          </a:xfrm>
        </p:spPr>
        <p:txBody>
          <a:bodyPr/>
          <a:lstStyle/>
          <a:p>
            <a:r>
              <a:rPr lang="tr-TR" dirty="0" smtClean="0"/>
              <a:t>Bilişsel Tepkiler</a:t>
            </a:r>
          </a:p>
          <a:p>
            <a:r>
              <a:rPr lang="tr-TR" dirty="0" smtClean="0"/>
              <a:t>Duygusal Tepkiler</a:t>
            </a:r>
          </a:p>
          <a:p>
            <a:r>
              <a:rPr lang="tr-TR" dirty="0" smtClean="0"/>
              <a:t>Davranışsal Tepkiler</a:t>
            </a:r>
          </a:p>
          <a:p>
            <a:pPr marL="342900" indent="-342900">
              <a:buFont typeface="Arial" panose="020B0604020202020204" pitchFamily="34" charset="0"/>
              <a:buChar char="•"/>
            </a:pPr>
            <a:r>
              <a:rPr lang="tr-TR" dirty="0" smtClean="0"/>
              <a:t>Yüzleşme (aktif ve </a:t>
            </a:r>
            <a:r>
              <a:rPr lang="tr-TR" dirty="0" err="1" smtClean="0"/>
              <a:t>promleme</a:t>
            </a:r>
            <a:r>
              <a:rPr lang="tr-TR" dirty="0" smtClean="0"/>
              <a:t> yönelik)</a:t>
            </a:r>
          </a:p>
          <a:p>
            <a:pPr marL="342900" indent="-342900">
              <a:buFont typeface="Arial" panose="020B0604020202020204" pitchFamily="34" charset="0"/>
              <a:buChar char="•"/>
            </a:pPr>
            <a:r>
              <a:rPr lang="tr-TR" dirty="0" smtClean="0"/>
              <a:t>Kaçma / kaçınma (pasif – savunmaya yönelik)</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Stres ve Hastalıklar</a:t>
            </a:r>
          </a:p>
          <a:p>
            <a:pPr marL="342900" indent="-342900">
              <a:buFont typeface="Arial" panose="020B0604020202020204" pitchFamily="34" charset="0"/>
              <a:buChar char="•"/>
            </a:pPr>
            <a:endParaRPr lang="tr-TR" dirty="0"/>
          </a:p>
        </p:txBody>
      </p:sp>
      <p:pic>
        <p:nvPicPr>
          <p:cNvPr id="4" name="Resim 3"/>
          <p:cNvPicPr>
            <a:picLocks noChangeAspect="1"/>
          </p:cNvPicPr>
          <p:nvPr/>
        </p:nvPicPr>
        <p:blipFill>
          <a:blip r:embed="rId2"/>
          <a:stretch>
            <a:fillRect/>
          </a:stretch>
        </p:blipFill>
        <p:spPr>
          <a:xfrm>
            <a:off x="6477000" y="1715515"/>
            <a:ext cx="5080000" cy="3810000"/>
          </a:xfrm>
          <a:prstGeom prst="rect">
            <a:avLst/>
          </a:prstGeom>
        </p:spPr>
      </p:pic>
    </p:spTree>
    <p:extLst>
      <p:ext uri="{BB962C8B-B14F-4D97-AF65-F5344CB8AC3E}">
        <p14:creationId xmlns:p14="http://schemas.microsoft.com/office/powerpoint/2010/main" val="112234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828800" y="609600"/>
            <a:ext cx="8147050" cy="850900"/>
          </a:xfrm>
        </p:spPr>
        <p:txBody>
          <a:bodyPr>
            <a:normAutofit/>
          </a:bodyPr>
          <a:lstStyle/>
          <a:p>
            <a:pPr>
              <a:defRPr/>
            </a:pPr>
            <a:r>
              <a:rPr lang="tr-TR" dirty="0" smtClean="0"/>
              <a:t>STRESİN SONUÇLARI</a:t>
            </a:r>
            <a:endParaRPr lang="tr-TR" b="1" dirty="0">
              <a:solidFill>
                <a:srgbClr val="C00000"/>
              </a:solidFill>
            </a:endParaRPr>
          </a:p>
        </p:txBody>
      </p:sp>
      <p:sp>
        <p:nvSpPr>
          <p:cNvPr id="3" name="2 İçerik Yer Tutucusu"/>
          <p:cNvSpPr>
            <a:spLocks noGrp="1"/>
          </p:cNvSpPr>
          <p:nvPr>
            <p:ph sz="quarter" idx="1"/>
          </p:nvPr>
        </p:nvSpPr>
        <p:spPr>
          <a:xfrm>
            <a:off x="914400" y="2057400"/>
            <a:ext cx="4495800" cy="4426998"/>
          </a:xfrm>
        </p:spPr>
        <p:txBody>
          <a:bodyPr>
            <a:normAutofit/>
          </a:bodyPr>
          <a:lstStyle/>
          <a:p>
            <a:pPr marL="274320" indent="-274320">
              <a:defRPr/>
            </a:pPr>
            <a:endParaRPr lang="tr-TR" sz="1800" b="1" dirty="0" smtClean="0"/>
          </a:p>
          <a:p>
            <a:pPr marL="274320" indent="-274320">
              <a:defRPr/>
            </a:pPr>
            <a:r>
              <a:rPr lang="tr-TR" sz="1800" b="1" dirty="0" smtClean="0"/>
              <a:t>1.FİZİKSEL/FİZYOLOJİK SONUÇLAR;</a:t>
            </a:r>
          </a:p>
          <a:p>
            <a:pPr marL="274320" indent="-274320">
              <a:defRPr/>
            </a:pPr>
            <a:r>
              <a:rPr lang="tr-TR" sz="1800" b="1" dirty="0" smtClean="0"/>
              <a:t>     a.KISA DÖNEMLİ SONUÇLAR:</a:t>
            </a:r>
          </a:p>
          <a:p>
            <a:pPr marL="274320" indent="-274320">
              <a:buFont typeface="Wingdings"/>
              <a:buChar char=""/>
              <a:defRPr/>
            </a:pPr>
            <a:r>
              <a:rPr lang="tr-TR" sz="1800" dirty="0" smtClean="0"/>
              <a:t>Tansiyonda yükselme,</a:t>
            </a:r>
          </a:p>
          <a:p>
            <a:pPr marL="274320" indent="-274320">
              <a:buFont typeface="Wingdings"/>
              <a:buChar char=""/>
              <a:defRPr/>
            </a:pPr>
            <a:r>
              <a:rPr lang="tr-TR" sz="1800" dirty="0" smtClean="0"/>
              <a:t>Kan şekerinde yükselme,</a:t>
            </a:r>
          </a:p>
          <a:p>
            <a:pPr marL="274320" indent="-274320">
              <a:buFont typeface="Wingdings"/>
              <a:buChar char=""/>
              <a:defRPr/>
            </a:pPr>
            <a:r>
              <a:rPr lang="tr-TR" sz="1800" dirty="0" smtClean="0"/>
              <a:t>Kolesterolün yükselmesi,</a:t>
            </a:r>
          </a:p>
          <a:p>
            <a:pPr marL="274320" indent="-274320">
              <a:buFont typeface="Wingdings"/>
              <a:buChar char=""/>
              <a:defRPr/>
            </a:pPr>
            <a:r>
              <a:rPr lang="tr-TR" sz="1800" dirty="0" smtClean="0"/>
              <a:t>Baş ağrısı, baş dönmesi, </a:t>
            </a:r>
          </a:p>
          <a:p>
            <a:pPr marL="274320" indent="-274320">
              <a:buFont typeface="Wingdings"/>
              <a:buChar char=""/>
              <a:defRPr/>
            </a:pPr>
            <a:r>
              <a:rPr lang="tr-TR" sz="1800" dirty="0" smtClean="0"/>
              <a:t>Boyun/Omuz/Sırt ağrıları,</a:t>
            </a:r>
          </a:p>
          <a:p>
            <a:pPr marL="274320" indent="-274320">
              <a:buFont typeface="Wingdings"/>
              <a:buChar char=""/>
              <a:defRPr/>
            </a:pPr>
            <a:r>
              <a:rPr lang="tr-TR" sz="1800" dirty="0" smtClean="0"/>
              <a:t>Terleme,</a:t>
            </a:r>
          </a:p>
          <a:p>
            <a:pPr marL="274320" indent="-274320">
              <a:buFont typeface="Wingdings"/>
              <a:buChar char=""/>
              <a:defRPr/>
            </a:pPr>
            <a:r>
              <a:rPr lang="tr-TR" sz="1800" dirty="0" smtClean="0"/>
              <a:t>Yorgunluk,</a:t>
            </a:r>
          </a:p>
          <a:p>
            <a:pPr marL="274320" indent="-274320">
              <a:buFont typeface="Wingdings"/>
              <a:buChar char=""/>
              <a:defRPr/>
            </a:pPr>
            <a:r>
              <a:rPr lang="tr-TR" sz="1800" dirty="0" smtClean="0"/>
              <a:t>Aşırı hareketlilik, </a:t>
            </a:r>
          </a:p>
          <a:p>
            <a:pPr marL="274320" indent="-274320">
              <a:buFont typeface="Wingdings"/>
              <a:buChar char=""/>
              <a:defRPr/>
            </a:pPr>
            <a:r>
              <a:rPr lang="tr-TR" sz="1800" dirty="0" smtClean="0"/>
              <a:t>Ağız kuruluğu,İştahsızlık,</a:t>
            </a:r>
          </a:p>
          <a:p>
            <a:pPr marL="274320" indent="-274320">
              <a:buFont typeface="Wingdings"/>
              <a:buChar char=""/>
              <a:defRPr/>
            </a:pPr>
            <a:r>
              <a:rPr lang="tr-TR" sz="1800" dirty="0" smtClean="0"/>
              <a:t>Bulantı, Kramp, Kabızlık/İshal,</a:t>
            </a:r>
          </a:p>
          <a:p>
            <a:pPr marL="274320" indent="-274320">
              <a:buFont typeface="Wingdings"/>
              <a:buChar char=""/>
              <a:defRPr/>
            </a:pPr>
            <a:r>
              <a:rPr lang="tr-TR" sz="1800" dirty="0" smtClean="0"/>
              <a:t>Nefes darlığı,</a:t>
            </a:r>
          </a:p>
          <a:p>
            <a:pPr marL="274320" indent="-274320">
              <a:buFont typeface="Wingdings"/>
              <a:buChar char=""/>
              <a:defRPr/>
            </a:pPr>
            <a:r>
              <a:rPr lang="tr-TR" sz="1800" dirty="0" smtClean="0"/>
              <a:t>Kekemelik,</a:t>
            </a:r>
          </a:p>
          <a:p>
            <a:pPr marL="274320" indent="-274320">
              <a:buFont typeface="Wingdings"/>
              <a:buChar char=""/>
              <a:defRPr/>
            </a:pPr>
            <a:endParaRPr lang="tr-TR" sz="1800" dirty="0"/>
          </a:p>
        </p:txBody>
      </p:sp>
      <p:sp>
        <p:nvSpPr>
          <p:cNvPr id="59396" name="3 Slayt Numarası Yer Tutucusu"/>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0CD18D27-62D3-4BD0-899A-34AFB4E8B9C7}" type="slidenum">
              <a:rPr lang="tr-TR" altLang="tr-TR" sz="1400">
                <a:solidFill>
                  <a:srgbClr val="FFFFFF"/>
                </a:solidFill>
              </a:rPr>
              <a:pPr>
                <a:spcBef>
                  <a:spcPct val="0"/>
                </a:spcBef>
                <a:buClrTx/>
                <a:buSzTx/>
                <a:buFontTx/>
                <a:buNone/>
              </a:pPr>
              <a:t>23</a:t>
            </a:fld>
            <a:endParaRPr lang="tr-TR" altLang="tr-TR" sz="1400">
              <a:solidFill>
                <a:srgbClr val="FFFFFF"/>
              </a:solidFill>
            </a:endParaRPr>
          </a:p>
        </p:txBody>
      </p:sp>
      <p:sp>
        <p:nvSpPr>
          <p:cNvPr id="5" name="2 İçerik Yer Tutucusu"/>
          <p:cNvSpPr txBox="1">
            <a:spLocks/>
          </p:cNvSpPr>
          <p:nvPr/>
        </p:nvSpPr>
        <p:spPr>
          <a:xfrm>
            <a:off x="6097942" y="2286000"/>
            <a:ext cx="5486400" cy="2769989"/>
          </a:xfrm>
          <a:prstGeom prst="rect">
            <a:avLst/>
          </a:prstGeom>
        </p:spPr>
        <p:txBody>
          <a:bodyPr wrap="square" lIns="0" tIns="0" rIns="0" bIns="0">
            <a:spAutoFit/>
          </a:bodyPr>
          <a:lstStyle>
            <a:lvl1pPr marL="0">
              <a:defRPr sz="24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panose="05000000000000000000" pitchFamily="2" charset="2"/>
              <a:buNone/>
            </a:pPr>
            <a:r>
              <a:rPr lang="tr-TR" altLang="tr-TR" sz="1800" b="1" kern="0" dirty="0" smtClean="0"/>
              <a:t>1.FİZİKSEL/FİZYOLOJİK SONUÇLAR;</a:t>
            </a:r>
          </a:p>
          <a:p>
            <a:pPr>
              <a:buFont typeface="Wingdings" panose="05000000000000000000" pitchFamily="2" charset="2"/>
              <a:buNone/>
            </a:pPr>
            <a:r>
              <a:rPr lang="tr-TR" altLang="tr-TR" sz="1800" b="1" kern="0" dirty="0" smtClean="0"/>
              <a:t>     </a:t>
            </a:r>
            <a:r>
              <a:rPr lang="tr-TR" altLang="tr-TR" sz="1800" b="1" kern="0" dirty="0" err="1" smtClean="0"/>
              <a:t>b.UZUN</a:t>
            </a:r>
            <a:r>
              <a:rPr lang="tr-TR" altLang="tr-TR" sz="1800" b="1" kern="0" dirty="0" smtClean="0"/>
              <a:t> DÖNEMLİ SONUÇLAR/PSİKOSOMATİK  HASTALIKLAR:</a:t>
            </a:r>
          </a:p>
          <a:p>
            <a:pPr>
              <a:buFont typeface="Wingdings" panose="05000000000000000000" pitchFamily="2" charset="2"/>
              <a:buNone/>
            </a:pPr>
            <a:endParaRPr lang="tr-TR" altLang="tr-TR" sz="1800" kern="0" dirty="0" smtClean="0"/>
          </a:p>
          <a:p>
            <a:pPr marL="285750" indent="-285750">
              <a:buFont typeface="Arial" panose="020B0604020202020204" pitchFamily="34" charset="0"/>
              <a:buChar char="•"/>
            </a:pPr>
            <a:r>
              <a:rPr lang="tr-TR" altLang="tr-TR" sz="1800" kern="0" dirty="0" smtClean="0"/>
              <a:t>Kalp-damar hastalıkları,</a:t>
            </a:r>
          </a:p>
          <a:p>
            <a:pPr marL="285750" indent="-285750">
              <a:buFont typeface="Arial" panose="020B0604020202020204" pitchFamily="34" charset="0"/>
              <a:buChar char="•"/>
            </a:pPr>
            <a:r>
              <a:rPr lang="tr-TR" altLang="tr-TR" sz="1800" kern="0" dirty="0" smtClean="0"/>
              <a:t>Kanser,</a:t>
            </a:r>
          </a:p>
          <a:p>
            <a:pPr marL="285750" indent="-285750">
              <a:buFont typeface="Arial" panose="020B0604020202020204" pitchFamily="34" charset="0"/>
              <a:buChar char="•"/>
            </a:pPr>
            <a:r>
              <a:rPr lang="tr-TR" altLang="tr-TR" sz="1800" kern="0" dirty="0" smtClean="0"/>
              <a:t>Ülser,</a:t>
            </a:r>
          </a:p>
          <a:p>
            <a:pPr marL="285750" indent="-285750">
              <a:buFont typeface="Arial" panose="020B0604020202020204" pitchFamily="34" charset="0"/>
              <a:buChar char="•"/>
            </a:pPr>
            <a:r>
              <a:rPr lang="tr-TR" altLang="tr-TR" sz="1800" kern="0" dirty="0" smtClean="0"/>
              <a:t>Migren (E %16 ; K %22),</a:t>
            </a:r>
          </a:p>
          <a:p>
            <a:pPr marL="285750" indent="-285750">
              <a:buFont typeface="Arial" panose="020B0604020202020204" pitchFamily="34" charset="0"/>
              <a:buChar char="•"/>
            </a:pPr>
            <a:r>
              <a:rPr lang="tr-TR" altLang="tr-TR" sz="1800" kern="0" dirty="0" smtClean="0"/>
              <a:t>Alerji/Astım,</a:t>
            </a:r>
          </a:p>
          <a:p>
            <a:pPr marL="285750" indent="-285750">
              <a:buFont typeface="Arial" panose="020B0604020202020204" pitchFamily="34" charset="0"/>
              <a:buChar char="•"/>
            </a:pPr>
            <a:r>
              <a:rPr lang="tr-TR" altLang="tr-TR" sz="1800" kern="0" dirty="0" err="1" smtClean="0"/>
              <a:t>Romatoit</a:t>
            </a:r>
            <a:r>
              <a:rPr lang="tr-TR" altLang="tr-TR" sz="1800" kern="0" dirty="0" smtClean="0"/>
              <a:t> </a:t>
            </a:r>
            <a:r>
              <a:rPr lang="tr-TR" altLang="tr-TR" sz="1800" kern="0" dirty="0" err="1" smtClean="0"/>
              <a:t>artrit,vb</a:t>
            </a:r>
            <a:r>
              <a:rPr lang="tr-TR" altLang="tr-TR" sz="1800" kern="0" dirty="0" smtClean="0"/>
              <a:t>.</a:t>
            </a:r>
          </a:p>
        </p:txBody>
      </p:sp>
    </p:spTree>
    <p:extLst>
      <p:ext uri="{BB962C8B-B14F-4D97-AF65-F5344CB8AC3E}">
        <p14:creationId xmlns:p14="http://schemas.microsoft.com/office/powerpoint/2010/main" val="287456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981200" y="274639"/>
            <a:ext cx="8147050" cy="922337"/>
          </a:xfrm>
        </p:spPr>
        <p:txBody>
          <a:bodyPr>
            <a:normAutofit/>
          </a:bodyPr>
          <a:lstStyle/>
          <a:p>
            <a:pPr>
              <a:defRPr/>
            </a:pPr>
            <a:r>
              <a:rPr lang="tr-TR" dirty="0"/>
              <a:t>STRESİN SONUÇLARI</a:t>
            </a:r>
            <a:endParaRPr lang="tr-TR" b="1" dirty="0"/>
          </a:p>
        </p:txBody>
      </p:sp>
      <p:sp>
        <p:nvSpPr>
          <p:cNvPr id="3" name="2 İçerik Yer Tutucusu"/>
          <p:cNvSpPr>
            <a:spLocks noGrp="1"/>
          </p:cNvSpPr>
          <p:nvPr>
            <p:ph sz="quarter" idx="1"/>
          </p:nvPr>
        </p:nvSpPr>
        <p:spPr>
          <a:xfrm>
            <a:off x="914400" y="1600199"/>
            <a:ext cx="5181600" cy="4873625"/>
          </a:xfrm>
        </p:spPr>
        <p:txBody>
          <a:bodyPr>
            <a:normAutofit lnSpcReduction="10000"/>
          </a:bodyPr>
          <a:lstStyle/>
          <a:p>
            <a:pPr marL="274320" indent="-274320">
              <a:defRPr/>
            </a:pPr>
            <a:r>
              <a:rPr lang="tr-TR" sz="2600" b="1" dirty="0" smtClean="0">
                <a:solidFill>
                  <a:srgbClr val="FF0000"/>
                </a:solidFill>
              </a:rPr>
              <a:t>ÖRGÜTSEL DÜZEYDE</a:t>
            </a:r>
          </a:p>
          <a:p>
            <a:pPr marL="274320" indent="-274320">
              <a:defRPr/>
            </a:pPr>
            <a:endParaRPr lang="tr-TR" dirty="0" smtClean="0"/>
          </a:p>
          <a:p>
            <a:pPr marL="274320" indent="-274320">
              <a:defRPr/>
            </a:pPr>
            <a:r>
              <a:rPr lang="tr-TR" sz="1800" b="1" dirty="0" smtClean="0"/>
              <a:t>1.ILIMLI STRES DÜZEYİ; </a:t>
            </a:r>
          </a:p>
          <a:p>
            <a:pPr marL="274320" indent="-274320">
              <a:buFont typeface="Wingdings"/>
              <a:buChar char=""/>
              <a:defRPr/>
            </a:pPr>
            <a:r>
              <a:rPr lang="tr-TR" sz="1800" dirty="0" smtClean="0"/>
              <a:t>Olumlu rekabet,</a:t>
            </a:r>
          </a:p>
          <a:p>
            <a:pPr marL="274320" indent="-274320">
              <a:buFont typeface="Wingdings"/>
              <a:buChar char=""/>
              <a:defRPr/>
            </a:pPr>
            <a:r>
              <a:rPr lang="tr-TR" sz="1800" dirty="0" smtClean="0"/>
              <a:t>Girişimcilik, Dinamizm,</a:t>
            </a:r>
          </a:p>
          <a:p>
            <a:pPr marL="274320" indent="-274320">
              <a:buFont typeface="Wingdings"/>
              <a:buChar char=""/>
              <a:defRPr/>
            </a:pPr>
            <a:r>
              <a:rPr lang="tr-TR" sz="1800" dirty="0" smtClean="0"/>
              <a:t>Verimlilik, Başarı,</a:t>
            </a:r>
          </a:p>
          <a:p>
            <a:pPr marL="274320" indent="-274320">
              <a:defRPr/>
            </a:pPr>
            <a:endParaRPr lang="tr-TR" sz="1800" dirty="0" smtClean="0"/>
          </a:p>
          <a:p>
            <a:pPr marL="274320" indent="-274320">
              <a:defRPr/>
            </a:pPr>
            <a:r>
              <a:rPr lang="tr-TR" sz="1800" b="1" dirty="0" smtClean="0"/>
              <a:t>2.AŞIRI STRES(DİSTRES);</a:t>
            </a:r>
          </a:p>
          <a:p>
            <a:pPr marL="274320" indent="-274320">
              <a:buFont typeface="Wingdings"/>
              <a:buChar char=""/>
              <a:defRPr/>
            </a:pPr>
            <a:r>
              <a:rPr lang="tr-TR" sz="1800" dirty="0" smtClean="0"/>
              <a:t> Moralsizlik,</a:t>
            </a:r>
          </a:p>
          <a:p>
            <a:pPr marL="274320" indent="-274320">
              <a:buFont typeface="Wingdings"/>
              <a:buChar char=""/>
              <a:defRPr/>
            </a:pPr>
            <a:r>
              <a:rPr lang="tr-TR" sz="1800" dirty="0" smtClean="0"/>
              <a:t> </a:t>
            </a:r>
            <a:r>
              <a:rPr lang="tr-TR" sz="1800" dirty="0" err="1" smtClean="0"/>
              <a:t>Performansda</a:t>
            </a:r>
            <a:r>
              <a:rPr lang="tr-TR" sz="1800" dirty="0" smtClean="0"/>
              <a:t> düşme,</a:t>
            </a:r>
          </a:p>
          <a:p>
            <a:pPr marL="274320" indent="-274320">
              <a:buFont typeface="Wingdings"/>
              <a:buChar char=""/>
              <a:defRPr/>
            </a:pPr>
            <a:r>
              <a:rPr lang="tr-TR" sz="1800" dirty="0" smtClean="0"/>
              <a:t> İşe devamsızlık,</a:t>
            </a:r>
          </a:p>
          <a:p>
            <a:pPr marL="274320" indent="-274320">
              <a:buFont typeface="Wingdings"/>
              <a:buChar char=""/>
              <a:defRPr/>
            </a:pPr>
            <a:r>
              <a:rPr lang="tr-TR" sz="1800" dirty="0" smtClean="0"/>
              <a:t> İnsan gücü devrinde artma,</a:t>
            </a:r>
          </a:p>
          <a:p>
            <a:pPr marL="274320" indent="-274320">
              <a:buFont typeface="Wingdings"/>
              <a:buChar char=""/>
              <a:defRPr/>
            </a:pPr>
            <a:r>
              <a:rPr lang="tr-TR" sz="1800" dirty="0" smtClean="0"/>
              <a:t> Emeklilik düşüncesi,</a:t>
            </a:r>
          </a:p>
          <a:p>
            <a:pPr marL="274320" indent="-274320">
              <a:buFont typeface="Wingdings"/>
              <a:buChar char=""/>
              <a:defRPr/>
            </a:pPr>
            <a:r>
              <a:rPr lang="tr-TR" sz="1800" dirty="0" smtClean="0"/>
              <a:t> Kazalar,</a:t>
            </a:r>
          </a:p>
          <a:p>
            <a:pPr marL="274320" indent="-274320">
              <a:buFont typeface="Wingdings"/>
              <a:buChar char=""/>
              <a:defRPr/>
            </a:pPr>
            <a:r>
              <a:rPr lang="tr-TR" sz="1800" dirty="0" smtClean="0"/>
              <a:t> Yabancılaşma ve işe soğuma,</a:t>
            </a:r>
          </a:p>
          <a:p>
            <a:pPr marL="274320" indent="-274320">
              <a:buFont typeface="Wingdings"/>
              <a:buChar char=""/>
              <a:defRPr/>
            </a:pPr>
            <a:r>
              <a:rPr lang="tr-TR" sz="1800" dirty="0" smtClean="0"/>
              <a:t> İş doyumsuzluğu, Motivasyon azalması,</a:t>
            </a:r>
          </a:p>
          <a:p>
            <a:pPr marL="274320" indent="-274320">
              <a:buFont typeface="Wingdings"/>
              <a:buChar char=""/>
              <a:defRPr/>
            </a:pPr>
            <a:r>
              <a:rPr lang="tr-TR" sz="1800" dirty="0" smtClean="0"/>
              <a:t> Çatışmalar,</a:t>
            </a:r>
          </a:p>
          <a:p>
            <a:pPr marL="274320" indent="-274320">
              <a:buFont typeface="Wingdings"/>
              <a:buChar char=""/>
              <a:defRPr/>
            </a:pPr>
            <a:endParaRPr lang="tr-TR" dirty="0"/>
          </a:p>
        </p:txBody>
      </p:sp>
      <p:sp>
        <p:nvSpPr>
          <p:cNvPr id="67588" name="3 Slayt Numarası Yer Tutucusu"/>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C6F367A-DF3B-4309-AEA0-F6BA896BC876}" type="slidenum">
              <a:rPr lang="tr-TR" altLang="tr-TR" sz="1400">
                <a:solidFill>
                  <a:srgbClr val="FFFFFF"/>
                </a:solidFill>
              </a:rPr>
              <a:pPr>
                <a:spcBef>
                  <a:spcPct val="0"/>
                </a:spcBef>
                <a:buClrTx/>
                <a:buSzTx/>
                <a:buFontTx/>
                <a:buNone/>
              </a:pPr>
              <a:t>24</a:t>
            </a:fld>
            <a:endParaRPr lang="tr-TR" altLang="tr-TR" sz="1400">
              <a:solidFill>
                <a:srgbClr val="FFFFFF"/>
              </a:solidFill>
            </a:endParaRPr>
          </a:p>
        </p:txBody>
      </p:sp>
      <p:sp>
        <p:nvSpPr>
          <p:cNvPr id="5" name="2 İçerik Yer Tutucusu"/>
          <p:cNvSpPr txBox="1">
            <a:spLocks/>
          </p:cNvSpPr>
          <p:nvPr/>
        </p:nvSpPr>
        <p:spPr>
          <a:xfrm>
            <a:off x="6400800" y="2209800"/>
            <a:ext cx="5424842" cy="4416422"/>
          </a:xfrm>
          <a:prstGeom prst="rect">
            <a:avLst/>
          </a:prstGeom>
        </p:spPr>
        <p:txBody>
          <a:bodyPr wrap="square" lIns="0" tIns="0" rIns="0" bIns="0">
            <a:noAutofit/>
          </a:bodyPr>
          <a:lstStyle>
            <a:lvl1pPr marL="0">
              <a:defRPr sz="24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74320" indent="-274320">
              <a:defRPr/>
            </a:pPr>
            <a:r>
              <a:rPr lang="tr-TR" sz="1800" b="1" kern="0" dirty="0" smtClean="0"/>
              <a:t>3.ÖRGÜTSEL STRES(ÖZETLE);</a:t>
            </a:r>
          </a:p>
          <a:p>
            <a:pPr marL="274320" indent="-274320">
              <a:buFont typeface="Wingdings"/>
              <a:buChar char=""/>
              <a:defRPr/>
            </a:pPr>
            <a:r>
              <a:rPr lang="tr-TR" sz="1800" kern="0" dirty="0" smtClean="0"/>
              <a:t>Örgütsel bağlılıkta azalmaya,</a:t>
            </a:r>
          </a:p>
          <a:p>
            <a:pPr marL="274320" indent="-274320">
              <a:buFont typeface="Wingdings"/>
              <a:buChar char=""/>
              <a:defRPr/>
            </a:pPr>
            <a:r>
              <a:rPr lang="tr-TR" sz="1800" kern="0" dirty="0" smtClean="0"/>
              <a:t>İş kazalarına,</a:t>
            </a:r>
          </a:p>
          <a:p>
            <a:pPr marL="274320" indent="-274320">
              <a:buFont typeface="Wingdings"/>
              <a:buChar char=""/>
              <a:defRPr/>
            </a:pPr>
            <a:r>
              <a:rPr lang="tr-TR" sz="1800" kern="0" dirty="0" smtClean="0"/>
              <a:t>Uyarı ve cezalarda artışa,</a:t>
            </a:r>
          </a:p>
          <a:p>
            <a:pPr marL="274320" indent="-274320">
              <a:buFont typeface="Wingdings"/>
              <a:buChar char=""/>
              <a:defRPr/>
            </a:pPr>
            <a:r>
              <a:rPr lang="tr-TR" sz="1800" kern="0" dirty="0" smtClean="0"/>
              <a:t>Kararların etkisizliğine,</a:t>
            </a:r>
          </a:p>
          <a:p>
            <a:pPr marL="274320" indent="-274320">
              <a:buFont typeface="Wingdings"/>
              <a:buChar char=""/>
              <a:defRPr/>
            </a:pPr>
            <a:r>
              <a:rPr lang="tr-TR" sz="1800" kern="0" dirty="0" smtClean="0"/>
              <a:t>Örgütsel iklimin bozulmasına, örgütsel çatışmaya,</a:t>
            </a:r>
          </a:p>
          <a:p>
            <a:pPr marL="274320" indent="-274320">
              <a:buFont typeface="Wingdings"/>
              <a:buChar char=""/>
              <a:defRPr/>
            </a:pPr>
            <a:r>
              <a:rPr lang="tr-TR" sz="1800" kern="0" dirty="0" smtClean="0"/>
              <a:t>Sağlık sorunları ve harcamalarında artmaya,</a:t>
            </a:r>
          </a:p>
          <a:p>
            <a:pPr marL="274320" indent="-274320">
              <a:buFont typeface="Wingdings"/>
              <a:buChar char=""/>
              <a:defRPr/>
            </a:pPr>
            <a:r>
              <a:rPr lang="tr-TR" sz="1800" kern="0" dirty="0" smtClean="0"/>
              <a:t>Personel ve müşteri şikayetlerinde artmaya,</a:t>
            </a:r>
          </a:p>
          <a:p>
            <a:pPr marL="274320" indent="-274320">
              <a:buFont typeface="Wingdings"/>
              <a:buChar char=""/>
              <a:defRPr/>
            </a:pPr>
            <a:r>
              <a:rPr lang="tr-TR" sz="1800" kern="0" dirty="0" smtClean="0"/>
              <a:t>Bölümler arası işbirliğinin ve iletişimin zayıflamasına,</a:t>
            </a:r>
          </a:p>
          <a:p>
            <a:pPr marL="274320" indent="-274320">
              <a:buFont typeface="Wingdings"/>
              <a:buChar char=""/>
              <a:defRPr/>
            </a:pPr>
            <a:r>
              <a:rPr lang="tr-TR" sz="1800" kern="0" dirty="0" smtClean="0"/>
              <a:t>İş tatminsizliğine, kalitede ve verimlilikte düşmeye, </a:t>
            </a:r>
          </a:p>
          <a:p>
            <a:pPr marL="274320" indent="-274320">
              <a:buFont typeface="Wingdings"/>
              <a:buChar char=""/>
              <a:defRPr/>
            </a:pPr>
            <a:r>
              <a:rPr lang="tr-TR" sz="1800" kern="0" dirty="0" smtClean="0"/>
              <a:t>İş gücü devrinde artmaya,</a:t>
            </a:r>
          </a:p>
          <a:p>
            <a:pPr marL="274320" indent="-274320">
              <a:buFont typeface="Wingdings"/>
              <a:buChar char=""/>
              <a:defRPr/>
            </a:pPr>
            <a:r>
              <a:rPr lang="tr-TR" sz="1800" kern="0" dirty="0" smtClean="0"/>
              <a:t>Örgüt ve iş araçlarına zarar verilmesine,</a:t>
            </a:r>
          </a:p>
          <a:p>
            <a:pPr marL="274320" indent="-274320">
              <a:buFont typeface="Wingdings"/>
              <a:buChar char=""/>
              <a:defRPr/>
            </a:pPr>
            <a:r>
              <a:rPr lang="tr-TR" sz="1800" kern="0" dirty="0" smtClean="0"/>
              <a:t>Örgütü kötülemeye, örgüt imajının zayıflamasına, yol açar.</a:t>
            </a:r>
          </a:p>
          <a:p>
            <a:pPr marL="274320" indent="-274320">
              <a:buFont typeface="Wingdings"/>
              <a:buChar char=""/>
              <a:defRPr/>
            </a:pPr>
            <a:endParaRPr lang="tr-TR" sz="1800" kern="0" dirty="0" smtClean="0"/>
          </a:p>
          <a:p>
            <a:pPr marL="274320" indent="-274320">
              <a:buFont typeface="Wingdings"/>
              <a:buChar char=""/>
              <a:defRPr/>
            </a:pPr>
            <a:endParaRPr lang="tr-TR" sz="1800" kern="0" dirty="0"/>
          </a:p>
        </p:txBody>
      </p:sp>
    </p:spTree>
    <p:extLst>
      <p:ext uri="{BB962C8B-B14F-4D97-AF65-F5344CB8AC3E}">
        <p14:creationId xmlns:p14="http://schemas.microsoft.com/office/powerpoint/2010/main" val="427470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GEVŞEME EGZERSİZLERİ UYGULAMA</a:t>
            </a:r>
            <a:endParaRPr lang="tr-TR" dirty="0"/>
          </a:p>
        </p:txBody>
      </p:sp>
      <p:graphicFrame>
        <p:nvGraphicFramePr>
          <p:cNvPr id="4" name="Diyagram 3"/>
          <p:cNvGraphicFramePr/>
          <p:nvPr>
            <p:extLst>
              <p:ext uri="{D42A27DB-BD31-4B8C-83A1-F6EECF244321}">
                <p14:modId xmlns:p14="http://schemas.microsoft.com/office/powerpoint/2010/main" val="1164792806"/>
              </p:ext>
            </p:extLst>
          </p:nvPr>
        </p:nvGraphicFramePr>
        <p:xfrm>
          <a:off x="990600" y="2438400"/>
          <a:ext cx="10366349" cy="2954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40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1 Resim" descr="2.jpg"/>
          <p:cNvPicPr>
            <a:picLocks noGrp="1" noChangeAspect="1"/>
          </p:cNvPicPr>
          <p:nvPr isPhoto="1"/>
        </p:nvPicPr>
        <p:blipFill>
          <a:blip r:embed="rId2" cstate="print"/>
          <a:srcRect b="7291"/>
          <a:stretch>
            <a:fillRect/>
          </a:stretch>
        </p:blipFill>
        <p:spPr bwMode="auto">
          <a:xfrm>
            <a:off x="1524000" y="0"/>
            <a:ext cx="9144000" cy="6858000"/>
          </a:xfrm>
          <a:prstGeom prst="rect">
            <a:avLst/>
          </a:prstGeom>
          <a:noFill/>
          <a:ln w="9525">
            <a:noFill/>
            <a:miter lim="800000"/>
            <a:headEnd/>
            <a:tailEnd/>
          </a:ln>
        </p:spPr>
      </p:pic>
    </p:spTree>
    <p:extLst>
      <p:ext uri="{BB962C8B-B14F-4D97-AF65-F5344CB8AC3E}">
        <p14:creationId xmlns:p14="http://schemas.microsoft.com/office/powerpoint/2010/main" val="193165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a:t>STRES NEDİR?</a:t>
            </a:r>
          </a:p>
        </p:txBody>
      </p:sp>
      <p:graphicFrame>
        <p:nvGraphicFramePr>
          <p:cNvPr id="4" name="Diyagram 3"/>
          <p:cNvGraphicFramePr/>
          <p:nvPr>
            <p:extLst>
              <p:ext uri="{D42A27DB-BD31-4B8C-83A1-F6EECF244321}">
                <p14:modId xmlns:p14="http://schemas.microsoft.com/office/powerpoint/2010/main" val="2464880813"/>
              </p:ext>
            </p:extLst>
          </p:nvPr>
        </p:nvGraphicFramePr>
        <p:xfrm>
          <a:off x="912825" y="1715515"/>
          <a:ext cx="10212375" cy="4304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2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Metin Yer Tutucusu 2"/>
          <p:cNvSpPr>
            <a:spLocks noGrp="1"/>
          </p:cNvSpPr>
          <p:nvPr>
            <p:ph type="body" idx="1"/>
          </p:nvPr>
        </p:nvSpPr>
        <p:spPr/>
        <p:txBody>
          <a:bodyPr/>
          <a:lstStyle/>
          <a:p>
            <a:endParaRPr lang="tr-TR"/>
          </a:p>
        </p:txBody>
      </p:sp>
      <p:pic>
        <p:nvPicPr>
          <p:cNvPr id="4" name="1 Resim" descr="5.jpg"/>
          <p:cNvPicPr>
            <a:picLocks noGrp="1" noChangeAspect="1"/>
          </p:cNvPicPr>
          <p:nvPr isPhoto="1"/>
        </p:nvPicPr>
        <p:blipFill rotWithShape="1">
          <a:blip r:embed="rId2">
            <a:extLst>
              <a:ext uri="{28A0092B-C50C-407E-A947-70E740481C1C}">
                <a14:useLocalDpi xmlns:a14="http://schemas.microsoft.com/office/drawing/2010/main" val="0"/>
              </a:ext>
            </a:extLst>
          </a:blip>
          <a:srcRect b="7758"/>
          <a:stretch/>
        </p:blipFill>
        <p:spPr bwMode="auto">
          <a:xfrm>
            <a:off x="228600" y="457200"/>
            <a:ext cx="6846888" cy="537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1 Resim" descr="11.jpg"/>
          <p:cNvPicPr>
            <a:picLocks noGrp="1" noChangeAspect="1"/>
          </p:cNvPicPr>
          <p:nvPr isPhoto="1"/>
        </p:nvPicPr>
        <p:blipFill rotWithShape="1">
          <a:blip r:embed="rId3">
            <a:extLst>
              <a:ext uri="{28A0092B-C50C-407E-A947-70E740481C1C}">
                <a14:useLocalDpi xmlns:a14="http://schemas.microsoft.com/office/drawing/2010/main" val="0"/>
              </a:ext>
            </a:extLst>
          </a:blip>
          <a:srcRect b="7904"/>
          <a:stretch/>
        </p:blipFill>
        <p:spPr bwMode="auto">
          <a:xfrm>
            <a:off x="7619999" y="457200"/>
            <a:ext cx="4343399" cy="537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07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6261" y="411226"/>
            <a:ext cx="9539477" cy="553998"/>
          </a:xfrm>
        </p:spPr>
        <p:txBody>
          <a:bodyPr/>
          <a:lstStyle/>
          <a:p>
            <a:r>
              <a:rPr lang="tr-TR" dirty="0" smtClean="0"/>
              <a:t>STRESİN OLUMLU ETKİSİ</a:t>
            </a:r>
            <a:endParaRPr lang="tr-TR" dirty="0"/>
          </a:p>
        </p:txBody>
      </p:sp>
      <p:sp>
        <p:nvSpPr>
          <p:cNvPr id="3" name="Metin Yer Tutucusu 2"/>
          <p:cNvSpPr>
            <a:spLocks noGrp="1"/>
          </p:cNvSpPr>
          <p:nvPr>
            <p:ph type="body" idx="1"/>
          </p:nvPr>
        </p:nvSpPr>
        <p:spPr>
          <a:xfrm>
            <a:off x="912825" y="1715515"/>
            <a:ext cx="10366349" cy="2954655"/>
          </a:xfrm>
        </p:spPr>
        <p:txBody>
          <a:bodyPr/>
          <a:lstStyle/>
          <a:p>
            <a:r>
              <a:rPr lang="tr-TR" dirty="0"/>
              <a:t>İnsanın belirli düzeyde değişiklik yaşaması onun sağlıklı değişiklikler yapmasını, iyi uyarılmasını sağlar</a:t>
            </a:r>
            <a:r>
              <a:rPr lang="tr-TR" dirty="0" smtClean="0"/>
              <a:t>.</a:t>
            </a:r>
            <a:endParaRPr lang="tr-TR" dirty="0"/>
          </a:p>
          <a:p>
            <a:r>
              <a:rPr lang="tr-TR" dirty="0"/>
              <a:t>Bu tepkiler, acil durumlarla başa çıkmada yardımcı olur</a:t>
            </a:r>
            <a:r>
              <a:rPr lang="tr-TR" dirty="0" smtClean="0"/>
              <a:t>.</a:t>
            </a:r>
          </a:p>
          <a:p>
            <a:r>
              <a:rPr lang="tr-TR" dirty="0" smtClean="0"/>
              <a:t>	</a:t>
            </a:r>
            <a:endParaRPr lang="tr-TR" dirty="0" smtClean="0"/>
          </a:p>
          <a:p>
            <a:r>
              <a:rPr lang="tr-TR" dirty="0" err="1" smtClean="0"/>
              <a:t>Ör.belli</a:t>
            </a:r>
            <a:r>
              <a:rPr lang="tr-TR" dirty="0" smtClean="0"/>
              <a:t> </a:t>
            </a:r>
            <a:r>
              <a:rPr lang="tr-TR" dirty="0"/>
              <a:t>bir işin kısa süre içinde kusursuz olarak bitirilmesini ya da </a:t>
            </a:r>
            <a:endParaRPr lang="tr-TR" dirty="0" smtClean="0"/>
          </a:p>
          <a:p>
            <a:r>
              <a:rPr lang="tr-TR" dirty="0" smtClean="0"/>
              <a:t>6 </a:t>
            </a:r>
            <a:r>
              <a:rPr lang="tr-TR" dirty="0"/>
              <a:t>atletizm yarışmalarında atletlerin üst düzeyde performans göstermelerini </a:t>
            </a:r>
            <a:r>
              <a:rPr lang="tr-TR" dirty="0" smtClean="0"/>
              <a:t>	sağlar</a:t>
            </a:r>
          </a:p>
          <a:p>
            <a:endParaRPr lang="tr-TR" dirty="0"/>
          </a:p>
          <a:p>
            <a:endParaRPr lang="tr-TR" dirty="0"/>
          </a:p>
        </p:txBody>
      </p:sp>
    </p:spTree>
    <p:extLst>
      <p:ext uri="{BB962C8B-B14F-4D97-AF65-F5344CB8AC3E}">
        <p14:creationId xmlns:p14="http://schemas.microsoft.com/office/powerpoint/2010/main" val="107885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81200" y="274639"/>
            <a:ext cx="7467600" cy="492443"/>
          </a:xfrm>
        </p:spPr>
        <p:txBody>
          <a:bodyPr/>
          <a:lstStyle/>
          <a:p>
            <a:pPr>
              <a:defRPr/>
            </a:pPr>
            <a:r>
              <a:rPr lang="tr-TR" sz="3200" dirty="0"/>
              <a:t>STRES NEDİR?</a:t>
            </a:r>
            <a:endParaRPr lang="tr-TR" dirty="0"/>
          </a:p>
        </p:txBody>
      </p:sp>
      <p:sp>
        <p:nvSpPr>
          <p:cNvPr id="3" name="İçerik Yer Tutucusu 2"/>
          <p:cNvSpPr>
            <a:spLocks noGrp="1"/>
          </p:cNvSpPr>
          <p:nvPr>
            <p:ph sz="quarter" idx="1"/>
          </p:nvPr>
        </p:nvSpPr>
        <p:spPr>
          <a:xfrm>
            <a:off x="1524000" y="1711911"/>
            <a:ext cx="5105400" cy="2546669"/>
          </a:xfrm>
        </p:spPr>
        <p:txBody>
          <a:bodyPr/>
          <a:lstStyle/>
          <a:p>
            <a:pPr marL="274320" indent="-274320">
              <a:buFont typeface="Wingdings"/>
              <a:buChar char=""/>
              <a:defRPr/>
            </a:pPr>
            <a:r>
              <a:rPr lang="tr-TR" b="1" dirty="0">
                <a:solidFill>
                  <a:srgbClr val="C00000"/>
                </a:solidFill>
              </a:rPr>
              <a:t>STRESİN ORTAK ÜÇ BİLEŞENİ;</a:t>
            </a:r>
          </a:p>
          <a:p>
            <a:pPr marL="457200" indent="-457200">
              <a:buFont typeface="+mj-lt"/>
              <a:buAutoNum type="alphaLcPeriod"/>
              <a:defRPr/>
            </a:pPr>
            <a:r>
              <a:rPr lang="tr-TR" dirty="0"/>
              <a:t>Olumsuz </a:t>
            </a:r>
            <a:r>
              <a:rPr lang="tr-TR" b="1" dirty="0"/>
              <a:t>uyaran,</a:t>
            </a:r>
          </a:p>
          <a:p>
            <a:pPr marL="457200" indent="-457200">
              <a:buFont typeface="+mj-lt"/>
              <a:buAutoNum type="alphaLcPeriod"/>
              <a:defRPr/>
            </a:pPr>
            <a:r>
              <a:rPr lang="tr-TR" dirty="0"/>
              <a:t>Organizmanın </a:t>
            </a:r>
            <a:r>
              <a:rPr lang="tr-TR" b="1" dirty="0"/>
              <a:t>tepkisi,</a:t>
            </a:r>
          </a:p>
          <a:p>
            <a:pPr marL="457200" indent="-457200">
              <a:buFont typeface="+mj-lt"/>
              <a:buAutoNum type="alphaLcPeriod"/>
              <a:defRPr/>
            </a:pPr>
            <a:r>
              <a:rPr lang="tr-TR" dirty="0"/>
              <a:t>Organizmanın </a:t>
            </a:r>
            <a:r>
              <a:rPr lang="tr-TR" b="1" dirty="0"/>
              <a:t>etkilenmesi(Olumlu/Olumsuz),</a:t>
            </a:r>
          </a:p>
          <a:p>
            <a:pPr>
              <a:defRPr/>
            </a:pPr>
            <a:endParaRPr lang="tr-TR" dirty="0"/>
          </a:p>
        </p:txBody>
      </p:sp>
      <p:sp>
        <p:nvSpPr>
          <p:cNvPr id="4" name="İçerik Yer Tutucusu 3"/>
          <p:cNvSpPr>
            <a:spLocks noGrp="1"/>
          </p:cNvSpPr>
          <p:nvPr>
            <p:ph sz="quarter" idx="2"/>
          </p:nvPr>
        </p:nvSpPr>
        <p:spPr>
          <a:xfrm>
            <a:off x="7248525" y="1710431"/>
            <a:ext cx="4333875" cy="4495801"/>
          </a:xfrm>
        </p:spPr>
        <p:txBody>
          <a:bodyPr/>
          <a:lstStyle/>
          <a:p>
            <a:pPr marL="274320" indent="-274320">
              <a:buFont typeface="Wingdings"/>
              <a:buChar char=""/>
              <a:defRPr/>
            </a:pPr>
            <a:r>
              <a:rPr lang="tr-TR" b="1" dirty="0">
                <a:solidFill>
                  <a:srgbClr val="C00000"/>
                </a:solidFill>
              </a:rPr>
              <a:t>STRESLE İLGİLİ KAVRAMLAR;</a:t>
            </a:r>
          </a:p>
          <a:p>
            <a:pPr marL="457200" indent="-457200">
              <a:buFont typeface="+mj-lt"/>
              <a:buAutoNum type="alphaLcPeriod"/>
              <a:defRPr/>
            </a:pPr>
            <a:r>
              <a:rPr lang="tr-TR" dirty="0"/>
              <a:t>Gerginlik/Gerilim,</a:t>
            </a:r>
          </a:p>
          <a:p>
            <a:pPr marL="457200" indent="-457200">
              <a:buFont typeface="+mj-lt"/>
              <a:buAutoNum type="alphaLcPeriod"/>
              <a:defRPr/>
            </a:pPr>
            <a:r>
              <a:rPr lang="tr-TR" dirty="0"/>
              <a:t> Şiddet,</a:t>
            </a:r>
          </a:p>
          <a:p>
            <a:pPr marL="457200" indent="-457200">
              <a:buFont typeface="+mj-lt"/>
              <a:buAutoNum type="alphaLcPeriod"/>
              <a:defRPr/>
            </a:pPr>
            <a:r>
              <a:rPr lang="tr-TR" dirty="0"/>
              <a:t> Baskı,</a:t>
            </a:r>
          </a:p>
          <a:p>
            <a:pPr marL="457200" indent="-457200">
              <a:buFont typeface="+mj-lt"/>
              <a:buAutoNum type="alphaLcPeriod"/>
              <a:defRPr/>
            </a:pPr>
            <a:r>
              <a:rPr lang="tr-TR" dirty="0"/>
              <a:t> Depresyon,</a:t>
            </a:r>
          </a:p>
          <a:p>
            <a:pPr marL="457200" indent="-457200">
              <a:buFont typeface="+mj-lt"/>
              <a:buAutoNum type="alphaLcPeriod"/>
              <a:defRPr/>
            </a:pPr>
            <a:r>
              <a:rPr lang="tr-TR" dirty="0"/>
              <a:t> Zor,</a:t>
            </a:r>
          </a:p>
          <a:p>
            <a:pPr marL="457200" indent="-457200">
              <a:buFont typeface="+mj-lt"/>
              <a:buAutoNum type="alphaLcPeriod"/>
              <a:defRPr/>
            </a:pPr>
            <a:r>
              <a:rPr lang="tr-TR" dirty="0"/>
              <a:t> Tükenme,</a:t>
            </a:r>
          </a:p>
          <a:p>
            <a:pPr marL="457200" indent="-457200">
              <a:buFont typeface="+mj-lt"/>
              <a:buAutoNum type="alphaLcPeriod"/>
              <a:defRPr/>
            </a:pPr>
            <a:r>
              <a:rPr lang="tr-TR" dirty="0"/>
              <a:t> Sıkıntı,</a:t>
            </a:r>
          </a:p>
          <a:p>
            <a:pPr marL="457200" indent="-457200">
              <a:buFont typeface="+mj-lt"/>
              <a:buAutoNum type="alphaLcPeriod"/>
              <a:defRPr/>
            </a:pPr>
            <a:r>
              <a:rPr lang="tr-TR" dirty="0"/>
              <a:t> Kaygı</a:t>
            </a:r>
            <a:r>
              <a:rPr lang="tr-TR" dirty="0" smtClean="0"/>
              <a:t>, endişe</a:t>
            </a:r>
            <a:endParaRPr lang="tr-TR" dirty="0"/>
          </a:p>
          <a:p>
            <a:pPr marL="457200" indent="-457200">
              <a:buFont typeface="+mj-lt"/>
              <a:buAutoNum type="alphaLcPeriod"/>
              <a:defRPr/>
            </a:pPr>
            <a:r>
              <a:rPr lang="tr-TR" dirty="0"/>
              <a:t> Huzursuzluk,</a:t>
            </a:r>
          </a:p>
          <a:p>
            <a:pPr marL="457200" indent="-457200">
              <a:buFont typeface="+mj-lt"/>
              <a:buAutoNum type="alphaLcPeriod"/>
              <a:defRPr/>
            </a:pPr>
            <a:r>
              <a:rPr lang="tr-TR" dirty="0"/>
              <a:t> Çatışma,</a:t>
            </a:r>
          </a:p>
          <a:p>
            <a:pPr>
              <a:defRPr/>
            </a:pPr>
            <a:endParaRPr lang="tr-TR" dirty="0"/>
          </a:p>
        </p:txBody>
      </p:sp>
      <p:sp>
        <p:nvSpPr>
          <p:cNvPr id="15365" name="Slayt Numarası Yer Tutucusu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BB27BA-338A-462A-8E3D-F6D205D11F73}" type="slidenum">
              <a:rPr lang="tr-TR" altLang="tr-TR">
                <a:solidFill>
                  <a:srgbClr val="FFFFFF"/>
                </a:solidFill>
                <a:latin typeface="Century Schoolbook" panose="02040604050505020304" pitchFamily="18" charset="0"/>
              </a:rPr>
              <a:pPr/>
              <a:t>7</a:t>
            </a:fld>
            <a:endParaRPr lang="tr-TR" altLang="tr-TR">
              <a:solidFill>
                <a:srgbClr val="FFFFFF"/>
              </a:solidFill>
              <a:latin typeface="Century Schoolbook" panose="02040604050505020304" pitchFamily="18" charset="0"/>
            </a:endParaRPr>
          </a:p>
        </p:txBody>
      </p:sp>
    </p:spTree>
    <p:extLst>
      <p:ext uri="{BB962C8B-B14F-4D97-AF65-F5344CB8AC3E}">
        <p14:creationId xmlns:p14="http://schemas.microsoft.com/office/powerpoint/2010/main" val="283953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dirty="0"/>
              <a:t>STRESİN BELİRTİLERİ</a:t>
            </a:r>
          </a:p>
        </p:txBody>
      </p:sp>
      <p:sp>
        <p:nvSpPr>
          <p:cNvPr id="3" name="2 İçerik Yer Tutucusu"/>
          <p:cNvSpPr>
            <a:spLocks noGrp="1"/>
          </p:cNvSpPr>
          <p:nvPr>
            <p:ph sz="quarter" idx="1"/>
          </p:nvPr>
        </p:nvSpPr>
        <p:spPr>
          <a:xfrm>
            <a:off x="912825" y="1715515"/>
            <a:ext cx="10366349" cy="3508653"/>
          </a:xfrm>
        </p:spPr>
        <p:txBody>
          <a:bodyPr/>
          <a:lstStyle/>
          <a:p>
            <a:pPr>
              <a:spcBef>
                <a:spcPct val="50000"/>
              </a:spcBef>
            </a:pPr>
            <a:endParaRPr lang="tr-TR" dirty="0" smtClean="0"/>
          </a:p>
          <a:p>
            <a:pPr>
              <a:spcBef>
                <a:spcPct val="50000"/>
              </a:spcBef>
            </a:pPr>
            <a:r>
              <a:rPr lang="tr-TR" dirty="0" smtClean="0"/>
              <a:t>Fiziksel Ve Bedensel Belirtiler</a:t>
            </a:r>
          </a:p>
          <a:p>
            <a:pPr>
              <a:spcBef>
                <a:spcPct val="50000"/>
              </a:spcBef>
            </a:pPr>
            <a:endParaRPr lang="tr-TR" dirty="0" smtClean="0"/>
          </a:p>
          <a:p>
            <a:pPr>
              <a:spcBef>
                <a:spcPct val="50000"/>
              </a:spcBef>
            </a:pPr>
            <a:r>
              <a:rPr lang="tr-TR" dirty="0" smtClean="0"/>
              <a:t>Psikolojik Belirtiler</a:t>
            </a:r>
          </a:p>
          <a:p>
            <a:pPr>
              <a:spcBef>
                <a:spcPct val="50000"/>
              </a:spcBef>
            </a:pPr>
            <a:endParaRPr lang="tr-TR" dirty="0" smtClean="0"/>
          </a:p>
          <a:p>
            <a:pPr>
              <a:spcBef>
                <a:spcPct val="50000"/>
              </a:spcBef>
            </a:pPr>
            <a:r>
              <a:rPr lang="tr-TR" dirty="0" smtClean="0"/>
              <a:t>Duygusal Ve Davranışsal Belirtiler</a:t>
            </a:r>
          </a:p>
          <a:p>
            <a:endParaRPr lang="tr-TR" dirty="0"/>
          </a:p>
        </p:txBody>
      </p:sp>
      <p:pic>
        <p:nvPicPr>
          <p:cNvPr id="4" name="Picture 11" descr="Stres-Man"/>
          <p:cNvPicPr>
            <a:picLocks noChangeAspect="1" noChangeArrowheads="1"/>
          </p:cNvPicPr>
          <p:nvPr/>
        </p:nvPicPr>
        <p:blipFill>
          <a:blip r:embed="rId2"/>
          <a:srcRect/>
          <a:stretch>
            <a:fillRect/>
          </a:stretch>
        </p:blipFill>
        <p:spPr>
          <a:xfrm>
            <a:off x="7167570" y="1857365"/>
            <a:ext cx="2700338" cy="2454275"/>
          </a:xfrm>
          <a:prstGeom prst="rect">
            <a:avLst/>
          </a:prstGeom>
          <a:noFill/>
        </p:spPr>
      </p:pic>
    </p:spTree>
    <p:extLst>
      <p:ext uri="{BB962C8B-B14F-4D97-AF65-F5344CB8AC3E}">
        <p14:creationId xmlns:p14="http://schemas.microsoft.com/office/powerpoint/2010/main" val="227821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type="title"/>
          </p:nvPr>
        </p:nvSpPr>
        <p:spPr>
          <a:xfrm>
            <a:off x="3000375" y="260350"/>
            <a:ext cx="7010400" cy="1944688"/>
          </a:xfrm>
        </p:spPr>
        <p:txBody>
          <a:bodyPr>
            <a:normAutofit/>
          </a:bodyPr>
          <a:lstStyle/>
          <a:p>
            <a:pPr eaLnBrk="1" hangingPunct="1"/>
            <a:r>
              <a:rPr lang="tr-TR" sz="3400" dirty="0">
                <a:solidFill>
                  <a:schemeClr val="accent1">
                    <a:lumMod val="75000"/>
                  </a:schemeClr>
                </a:solidFill>
              </a:rPr>
              <a:t>TEKERLEKLER DÖNÜYOR MU?</a:t>
            </a:r>
            <a:br>
              <a:rPr lang="tr-TR" sz="3400" dirty="0">
                <a:solidFill>
                  <a:schemeClr val="accent1">
                    <a:lumMod val="75000"/>
                  </a:schemeClr>
                </a:solidFill>
              </a:rPr>
            </a:br>
            <a:r>
              <a:rPr lang="tr-TR" sz="3400" dirty="0">
                <a:solidFill>
                  <a:schemeClr val="accent1">
                    <a:lumMod val="75000"/>
                  </a:schemeClr>
                </a:solidFill>
              </a:rPr>
              <a:t/>
            </a:r>
            <a:br>
              <a:rPr lang="tr-TR" sz="3400" dirty="0">
                <a:solidFill>
                  <a:schemeClr val="accent1">
                    <a:lumMod val="75000"/>
                  </a:schemeClr>
                </a:solidFill>
              </a:rPr>
            </a:br>
            <a:r>
              <a:rPr lang="tr-TR" sz="3400" dirty="0">
                <a:solidFill>
                  <a:schemeClr val="accent1">
                    <a:lumMod val="75000"/>
                  </a:schemeClr>
                </a:solidFill>
              </a:rPr>
              <a:t>DÖNÜYORSA, HIZLI MI?</a:t>
            </a:r>
          </a:p>
        </p:txBody>
      </p:sp>
      <p:pic>
        <p:nvPicPr>
          <p:cNvPr id="59395" name="Picture 4" descr="illusion11"/>
          <p:cNvPicPr>
            <a:picLocks noGrp="1" noChangeAspect="1" noChangeArrowheads="1"/>
          </p:cNvPicPr>
          <p:nvPr>
            <p:ph sz="quarter" idx="1"/>
          </p:nvPr>
        </p:nvPicPr>
        <p:blipFill>
          <a:blip r:embed="rId3"/>
          <a:stretch>
            <a:fillRect/>
          </a:stretch>
        </p:blipFill>
        <p:spPr>
          <a:xfrm>
            <a:off x="2895600" y="1918434"/>
            <a:ext cx="6152728" cy="4623336"/>
          </a:xfrm>
          <a:noFill/>
        </p:spPr>
      </p:pic>
    </p:spTree>
    <p:extLst>
      <p:ext uri="{BB962C8B-B14F-4D97-AF65-F5344CB8AC3E}">
        <p14:creationId xmlns:p14="http://schemas.microsoft.com/office/powerpoint/2010/main" val="429421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2000" fill="hold"/>
                                        <p:tgtEl>
                                          <p:spTgt spid="44037"/>
                                        </p:tgtEl>
                                        <p:attrNameLst>
                                          <p:attrName>ppt_x</p:attrName>
                                        </p:attrNameLst>
                                      </p:cBhvr>
                                      <p:tavLst>
                                        <p:tav tm="0">
                                          <p:val>
                                            <p:strVal val="1+#ppt_w/2"/>
                                          </p:val>
                                        </p:tav>
                                        <p:tav tm="100000">
                                          <p:val>
                                            <p:strVal val="#ppt_x"/>
                                          </p:val>
                                        </p:tav>
                                      </p:tavLst>
                                    </p:anim>
                                    <p:anim calcmode="lin" valueType="num">
                                      <p:cBhvr additive="base">
                                        <p:cTn id="8" dur="2000" fill="hold"/>
                                        <p:tgtEl>
                                          <p:spTgt spid="44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1120</Words>
  <Application>Microsoft Office PowerPoint</Application>
  <PresentationFormat>Geniş ekran</PresentationFormat>
  <Paragraphs>196</Paragraphs>
  <Slides>25</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Century Schoolbook</vt:lpstr>
      <vt:lpstr>Times New Roman</vt:lpstr>
      <vt:lpstr>Wingdings</vt:lpstr>
      <vt:lpstr>Office Theme</vt:lpstr>
      <vt:lpstr>Stres </vt:lpstr>
      <vt:lpstr>STRES NEDİR?</vt:lpstr>
      <vt:lpstr>PowerPoint Sunusu</vt:lpstr>
      <vt:lpstr>STRES NEDİR?</vt:lpstr>
      <vt:lpstr>PowerPoint Sunusu</vt:lpstr>
      <vt:lpstr>STRESİN OLUMLU ETKİSİ</vt:lpstr>
      <vt:lpstr>STRES NEDİR?</vt:lpstr>
      <vt:lpstr>STRESİN BELİRTİLERİ</vt:lpstr>
      <vt:lpstr>TEKERLEKLER DÖNÜYOR MU?  DÖNÜYORSA, HIZLI MI?</vt:lpstr>
      <vt:lpstr>ÇİÇEKLER DÖNÜYOR MU?  DÖNÜYORSA, HIZLI MI?</vt:lpstr>
      <vt:lpstr>SİLİNDİRLER DÖNÜYOR MU?  DÖNÜYORSA, HIZLI MI?</vt:lpstr>
      <vt:lpstr>PowerPoint Sunusu</vt:lpstr>
      <vt:lpstr>ŞEKİLLER SALLANIYOR MU? SALANIYORSA, HIZLI MI?</vt:lpstr>
      <vt:lpstr>Cevabınız evet ise şunu dinleyin </vt:lpstr>
      <vt:lpstr>1) Savaş ya da Kaç Tepkisi (Cannon)</vt:lpstr>
      <vt:lpstr>2) Genel Uyum Sendromu (Selye)</vt:lpstr>
      <vt:lpstr>2) Genel Uyum Sendromu (Selye)</vt:lpstr>
      <vt:lpstr>PowerPoint Sunusu</vt:lpstr>
      <vt:lpstr>2) Genel Uyum Sendromu (Selye)</vt:lpstr>
      <vt:lpstr>2) Genel Uyum Sendromu (Selye)</vt:lpstr>
      <vt:lpstr>3) Stres ve Başaçıkma Modeli (Lazarus ve Folkman)</vt:lpstr>
      <vt:lpstr>Strese Gösterilen Tepkiler</vt:lpstr>
      <vt:lpstr>STRESİN SONUÇLARI</vt:lpstr>
      <vt:lpstr>STRESİN SONUÇLARI</vt:lpstr>
      <vt:lpstr>GEVŞEME EGZERSİZLERİ UYGULAMA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Duygular</dc:title>
  <cp:lastModifiedBy>Emre ÖZDEMİR</cp:lastModifiedBy>
  <cp:revision>23</cp:revision>
  <dcterms:created xsi:type="dcterms:W3CDTF">2023-11-08T12:13:07Z</dcterms:created>
  <dcterms:modified xsi:type="dcterms:W3CDTF">2024-04-29T07:42:06Z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2022-12-19T00:00:00Z</vt:filetime>
  </property>
  <property fmtid="{D5CDD505-2E9C-101B-9397-08002B2CF9AE}" pid="3" name="Creator">
    <vt:lpwstr>Microsoft® PowerPoint® 2016</vt:lpwstr>
  </property>
  <property fmtid="{D5CDD505-2E9C-101B-9397-08002B2CF9AE}" pid="4" name="LastSaved">
    <vt:filetime>2023-11-08T00:00:00Z</vt:filetime>
  </property>
</Properties>
</file>