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B42989-C3CE-44D6-B5A4-2BD6CE8D6800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EA73F0-E022-4BD2-9F2A-D85D092D834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-1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JAVASCRIPT NEDİR? NE İŞE YARAR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7840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Netscape firmasında çalışan </a:t>
            </a:r>
            <a:r>
              <a:rPr lang="tr-TR" dirty="0" err="1" smtClean="0"/>
              <a:t>Brendan</a:t>
            </a:r>
            <a:r>
              <a:rPr lang="tr-TR" dirty="0" smtClean="0"/>
              <a:t> </a:t>
            </a:r>
            <a:r>
              <a:rPr lang="tr-TR" dirty="0" err="1" smtClean="0"/>
              <a:t>Eich</a:t>
            </a:r>
            <a:r>
              <a:rPr lang="tr-TR" dirty="0" smtClean="0"/>
              <a:t> tarafından 1995 yılında geliştirilmiştir.</a:t>
            </a:r>
          </a:p>
          <a:p>
            <a:r>
              <a:rPr lang="tr-TR" dirty="0" smtClean="0"/>
              <a:t>Günümüze kadar yıllar içerisinde versiyonları geliştirilmeye devam ederek en son ECMA-262 (6. Sürüm) ile geliştirilmeye devam etmektedir.</a:t>
            </a:r>
          </a:p>
          <a:p>
            <a:r>
              <a:rPr lang="tr-TR" dirty="0" smtClean="0"/>
              <a:t>Bugün dünya üzerinde en çok kullanılan programlama dilidir.</a:t>
            </a:r>
          </a:p>
          <a:p>
            <a:r>
              <a:rPr lang="tr-TR" dirty="0" smtClean="0"/>
              <a:t>Her programcının mutlaka bilmesi gerekir. Sadece tarayıcı temelli uygulamalar değil. Bir çok alanda kullanılmaktadır.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8219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NE İŞE YARAR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ile oluşturulmuş ve CSS ile biçimlendirilmiş içeriklere, etkileşim katmak için kullanılan bir programlama dilidir.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tarayıcıda(istemci tarafında) çalışan bir </a:t>
            </a:r>
            <a:r>
              <a:rPr lang="tr-TR" dirty="0" err="1" smtClean="0"/>
              <a:t>script</a:t>
            </a:r>
            <a:r>
              <a:rPr lang="tr-TR" dirty="0" smtClean="0"/>
              <a:t> dilidir.</a:t>
            </a:r>
          </a:p>
          <a:p>
            <a:r>
              <a:rPr lang="tr-TR" dirty="0" smtClean="0"/>
              <a:t>Tarayıcılar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 komutlarını derlemez sadece yorumlarlar.</a:t>
            </a:r>
          </a:p>
          <a:p>
            <a:r>
              <a:rPr lang="tr-TR" dirty="0" smtClean="0"/>
              <a:t>HTML bir programlama dili değildir. Yani içerisinde değişken tanımlama, karar ve döngü yapıları yoktur. Sadece HTML ve CSS ile oluşturulan web sayfaları durağan, yani kullanıcı hareketlerine duyarlı değildirler.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9773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JAVASCRIPT </a:t>
            </a:r>
            <a:r>
              <a:rPr lang="tr-TR" dirty="0" smtClean="0"/>
              <a:t>NE İŞE YARAR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3600" dirty="0" smtClean="0"/>
              <a:t>Web Sayfası </a:t>
            </a:r>
            <a:r>
              <a:rPr lang="tr-TR" sz="3600" dirty="0" smtClean="0">
                <a:sym typeface="Wingdings" panose="05000000000000000000" pitchFamily="2" charset="2"/>
              </a:rPr>
              <a:t></a:t>
            </a:r>
            <a:r>
              <a:rPr lang="tr-TR" sz="3600" dirty="0" smtClean="0"/>
              <a:t> İçerik + Sunum </a:t>
            </a:r>
            <a:r>
              <a:rPr lang="tr-TR" sz="3600" smtClean="0"/>
              <a:t>+ Etkileşim</a:t>
            </a:r>
          </a:p>
          <a:p>
            <a:pPr marL="0" indent="0" algn="ctr">
              <a:buNone/>
            </a:pPr>
            <a:endParaRPr lang="tr-TR" sz="3600" dirty="0" smtClean="0"/>
          </a:p>
          <a:p>
            <a:r>
              <a:rPr lang="tr-TR" dirty="0" smtClean="0"/>
              <a:t>HTML içerik barındırır.</a:t>
            </a:r>
          </a:p>
          <a:p>
            <a:r>
              <a:rPr lang="tr-TR" dirty="0" smtClean="0"/>
              <a:t>Sunum işlemi CSS ile yapılır.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ile kullanıcı ile etkileşime geçebilen sayfalar oluşturabiliriz.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952512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171</Words>
  <Application>Microsoft Office PowerPoint</Application>
  <PresentationFormat>Özel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Akış</vt:lpstr>
      <vt:lpstr>DERS -1</vt:lpstr>
      <vt:lpstr>JAVASCRIPT NEDİR?</vt:lpstr>
      <vt:lpstr>JAVASCRIPT NE İŞE YARAR</vt:lpstr>
      <vt:lpstr>JAVASCRIPT NE İŞE YARAR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-1</dc:title>
  <dc:creator>Kasa10</dc:creator>
  <cp:lastModifiedBy>Öğrenci-4</cp:lastModifiedBy>
  <cp:revision>5</cp:revision>
  <dcterms:created xsi:type="dcterms:W3CDTF">2019-02-12T05:55:23Z</dcterms:created>
  <dcterms:modified xsi:type="dcterms:W3CDTF">2019-03-12T13:12:12Z</dcterms:modified>
</cp:coreProperties>
</file>