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9EE48D-D300-488E-81B2-312524EC487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ED718E-6C22-418E-8416-29D1E759A54D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DERS 11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BOM – BROWSER OBJECT MODEL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383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BOM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BOM – Tarayıcı Nesne Modeli. Temel </a:t>
            </a:r>
            <a:r>
              <a:rPr lang="tr-TR" dirty="0" err="1" smtClean="0"/>
              <a:t>window</a:t>
            </a:r>
            <a:r>
              <a:rPr lang="tr-TR" dirty="0" smtClean="0"/>
              <a:t> nesnesi ve bu nesnenin altında bulunan </a:t>
            </a:r>
            <a:r>
              <a:rPr lang="tr-TR" dirty="0" err="1" smtClean="0"/>
              <a:t>location</a:t>
            </a:r>
            <a:r>
              <a:rPr lang="tr-TR" dirty="0" smtClean="0"/>
              <a:t>, </a:t>
            </a:r>
            <a:r>
              <a:rPr lang="tr-TR" dirty="0" err="1" smtClean="0"/>
              <a:t>navigator</a:t>
            </a:r>
            <a:r>
              <a:rPr lang="tr-TR" dirty="0" smtClean="0"/>
              <a:t>, </a:t>
            </a:r>
            <a:r>
              <a:rPr lang="tr-TR" dirty="0" err="1" smtClean="0"/>
              <a:t>screen</a:t>
            </a:r>
            <a:r>
              <a:rPr lang="tr-TR" dirty="0" smtClean="0"/>
              <a:t>, </a:t>
            </a:r>
            <a:r>
              <a:rPr lang="tr-TR" dirty="0" err="1" smtClean="0"/>
              <a:t>history</a:t>
            </a:r>
            <a:r>
              <a:rPr lang="tr-TR" dirty="0"/>
              <a:t> </a:t>
            </a:r>
            <a:r>
              <a:rPr lang="tr-TR" dirty="0" smtClean="0"/>
              <a:t>nesneleri ile oluşturulan nesnelerdir.</a:t>
            </a:r>
          </a:p>
          <a:p>
            <a:r>
              <a:rPr lang="tr-TR" dirty="0" smtClean="0"/>
              <a:t>Ayrıca </a:t>
            </a: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nesneside</a:t>
            </a:r>
            <a:r>
              <a:rPr lang="tr-TR" dirty="0" smtClean="0"/>
              <a:t> </a:t>
            </a:r>
            <a:r>
              <a:rPr lang="tr-TR" dirty="0" err="1" smtClean="0"/>
              <a:t>window</a:t>
            </a:r>
            <a:r>
              <a:rPr lang="tr-TR" dirty="0" smtClean="0"/>
              <a:t> nesnesinin alt nesnesidir.</a:t>
            </a:r>
          </a:p>
          <a:p>
            <a:r>
              <a:rPr lang="tr-TR" dirty="0" err="1" smtClean="0"/>
              <a:t>Window</a:t>
            </a:r>
            <a:r>
              <a:rPr lang="tr-TR" dirty="0" smtClean="0"/>
              <a:t> nesnesi tarayıcı penceresini temsil etmektedir.</a:t>
            </a:r>
          </a:p>
          <a:p>
            <a:r>
              <a:rPr lang="tr-TR" dirty="0" smtClean="0"/>
              <a:t>Şimdi sırası ile bu nesnelerin bir kısmını inceleyelim.</a:t>
            </a:r>
          </a:p>
        </p:txBody>
      </p:sp>
    </p:spTree>
    <p:extLst>
      <p:ext uri="{BB962C8B-B14F-4D97-AF65-F5344CB8AC3E}">
        <p14:creationId xmlns:p14="http://schemas.microsoft.com/office/powerpoint/2010/main" xmlns="" val="10536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EKRAN İLE İLGİLİ NESNELER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screen.width</a:t>
            </a:r>
            <a:r>
              <a:rPr lang="tr-TR" dirty="0" smtClean="0"/>
              <a:t>: ekran çözünürlüğünde genişliği verir.</a:t>
            </a:r>
            <a:endParaRPr lang="tr-TR" dirty="0"/>
          </a:p>
          <a:p>
            <a:r>
              <a:rPr lang="tr-TR" dirty="0" err="1" smtClean="0"/>
              <a:t>screen.height</a:t>
            </a:r>
            <a:r>
              <a:rPr lang="tr-TR" dirty="0" smtClean="0"/>
              <a:t>: ekran çözünürlüğünde yüksekliği verir.</a:t>
            </a:r>
          </a:p>
          <a:p>
            <a:r>
              <a:rPr lang="tr-TR" dirty="0" err="1" smtClean="0"/>
              <a:t>window.innerWidth</a:t>
            </a:r>
            <a:r>
              <a:rPr lang="tr-TR" dirty="0" smtClean="0"/>
              <a:t>: pencere içerik genişliğini verir.</a:t>
            </a:r>
          </a:p>
          <a:p>
            <a:r>
              <a:rPr lang="tr-TR" dirty="0" err="1" smtClean="0"/>
              <a:t>window.innerHeight</a:t>
            </a:r>
            <a:r>
              <a:rPr lang="tr-TR" dirty="0" smtClean="0"/>
              <a:t>: </a:t>
            </a:r>
            <a:r>
              <a:rPr lang="tr-TR" dirty="0"/>
              <a:t>pencere içerik </a:t>
            </a:r>
            <a:r>
              <a:rPr lang="tr-TR" dirty="0" smtClean="0"/>
              <a:t>yüksekliğini </a:t>
            </a:r>
            <a:r>
              <a:rPr lang="tr-TR" dirty="0"/>
              <a:t>verir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window.print</a:t>
            </a:r>
            <a:r>
              <a:rPr lang="tr-TR" dirty="0" smtClean="0"/>
              <a:t>: sayfayı yazdırmak için kullanılır.</a:t>
            </a:r>
          </a:p>
          <a:p>
            <a:r>
              <a:rPr lang="tr-TR" dirty="0" smtClean="0"/>
              <a:t>Bunlara ek bir çok özellik mevcuttur.</a:t>
            </a:r>
          </a:p>
          <a:p>
            <a:r>
              <a:rPr lang="tr-TR" dirty="0" smtClean="0"/>
              <a:t>Şimdi uygulamalar </a:t>
            </a:r>
            <a:r>
              <a:rPr lang="tr-TR" smtClean="0"/>
              <a:t>klasöründen ders11 </a:t>
            </a:r>
            <a:r>
              <a:rPr lang="tr-TR" dirty="0" smtClean="0"/>
              <a:t>içerisinde ki screen.html örneğini inceleyelim.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2728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LOCATION NESNESİ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open</a:t>
            </a:r>
            <a:r>
              <a:rPr lang="tr-TR" dirty="0" smtClean="0"/>
              <a:t>() : yeni pencere açmak için kullanılır.</a:t>
            </a:r>
          </a:p>
          <a:p>
            <a:r>
              <a:rPr lang="en-US" dirty="0" err="1" smtClean="0"/>
              <a:t>window.location.href</a:t>
            </a:r>
            <a:r>
              <a:rPr lang="tr-TR" dirty="0" smtClean="0"/>
              <a:t>: aktif sayfanın adres bilgisini döndürür.</a:t>
            </a:r>
          </a:p>
          <a:p>
            <a:r>
              <a:rPr lang="en-US" dirty="0" err="1" smtClean="0"/>
              <a:t>window.location.hostname</a:t>
            </a:r>
            <a:r>
              <a:rPr lang="tr-TR" dirty="0" smtClean="0"/>
              <a:t>: aktif sayfanın sunucu adresini döndürür.</a:t>
            </a:r>
            <a:endParaRPr lang="tr-TR" dirty="0"/>
          </a:p>
          <a:p>
            <a:r>
              <a:rPr lang="en-US" dirty="0" err="1" smtClean="0"/>
              <a:t>window.location.assign</a:t>
            </a:r>
            <a:r>
              <a:rPr lang="tr-TR" dirty="0" smtClean="0"/>
              <a:t>: yeni bir sayfanın görüntülenmesini sağlar.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tr-TR" dirty="0"/>
              <a:t>Şimdi uygulamalar klasöründen </a:t>
            </a:r>
            <a:r>
              <a:rPr lang="tr-TR" dirty="0" smtClean="0"/>
              <a:t>ders11 </a:t>
            </a:r>
            <a:r>
              <a:rPr lang="tr-TR" dirty="0"/>
              <a:t>içerisinde ki </a:t>
            </a:r>
            <a:r>
              <a:rPr lang="tr-TR" dirty="0" smtClean="0"/>
              <a:t>location.html </a:t>
            </a:r>
            <a:r>
              <a:rPr lang="tr-TR" dirty="0"/>
              <a:t>örneğini inceleyelim</a:t>
            </a:r>
            <a:r>
              <a:rPr lang="tr-TR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708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NAVIGATOR NESNESİ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onLine</a:t>
            </a:r>
            <a:r>
              <a:rPr lang="tr-TR" dirty="0" smtClean="0"/>
              <a:t>: tarayıcının çevrimiçi mi öğrenebiliriz.</a:t>
            </a:r>
          </a:p>
          <a:p>
            <a:r>
              <a:rPr lang="tr-TR" dirty="0" err="1" smtClean="0"/>
              <a:t>appVersion</a:t>
            </a:r>
            <a:r>
              <a:rPr lang="tr-TR" dirty="0" smtClean="0"/>
              <a:t>: tarayıcı hakkında bilgi alırız.</a:t>
            </a:r>
          </a:p>
          <a:p>
            <a:r>
              <a:rPr lang="tr-TR" dirty="0" smtClean="0"/>
              <a:t>platform: işletim sistemi hakkında bilgi alırız.</a:t>
            </a:r>
          </a:p>
          <a:p>
            <a:r>
              <a:rPr lang="tr-TR" dirty="0"/>
              <a:t>Bunlara ek bir çok özellik mevcuttur.</a:t>
            </a:r>
          </a:p>
          <a:p>
            <a:r>
              <a:rPr lang="tr-TR" dirty="0"/>
              <a:t>Şimdi uygulamalar klasöründen </a:t>
            </a:r>
            <a:r>
              <a:rPr lang="tr-TR" dirty="0" smtClean="0"/>
              <a:t>ders11 </a:t>
            </a:r>
            <a:r>
              <a:rPr lang="tr-TR" dirty="0"/>
              <a:t>içerisinde ki </a:t>
            </a:r>
            <a:r>
              <a:rPr lang="tr-TR" dirty="0" smtClean="0"/>
              <a:t>navigator.html </a:t>
            </a:r>
            <a:r>
              <a:rPr lang="tr-TR" dirty="0"/>
              <a:t>örneğini inceleyelim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6085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POPUP KUTULARI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alert</a:t>
            </a:r>
            <a:r>
              <a:rPr lang="tr-TR" dirty="0" smtClean="0"/>
              <a:t>: ekrana bir mesaj kutusu getirir. Birden fazla satır kullanılacaksa ‘\n’ satır başı karakteri kullanılabilir.</a:t>
            </a:r>
          </a:p>
          <a:p>
            <a:r>
              <a:rPr lang="tr-TR" dirty="0" err="1" smtClean="0"/>
              <a:t>prompt</a:t>
            </a:r>
            <a:r>
              <a:rPr lang="tr-TR" dirty="0" smtClean="0"/>
              <a:t>(): kullanıcıdan bilgi almak için bir </a:t>
            </a:r>
            <a:r>
              <a:rPr lang="tr-TR" dirty="0" err="1" smtClean="0"/>
              <a:t>input</a:t>
            </a:r>
            <a:r>
              <a:rPr lang="tr-TR" dirty="0" smtClean="0"/>
              <a:t> oluşturur.</a:t>
            </a:r>
          </a:p>
          <a:p>
            <a:r>
              <a:rPr lang="tr-TR" dirty="0" err="1" smtClean="0"/>
              <a:t>comfirm</a:t>
            </a:r>
            <a:r>
              <a:rPr lang="tr-TR" dirty="0" smtClean="0"/>
              <a:t>(): kullanıcıya tamam veya vazgeç butonları olan bir mesaj kutusu oluşturur.</a:t>
            </a:r>
          </a:p>
          <a:p>
            <a:r>
              <a:rPr lang="tr-TR" dirty="0"/>
              <a:t>Şimdi uygulamalar klasöründen </a:t>
            </a:r>
            <a:r>
              <a:rPr lang="tr-TR" dirty="0" smtClean="0"/>
              <a:t>ders11 </a:t>
            </a:r>
            <a:r>
              <a:rPr lang="tr-TR" dirty="0"/>
              <a:t>içerisinde </a:t>
            </a:r>
            <a:r>
              <a:rPr lang="tr-TR" dirty="0" smtClean="0"/>
              <a:t>ki popup.html </a:t>
            </a:r>
            <a:r>
              <a:rPr lang="tr-TR" dirty="0"/>
              <a:t>örneğini inceleyelim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3527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ZAMANLAYICI METODLAR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setTimeout</a:t>
            </a:r>
            <a:r>
              <a:rPr lang="tr-TR" dirty="0" smtClean="0"/>
              <a:t>: belirtilen süre sonunda bir kez bir fonksiyon çalıştırır.</a:t>
            </a:r>
          </a:p>
          <a:p>
            <a:r>
              <a:rPr lang="tr-TR" dirty="0" err="1" smtClean="0"/>
              <a:t>setInterval:belirtilen</a:t>
            </a:r>
            <a:r>
              <a:rPr lang="tr-TR" dirty="0" smtClean="0"/>
              <a:t> süre ile tekrar tekrar bir fonksiyonu çalıştırır.</a:t>
            </a:r>
          </a:p>
          <a:p>
            <a:r>
              <a:rPr lang="tr-TR" dirty="0" err="1" smtClean="0"/>
              <a:t>clearTimeout</a:t>
            </a:r>
            <a:r>
              <a:rPr lang="tr-TR" dirty="0" smtClean="0"/>
              <a:t>: </a:t>
            </a:r>
            <a:r>
              <a:rPr lang="tr-TR" dirty="0" err="1" smtClean="0"/>
              <a:t>setTimeout</a:t>
            </a:r>
            <a:r>
              <a:rPr lang="tr-TR" dirty="0" smtClean="0"/>
              <a:t> metodunu devre dışı bırakır.</a:t>
            </a:r>
          </a:p>
          <a:p>
            <a:r>
              <a:rPr lang="tr-TR" dirty="0" err="1" smtClean="0"/>
              <a:t>clearInterval</a:t>
            </a:r>
            <a:r>
              <a:rPr lang="tr-TR" dirty="0" smtClean="0"/>
              <a:t>: </a:t>
            </a:r>
            <a:r>
              <a:rPr lang="tr-TR" dirty="0" err="1" smtClean="0"/>
              <a:t>setInterval</a:t>
            </a:r>
            <a:r>
              <a:rPr lang="tr-TR" dirty="0" smtClean="0"/>
              <a:t> </a:t>
            </a:r>
            <a:r>
              <a:rPr lang="tr-TR" dirty="0"/>
              <a:t>metodunu </a:t>
            </a:r>
            <a:r>
              <a:rPr lang="tr-TR" dirty="0" smtClean="0"/>
              <a:t>devre dışı bırakır.</a:t>
            </a:r>
          </a:p>
          <a:p>
            <a:r>
              <a:rPr lang="tr-TR" dirty="0"/>
              <a:t>Şimdi uygulamalar klasöründen </a:t>
            </a:r>
            <a:r>
              <a:rPr lang="tr-TR" dirty="0" smtClean="0"/>
              <a:t>ders11 </a:t>
            </a:r>
            <a:r>
              <a:rPr lang="tr-TR" dirty="0"/>
              <a:t>içerisinde ki </a:t>
            </a:r>
            <a:r>
              <a:rPr lang="tr-TR" dirty="0" smtClean="0"/>
              <a:t>timer.html ve timer2.html örneklerini </a:t>
            </a:r>
            <a:r>
              <a:rPr lang="tr-TR" dirty="0"/>
              <a:t>inceleyelim.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05133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307</Words>
  <Application>Microsoft Office PowerPoint</Application>
  <PresentationFormat>Özel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Akış</vt:lpstr>
      <vt:lpstr>DERS 11</vt:lpstr>
      <vt:lpstr>BOM NEDİR?</vt:lpstr>
      <vt:lpstr>EKRAN İLE İLGİLİ NESNELER</vt:lpstr>
      <vt:lpstr>LOCATION NESNESİ</vt:lpstr>
      <vt:lpstr>NAVIGATOR NESNESİ</vt:lpstr>
      <vt:lpstr>POPUP KUTULARI</vt:lpstr>
      <vt:lpstr>ZAMANLAYICI METODLAR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10</dc:title>
  <dc:creator>Kasa10</dc:creator>
  <cp:lastModifiedBy>Öğrenci-4</cp:lastModifiedBy>
  <cp:revision>40</cp:revision>
  <dcterms:created xsi:type="dcterms:W3CDTF">2019-03-01T19:59:28Z</dcterms:created>
  <dcterms:modified xsi:type="dcterms:W3CDTF">2019-03-12T13:15:12Z</dcterms:modified>
</cp:coreProperties>
</file>