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-126" y="-2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Başlık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17" name="16 Alt Başlık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tr-TR" smtClean="0"/>
              <a:t>Asıl alt başlık stilini düzenlemek için tıklatın</a:t>
            </a:r>
            <a:endParaRPr kumimoji="0" lang="en-US"/>
          </a:p>
        </p:txBody>
      </p:sp>
      <p:sp>
        <p:nvSpPr>
          <p:cNvPr id="30" name="29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98FCF-5EE8-4258-827E-D921DEA274C8}" type="datetimeFigureOut">
              <a:rPr lang="tr-TR" smtClean="0"/>
              <a:pPr/>
              <a:t>12.03.2019</a:t>
            </a:fld>
            <a:endParaRPr lang="tr-TR"/>
          </a:p>
        </p:txBody>
      </p:sp>
      <p:sp>
        <p:nvSpPr>
          <p:cNvPr id="19" name="18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27" name="2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6B54B-8EB0-4054-A7A9-1AF3CDA096BB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98FCF-5EE8-4258-827E-D921DEA274C8}" type="datetimeFigureOut">
              <a:rPr lang="tr-TR" smtClean="0"/>
              <a:pPr/>
              <a:t>12.03.2019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6B54B-8EB0-4054-A7A9-1AF3CDA096BB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98FCF-5EE8-4258-827E-D921DEA274C8}" type="datetimeFigureOut">
              <a:rPr lang="tr-TR" smtClean="0"/>
              <a:pPr/>
              <a:t>12.03.2019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6B54B-8EB0-4054-A7A9-1AF3CDA096BB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98FCF-5EE8-4258-827E-D921DEA274C8}" type="datetimeFigureOut">
              <a:rPr lang="tr-TR" smtClean="0"/>
              <a:pPr/>
              <a:t>12.03.2019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6B54B-8EB0-4054-A7A9-1AF3CDA096BB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98FCF-5EE8-4258-827E-D921DEA274C8}" type="datetimeFigureOut">
              <a:rPr lang="tr-TR" smtClean="0"/>
              <a:pPr/>
              <a:t>12.03.2019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6B54B-8EB0-4054-A7A9-1AF3CDA096BB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98FCF-5EE8-4258-827E-D921DEA274C8}" type="datetimeFigureOut">
              <a:rPr lang="tr-TR" smtClean="0"/>
              <a:pPr/>
              <a:t>12.03.2019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6B54B-8EB0-4054-A7A9-1AF3CDA096BB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4 İçerik Yer Tutucusu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98FCF-5EE8-4258-827E-D921DEA274C8}" type="datetimeFigureOut">
              <a:rPr lang="tr-TR" smtClean="0"/>
              <a:pPr/>
              <a:t>12.03.2019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6B54B-8EB0-4054-A7A9-1AF3CDA096BB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98FCF-5EE8-4258-827E-D921DEA274C8}" type="datetimeFigureOut">
              <a:rPr lang="tr-TR" smtClean="0"/>
              <a:pPr/>
              <a:t>12.03.2019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6B54B-8EB0-4054-A7A9-1AF3CDA096BB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98FCF-5EE8-4258-827E-D921DEA274C8}" type="datetimeFigureOut">
              <a:rPr lang="tr-TR" smtClean="0"/>
              <a:pPr/>
              <a:t>12.03.2019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6B54B-8EB0-4054-A7A9-1AF3CDA096BB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98FCF-5EE8-4258-827E-D921DEA274C8}" type="datetimeFigureOut">
              <a:rPr lang="tr-TR" smtClean="0"/>
              <a:pPr/>
              <a:t>12.03.2019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6B54B-8EB0-4054-A7A9-1AF3CDA096BB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ek Köşesi Kesik ve Yuvarlatılmış Dikdörtgen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Dik Üçgen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98FCF-5EE8-4258-827E-D921DEA274C8}" type="datetimeFigureOut">
              <a:rPr lang="tr-TR" smtClean="0"/>
              <a:pPr/>
              <a:t>12.03.2019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DED6B54B-8EB0-4054-A7A9-1AF3CDA096BB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tr-TR" smtClean="0"/>
              <a:t>Resim eklemek için simgeyi tıklatın</a:t>
            </a:r>
            <a:endParaRPr kumimoji="0" lang="en-US" dirty="0"/>
          </a:p>
        </p:txBody>
      </p:sp>
      <p:sp>
        <p:nvSpPr>
          <p:cNvPr id="10" name="9 Serbest Form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10 Serbest Form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Serbest Form"/>
          <p:cNvSpPr>
            <a:spLocks/>
          </p:cNvSpPr>
          <p:nvPr/>
        </p:nvSpPr>
        <p:spPr bwMode="auto">
          <a:xfrm>
            <a:off x="-12700" y="-7144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7 Serbest Form"/>
          <p:cNvSpPr>
            <a:spLocks/>
          </p:cNvSpPr>
          <p:nvPr/>
        </p:nvSpPr>
        <p:spPr bwMode="auto">
          <a:xfrm>
            <a:off x="5842000" y="-7144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8 Başlık Yer Tutucusu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0" name="29 Metin Yer Tutucusu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  <a:p>
            <a:pPr lvl="1" eaLnBrk="1" latinLnBrk="0" hangingPunct="1"/>
            <a:r>
              <a:rPr kumimoji="0" lang="tr-TR" smtClean="0"/>
              <a:t>İkinci düzey</a:t>
            </a:r>
          </a:p>
          <a:p>
            <a:pPr lvl="2" eaLnBrk="1" latinLnBrk="0" hangingPunct="1"/>
            <a:r>
              <a:rPr kumimoji="0" lang="tr-TR" smtClean="0"/>
              <a:t>Üçüncü düzey</a:t>
            </a:r>
          </a:p>
          <a:p>
            <a:pPr lvl="3" eaLnBrk="1" latinLnBrk="0" hangingPunct="1"/>
            <a:r>
              <a:rPr kumimoji="0" lang="tr-TR" smtClean="0"/>
              <a:t>Dördüncü düzey</a:t>
            </a:r>
          </a:p>
          <a:p>
            <a:pPr lvl="4" eaLnBrk="1" latinLnBrk="0" hangingPunct="1"/>
            <a:r>
              <a:rPr kumimoji="0" lang="tr-TR" smtClean="0"/>
              <a:t>Beşinci düzey</a:t>
            </a:r>
            <a:endParaRPr kumimoji="0" lang="en-US"/>
          </a:p>
        </p:txBody>
      </p:sp>
      <p:sp>
        <p:nvSpPr>
          <p:cNvPr id="10" name="9 Veri Yer Tutucusu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4598FCF-5EE8-4258-827E-D921DEA274C8}" type="datetimeFigureOut">
              <a:rPr lang="tr-TR" smtClean="0"/>
              <a:pPr/>
              <a:t>12.03.2019</a:t>
            </a:fld>
            <a:endParaRPr lang="tr-TR"/>
          </a:p>
        </p:txBody>
      </p:sp>
      <p:sp>
        <p:nvSpPr>
          <p:cNvPr id="22" name="21 Altbilgi Yer Tutucusu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18" name="17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ED6B54B-8EB0-4054-A7A9-1AF3CDA096BB}" type="slidenum">
              <a:rPr lang="tr-TR" smtClean="0"/>
              <a:pPr/>
              <a:t>‹#›</a:t>
            </a:fld>
            <a:endParaRPr lang="tr-TR"/>
          </a:p>
        </p:txBody>
      </p:sp>
      <p:grpSp>
        <p:nvGrpSpPr>
          <p:cNvPr id="2" name="1 Grup"/>
          <p:cNvGrpSpPr/>
          <p:nvPr/>
        </p:nvGrpSpPr>
        <p:grpSpPr>
          <a:xfrm>
            <a:off x="-25356" y="202408"/>
            <a:ext cx="12240731" cy="649224"/>
            <a:chOff x="-19045" y="216550"/>
            <a:chExt cx="9180548" cy="649224"/>
          </a:xfrm>
        </p:grpSpPr>
        <p:sp>
          <p:nvSpPr>
            <p:cNvPr id="12" name="11 Serbest Form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12 Serbest Form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DERS 12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FORMLAR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xmlns="" val="2280390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FORMLAR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Form elemanları ile kullanıcıdan alınan bilgiler sunucuya gönderilerek işlenir ve depolanır.</a:t>
            </a:r>
          </a:p>
          <a:p>
            <a:r>
              <a:rPr lang="tr-TR" dirty="0" err="1" smtClean="0"/>
              <a:t>Javascript</a:t>
            </a:r>
            <a:r>
              <a:rPr lang="tr-TR" dirty="0" smtClean="0"/>
              <a:t> ile kullanıcı tarafında bilgileri sunucuya göndermeden işlemler yapabiliriz. Örneğin bir formda ki alanların doğrulaması yapılabilir. Yada veriler ön bir işlemden geçirilerek sunucuya daha az iş yükü bırakılabilir.</a:t>
            </a:r>
          </a:p>
          <a:p>
            <a:r>
              <a:rPr lang="tr-TR" dirty="0" smtClean="0"/>
              <a:t>Bu sunuda form elemanları tek tek anlatılmayacaktır.</a:t>
            </a:r>
          </a:p>
          <a:p>
            <a:r>
              <a:rPr lang="tr-TR" dirty="0" err="1" smtClean="0"/>
              <a:t>Javascript</a:t>
            </a:r>
            <a:r>
              <a:rPr lang="tr-TR" dirty="0" smtClean="0"/>
              <a:t> ile form elemanları üzerinde hangi denetimler yapılabilir konusu </a:t>
            </a:r>
            <a:r>
              <a:rPr lang="tr-TR" smtClean="0"/>
              <a:t>üzerinde durulacaktır.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2579817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FORMLAR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Uygulamalar klasörü içerisinden ders-12 klasörü içerisinde ki </a:t>
            </a:r>
            <a:r>
              <a:rPr lang="tr-TR" smtClean="0"/>
              <a:t>örnekleri inceleyelim.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xmlns="" val="26013854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kış">
  <a:themeElements>
    <a:clrScheme name="Akış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Akış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kış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87</TotalTime>
  <Words>78</Words>
  <Application>Microsoft Office PowerPoint</Application>
  <PresentationFormat>Özel</PresentationFormat>
  <Paragraphs>9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3</vt:i4>
      </vt:variant>
    </vt:vector>
  </HeadingPairs>
  <TitlesOfParts>
    <vt:vector size="4" baseType="lpstr">
      <vt:lpstr>Akış</vt:lpstr>
      <vt:lpstr>DERS 12</vt:lpstr>
      <vt:lpstr>FORMLAR</vt:lpstr>
      <vt:lpstr>FORMLAR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DERS 12</dc:title>
  <dc:creator>Kasa10</dc:creator>
  <cp:lastModifiedBy>Öğrenci-4</cp:lastModifiedBy>
  <cp:revision>5</cp:revision>
  <dcterms:created xsi:type="dcterms:W3CDTF">2019-03-05T21:41:21Z</dcterms:created>
  <dcterms:modified xsi:type="dcterms:W3CDTF">2019-03-12T13:21:54Z</dcterms:modified>
</cp:coreProperties>
</file>