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AA3355-B80C-433C-B392-17F3D9415212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6E5F4F-210A-4322-A40E-BCCB4DE6A46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GELİŞTİRME VE TEST ORTAMI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93608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GELİŞTİRME VE TEST ORTAMI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Örneğin c# ile geliştirme yaparken ‘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’ gibi gelişmiş bir gelişme ortamına (IDE) sahipken </a:t>
            </a:r>
            <a:r>
              <a:rPr lang="tr-TR" dirty="0" err="1" smtClean="0"/>
              <a:t>javascript</a:t>
            </a:r>
            <a:r>
              <a:rPr lang="tr-TR" dirty="0" smtClean="0"/>
              <a:t> için not defteri bile yeterlidir. Ancak bu yeni başlayanlar için zahmetli olacaktır.</a:t>
            </a:r>
          </a:p>
          <a:p>
            <a:r>
              <a:rPr lang="tr-TR" dirty="0" smtClean="0"/>
              <a:t>Biz derslerimizde </a:t>
            </a:r>
            <a:r>
              <a:rPr lang="tr-TR" dirty="0" err="1" smtClean="0"/>
              <a:t>javascript</a:t>
            </a:r>
            <a:r>
              <a:rPr lang="tr-TR" dirty="0" smtClean="0"/>
              <a:t> yazmak için ücretsiz olan ‘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’ kullanacağız. Tabi yazım işlemini kolaylaştırmak için </a:t>
            </a:r>
            <a:r>
              <a:rPr lang="tr-TR" dirty="0" err="1" smtClean="0"/>
              <a:t>javacsript</a:t>
            </a:r>
            <a:r>
              <a:rPr lang="tr-TR" dirty="0" smtClean="0"/>
              <a:t> için yazılmış eklenti kullanmak bizim hata oranımızı azaltacaktır.</a:t>
            </a:r>
            <a:endParaRPr lang="tr-TR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240824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GELİŞTİRME VE TEST ORTAMI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ile geliştirme yaparken uygulamalarımızı test ortamımız tarayıcılar olacaktır.</a:t>
            </a:r>
          </a:p>
          <a:p>
            <a:r>
              <a:rPr lang="tr-TR" dirty="0" smtClean="0"/>
              <a:t>Biz çalışmalarımızda ‘</a:t>
            </a:r>
            <a:r>
              <a:rPr lang="tr-TR" dirty="0" err="1" smtClean="0"/>
              <a:t>Chrome</a:t>
            </a:r>
            <a:r>
              <a:rPr lang="tr-TR" dirty="0" smtClean="0"/>
              <a:t>’ kullanmayı tercih edeceğiz.</a:t>
            </a:r>
          </a:p>
          <a:p>
            <a:r>
              <a:rPr lang="tr-TR" dirty="0" smtClean="0"/>
              <a:t>Geliştirici araçlarını açmak için web sayfasının herhangi bir yerinde fare sağ tıklaması yaparak ‘incele’ diyebiliriz.</a:t>
            </a:r>
          </a:p>
        </p:txBody>
      </p:sp>
    </p:spTree>
    <p:extLst>
      <p:ext uri="{BB962C8B-B14F-4D97-AF65-F5344CB8AC3E}">
        <p14:creationId xmlns:p14="http://schemas.microsoft.com/office/powerpoint/2010/main" xmlns="" val="418217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GELİŞTİRME VE TEST ORTAMI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Geliştirici araçlarını açmanın bir diğer metodu aşağıda gösterilmiştir.</a:t>
            </a:r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4633" y="2295218"/>
            <a:ext cx="5648382" cy="40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05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GELİŞTİRME VE TEST ORTAMI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Şimdi geliştirici seçeneklerine genel olarak bir bakalım.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88" y="2686905"/>
            <a:ext cx="11904761" cy="33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821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GELİŞTİRME VE TEST ORTAMI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Elements</a:t>
            </a:r>
            <a:r>
              <a:rPr lang="tr-TR" dirty="0" smtClean="0"/>
              <a:t> : bu sekmede HTML ve CSS kodlarımızı görebiliriz. Ayrıca bu kodları değiştirerek ederek web sayfasının anlık çalışmasına müdahale edebiliriz.</a:t>
            </a:r>
          </a:p>
          <a:p>
            <a:r>
              <a:rPr lang="tr-TR" dirty="0" smtClean="0"/>
              <a:t>Console : bazen yazdığımız kodların bazı sonuçlarını web sayfası üzerinde görmek istemeyiz. Bu c# </a:t>
            </a:r>
            <a:r>
              <a:rPr lang="tr-TR" dirty="0" err="1" smtClean="0"/>
              <a:t>console</a:t>
            </a:r>
            <a:r>
              <a:rPr lang="tr-TR" dirty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gibi bir çıktı penceresinde sonuçları görmemizi sağlar. Ayrıca bu sayfada web sitesinde ki yazım hatalarını ve sayfada varsa erişilemeyen kaynak gibi hataları görüntüleyebiliriz.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145716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GELİŞTİRME VE TEST ORTAMI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Sources</a:t>
            </a:r>
            <a:r>
              <a:rPr lang="tr-TR" dirty="0"/>
              <a:t> </a:t>
            </a:r>
            <a:r>
              <a:rPr lang="tr-TR" dirty="0" smtClean="0"/>
              <a:t>: özellikle </a:t>
            </a:r>
            <a:r>
              <a:rPr lang="tr-TR" dirty="0" err="1" smtClean="0"/>
              <a:t>localde</a:t>
            </a:r>
            <a:r>
              <a:rPr lang="tr-TR" dirty="0" smtClean="0"/>
              <a:t> çalışırken proje klasörümüzü ağaç yapısı şeklinde görmemizi sağlayan sekmedir.</a:t>
            </a:r>
          </a:p>
          <a:p>
            <a:r>
              <a:rPr lang="tr-TR" dirty="0" smtClean="0"/>
              <a:t>Network : eğer sayfamızda sunucu ile veri alış verişi yapan kodlarımız varsa burada isteklerin durumunu gönderilen veya alınan verileri görüntüleyebiliriz.</a:t>
            </a:r>
          </a:p>
          <a:p>
            <a:r>
              <a:rPr lang="tr-TR" dirty="0" smtClean="0"/>
              <a:t>Application : ileri konularda inceleyeceğimiz.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storage</a:t>
            </a:r>
            <a:r>
              <a:rPr lang="tr-TR" dirty="0" smtClean="0"/>
              <a:t>, </a:t>
            </a:r>
            <a:r>
              <a:rPr lang="tr-TR" dirty="0" err="1" smtClean="0"/>
              <a:t>session</a:t>
            </a:r>
            <a:r>
              <a:rPr lang="tr-TR" dirty="0" smtClean="0"/>
              <a:t> </a:t>
            </a:r>
            <a:r>
              <a:rPr lang="tr-TR" dirty="0" err="1" smtClean="0"/>
              <a:t>storage</a:t>
            </a:r>
            <a:r>
              <a:rPr lang="tr-TR" dirty="0" smtClean="0"/>
              <a:t> ve </a:t>
            </a:r>
            <a:r>
              <a:rPr lang="tr-TR" dirty="0" err="1" smtClean="0"/>
              <a:t>cookies</a:t>
            </a:r>
            <a:r>
              <a:rPr lang="tr-TR" dirty="0" smtClean="0"/>
              <a:t> içerikleri buradan görüntülenebilir.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90155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GELİŞTİRME VE TEST ORTAMI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Chrome</a:t>
            </a:r>
            <a:r>
              <a:rPr lang="tr-TR" dirty="0" smtClean="0"/>
              <a:t> için daha detaylı geliştirici araçları eklenti olarak bulunmaktadır. Ama biz derslerimizde onlardan faydalanmayacağız.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1021661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284</Words>
  <Application>Microsoft Office PowerPoint</Application>
  <PresentationFormat>Özel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Akış</vt:lpstr>
      <vt:lpstr>DERS 2</vt:lpstr>
      <vt:lpstr>GELİŞTİRME VE TEST ORTAMI</vt:lpstr>
      <vt:lpstr>GELİŞTİRME VE TEST ORTAMI</vt:lpstr>
      <vt:lpstr>GELİŞTİRME VE TEST ORTAMI</vt:lpstr>
      <vt:lpstr>GELİŞTİRME VE TEST ORTAMI</vt:lpstr>
      <vt:lpstr>GELİŞTİRME VE TEST ORTAMI</vt:lpstr>
      <vt:lpstr>GELİŞTİRME VE TEST ORTAMI</vt:lpstr>
      <vt:lpstr>GELİŞTİRME VE TEST ORTAMI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2</dc:title>
  <dc:creator>Kasa10</dc:creator>
  <cp:lastModifiedBy>Öğrenci-4</cp:lastModifiedBy>
  <cp:revision>8</cp:revision>
  <dcterms:created xsi:type="dcterms:W3CDTF">2019-02-12T06:08:20Z</dcterms:created>
  <dcterms:modified xsi:type="dcterms:W3CDTF">2019-03-12T13:12:33Z</dcterms:modified>
</cp:coreProperties>
</file>