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26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3D20-A130-4865-A8DE-EDA51994DAE8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C7F3-E8CF-4233-9B79-9978529BC13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3D20-A130-4865-A8DE-EDA51994DAE8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C7F3-E8CF-4233-9B79-9978529BC13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3D20-A130-4865-A8DE-EDA51994DAE8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C7F3-E8CF-4233-9B79-9978529BC13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3D20-A130-4865-A8DE-EDA51994DAE8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C7F3-E8CF-4233-9B79-9978529BC13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3D20-A130-4865-A8DE-EDA51994DAE8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C7F3-E8CF-4233-9B79-9978529BC13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3D20-A130-4865-A8DE-EDA51994DAE8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C7F3-E8CF-4233-9B79-9978529BC13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3D20-A130-4865-A8DE-EDA51994DAE8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C7F3-E8CF-4233-9B79-9978529BC13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3D20-A130-4865-A8DE-EDA51994DAE8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C7F3-E8CF-4233-9B79-9978529BC13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3D20-A130-4865-A8DE-EDA51994DAE8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C7F3-E8CF-4233-9B79-9978529BC13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3D20-A130-4865-A8DE-EDA51994DAE8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C7F3-E8CF-4233-9B79-9978529BC13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3D20-A130-4865-A8DE-EDA51994DAE8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288DC7F3-E8CF-4233-9B79-9978529BC13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1243D20-A130-4865-A8DE-EDA51994DAE8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88DC7F3-E8CF-4233-9B79-9978529BC136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DERS 3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JAVASCRIPT KODLARINI SAYFAYA DAĞİL ETMEK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65790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JAVASCRIPT KODLARINI SAYFAYA DAĞİL </a:t>
            </a:r>
            <a:r>
              <a:rPr lang="tr-TR" dirty="0" smtClean="0"/>
              <a:t>ETMEK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Temel olarak iki şekilde gerçekleştirilir.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&lt;</a:t>
            </a:r>
            <a:r>
              <a:rPr lang="tr-TR" dirty="0" err="1" smtClean="0"/>
              <a:t>script</a:t>
            </a:r>
            <a:r>
              <a:rPr lang="tr-TR" dirty="0" smtClean="0"/>
              <a:t>&gt; etiketleri kullanılarak. Bu etiket HEAD yada BODY blokları içerisinde  tanımlanabilir.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 smtClean="0"/>
              <a:t>Javascript</a:t>
            </a:r>
            <a:r>
              <a:rPr lang="tr-TR" dirty="0" smtClean="0"/>
              <a:t> kodlarımızı harici bir .</a:t>
            </a:r>
            <a:r>
              <a:rPr lang="tr-TR" dirty="0" err="1" smtClean="0"/>
              <a:t>js</a:t>
            </a:r>
            <a:r>
              <a:rPr lang="tr-TR" dirty="0" smtClean="0"/>
              <a:t> dosyası içerisinde saklayarak sayfaya çağırabiliriz.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19313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JAVASCRIPT KODLARINI SAYFAYA DAĞİL ETMEK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Şimdi </a:t>
            </a:r>
            <a:r>
              <a:rPr lang="tr-TR" dirty="0" err="1" smtClean="0"/>
              <a:t>script</a:t>
            </a:r>
            <a:r>
              <a:rPr lang="tr-TR" dirty="0" smtClean="0"/>
              <a:t> etiketinin genel özelliklerini inceleyelim.</a:t>
            </a:r>
          </a:p>
          <a:p>
            <a:r>
              <a:rPr lang="tr-TR" dirty="0" err="1"/>
              <a:t>s</a:t>
            </a:r>
            <a:r>
              <a:rPr lang="tr-TR" dirty="0" err="1" smtClean="0"/>
              <a:t>rc</a:t>
            </a:r>
            <a:r>
              <a:rPr lang="tr-TR" dirty="0" smtClean="0"/>
              <a:t> : harici bir </a:t>
            </a:r>
            <a:r>
              <a:rPr lang="tr-TR" dirty="0" err="1" smtClean="0"/>
              <a:t>javascript</a:t>
            </a:r>
            <a:r>
              <a:rPr lang="tr-TR" dirty="0" smtClean="0"/>
              <a:t> dosyasını sayfaya dahil etmek için kullanılır. Eğer bu özellik kullanılırsa &lt;</a:t>
            </a:r>
            <a:r>
              <a:rPr lang="tr-TR" dirty="0" err="1" smtClean="0"/>
              <a:t>script</a:t>
            </a:r>
            <a:r>
              <a:rPr lang="tr-TR" dirty="0" smtClean="0"/>
              <a:t>&gt;&lt;/</a:t>
            </a:r>
            <a:r>
              <a:rPr lang="tr-TR" dirty="0" err="1" smtClean="0"/>
              <a:t>script</a:t>
            </a:r>
            <a:r>
              <a:rPr lang="tr-TR" dirty="0" smtClean="0"/>
              <a:t>&gt; blokları arasına kod yazılmaz.</a:t>
            </a:r>
          </a:p>
          <a:p>
            <a:r>
              <a:rPr lang="tr-TR" dirty="0" err="1" smtClean="0"/>
              <a:t>defer</a:t>
            </a:r>
            <a:r>
              <a:rPr lang="tr-TR" dirty="0" smtClean="0"/>
              <a:t> : harici bir </a:t>
            </a:r>
            <a:r>
              <a:rPr lang="tr-TR" dirty="0" err="1" smtClean="0"/>
              <a:t>javascript</a:t>
            </a:r>
            <a:r>
              <a:rPr lang="tr-TR" dirty="0" smtClean="0"/>
              <a:t> dosyasında ki kodların sayfa yüklendikten sonra çalıştırılmasını sağlar.</a:t>
            </a:r>
          </a:p>
          <a:p>
            <a:r>
              <a:rPr lang="tr-TR" dirty="0" err="1" smtClean="0"/>
              <a:t>type</a:t>
            </a:r>
            <a:r>
              <a:rPr lang="tr-TR" dirty="0" smtClean="0"/>
              <a:t> : </a:t>
            </a:r>
            <a:r>
              <a:rPr lang="tr-TR" dirty="0" err="1" smtClean="0"/>
              <a:t>script</a:t>
            </a:r>
            <a:r>
              <a:rPr lang="tr-TR" dirty="0" smtClean="0"/>
              <a:t> elemanın içerik tipini tanımlamak için kullanılır.</a:t>
            </a:r>
          </a:p>
        </p:txBody>
      </p:sp>
    </p:spTree>
    <p:extLst>
      <p:ext uri="{BB962C8B-B14F-4D97-AF65-F5344CB8AC3E}">
        <p14:creationId xmlns:p14="http://schemas.microsoft.com/office/powerpoint/2010/main" xmlns="" val="47386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JAVASCRIPT KODLARINI SAYFAYA DAĞİL ETMEK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Şimdi </a:t>
            </a:r>
            <a:r>
              <a:rPr lang="tr-TR" dirty="0" err="1" smtClean="0"/>
              <a:t>javascript</a:t>
            </a:r>
            <a:r>
              <a:rPr lang="tr-TR" dirty="0" smtClean="0"/>
              <a:t> kodlarının sayfaya nasıl eklendiğini örnek yaparak bakalım.</a:t>
            </a:r>
          </a:p>
          <a:p>
            <a:r>
              <a:rPr lang="tr-TR" dirty="0" smtClean="0"/>
              <a:t>Uygulamalar klasörü ders3-1 ve </a:t>
            </a:r>
            <a:r>
              <a:rPr lang="tr-TR" smtClean="0"/>
              <a:t>ders3-2 örneklerini inceleyelim</a:t>
            </a:r>
            <a:r>
              <a:rPr lang="tr-T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95317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JAVASCRIPT KODLARINI </a:t>
            </a:r>
            <a:r>
              <a:rPr lang="tr-TR" sz="4000" dirty="0" smtClean="0"/>
              <a:t>YORUM SATIRI EKLEMEK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Tek bir yorum satırı eklemek için ‘//’ kullanılır.</a:t>
            </a:r>
          </a:p>
          <a:p>
            <a:r>
              <a:rPr lang="tr-TR" dirty="0" smtClean="0"/>
              <a:t>Birden fazla yorum satırı eklemek için ‘/* açıklama buraya yazılır. </a:t>
            </a:r>
            <a:r>
              <a:rPr lang="tr-TR" smtClean="0"/>
              <a:t>*/’ kullanılır.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xmlns="" val="3686371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</TotalTime>
  <Words>158</Words>
  <Application>Microsoft Office PowerPoint</Application>
  <PresentationFormat>Özel</PresentationFormat>
  <Paragraphs>17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Akış</vt:lpstr>
      <vt:lpstr>DERS 3</vt:lpstr>
      <vt:lpstr>JAVASCRIPT KODLARINI SAYFAYA DAĞİL ETMEK</vt:lpstr>
      <vt:lpstr>JAVASCRIPT KODLARINI SAYFAYA DAĞİL ETMEK</vt:lpstr>
      <vt:lpstr>JAVASCRIPT KODLARINI SAYFAYA DAĞİL ETMEK</vt:lpstr>
      <vt:lpstr>JAVASCRIPT KODLARINI YORUM SATIRI EKLEMEK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DERS 3</dc:title>
  <dc:creator>Kasa10</dc:creator>
  <cp:lastModifiedBy>Öğrenci-4</cp:lastModifiedBy>
  <cp:revision>7</cp:revision>
  <dcterms:created xsi:type="dcterms:W3CDTF">2019-02-12T06:39:43Z</dcterms:created>
  <dcterms:modified xsi:type="dcterms:W3CDTF">2019-03-12T13:12:42Z</dcterms:modified>
</cp:coreProperties>
</file>