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8451C9-BC36-4B21-AC44-1F57C5EEB1B3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16EDA9-3372-4E2E-B425-DB6F53BAD727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5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OPERATÖRLER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45692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/>
              <a:t>ARİTMETİK OPERATÖRLER</a:t>
            </a:r>
          </a:p>
          <a:p>
            <a:r>
              <a:rPr lang="tr-TR" dirty="0" smtClean="0"/>
              <a:t>+,-,*,/ standart dört işlem operatörleridir.</a:t>
            </a:r>
          </a:p>
          <a:p>
            <a:r>
              <a:rPr lang="tr-TR" dirty="0" smtClean="0"/>
              <a:t>% </a:t>
            </a:r>
            <a:r>
              <a:rPr lang="tr-TR" dirty="0" err="1" smtClean="0"/>
              <a:t>mod</a:t>
            </a:r>
            <a:r>
              <a:rPr lang="tr-TR" dirty="0" smtClean="0"/>
              <a:t> alma operatörüdür.</a:t>
            </a:r>
          </a:p>
          <a:p>
            <a:r>
              <a:rPr lang="tr-TR" dirty="0" smtClean="0"/>
              <a:t>++ ve – artırma ve azaltma operatörleridir.</a:t>
            </a:r>
          </a:p>
          <a:p>
            <a:pPr marL="0" indent="0" algn="ctr">
              <a:buNone/>
            </a:pPr>
            <a:r>
              <a:rPr lang="tr-TR" dirty="0" smtClean="0"/>
              <a:t>KARŞILAŞTIRMA OPERATÖRLERİ</a:t>
            </a:r>
          </a:p>
          <a:p>
            <a:r>
              <a:rPr lang="tr-TR" dirty="0" smtClean="0"/>
              <a:t>== eşiklik operatörüdür.</a:t>
            </a:r>
          </a:p>
          <a:p>
            <a:r>
              <a:rPr lang="tr-TR" dirty="0" smtClean="0"/>
              <a:t>=== katı eşitlik operatörü tür dönüşümü yapılmaz. </a:t>
            </a:r>
          </a:p>
          <a:p>
            <a:pPr marL="0" indent="0">
              <a:buNone/>
            </a:pPr>
            <a:r>
              <a:rPr lang="tr-TR" dirty="0" smtClean="0"/>
              <a:t>Örneğin "3"===3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false</a:t>
            </a:r>
            <a:r>
              <a:rPr lang="tr-TR" dirty="0" smtClean="0">
                <a:sym typeface="Wingdings" panose="05000000000000000000" pitchFamily="2" charset="2"/>
              </a:rPr>
              <a:t> değeri döner.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19457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OPERATÖRLER - DEVAM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!= eşit değil</a:t>
            </a:r>
          </a:p>
          <a:p>
            <a:r>
              <a:rPr lang="tr-TR" dirty="0" smtClean="0"/>
              <a:t>!== katı eşit değil tür dönüşümü yapmadan kontrol eder.</a:t>
            </a:r>
          </a:p>
          <a:p>
            <a:r>
              <a:rPr lang="tr-TR" dirty="0" smtClean="0"/>
              <a:t>&gt; ve &lt; büyük ve küçük sınaması</a:t>
            </a:r>
          </a:p>
          <a:p>
            <a:r>
              <a:rPr lang="tr-TR" dirty="0" smtClean="0"/>
              <a:t>&lt;= ve &gt;= büyük eşit ve küçük eşit sınaması.</a:t>
            </a:r>
          </a:p>
          <a:p>
            <a:pPr marL="0" indent="0" algn="ctr">
              <a:buNone/>
            </a:pPr>
            <a:r>
              <a:rPr lang="tr-TR" dirty="0" smtClean="0"/>
              <a:t>MANTIKSAL OPERATÖRLER</a:t>
            </a:r>
          </a:p>
          <a:p>
            <a:r>
              <a:rPr lang="tr-TR" dirty="0" smtClean="0"/>
              <a:t>&amp;&amp;  ve operatörü</a:t>
            </a:r>
          </a:p>
          <a:p>
            <a:r>
              <a:rPr lang="tr-TR" dirty="0" smtClean="0"/>
              <a:t>|| veya operatörü</a:t>
            </a:r>
          </a:p>
          <a:p>
            <a:r>
              <a:rPr lang="tr-TR" dirty="0" smtClean="0"/>
              <a:t>! </a:t>
            </a:r>
            <a:r>
              <a:rPr lang="tr-TR" smtClean="0"/>
              <a:t>değil operatörü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231020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93</Words>
  <Application>Microsoft Office PowerPoint</Application>
  <PresentationFormat>Özel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Akış</vt:lpstr>
      <vt:lpstr>DERS 5</vt:lpstr>
      <vt:lpstr>OPERATÖRLER</vt:lpstr>
      <vt:lpstr>OPERATÖRLER - DEVAM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5</dc:title>
  <dc:creator>Kasa10</dc:creator>
  <cp:lastModifiedBy>Öğrenci-4</cp:lastModifiedBy>
  <cp:revision>5</cp:revision>
  <dcterms:created xsi:type="dcterms:W3CDTF">2019-02-13T07:42:58Z</dcterms:created>
  <dcterms:modified xsi:type="dcterms:W3CDTF">2019-03-12T13:12:54Z</dcterms:modified>
</cp:coreProperties>
</file>