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64E19A-B2D5-47DA-A2CD-8DEA7C106528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A7685E-58E3-4334-8A45-04646C13814C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6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PROGRAM KONTROL İFADELERİ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6481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KONTROL İFADELERİ - IF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 smtClean="0"/>
              <a:t>İf</a:t>
            </a:r>
            <a:r>
              <a:rPr lang="tr-TR" dirty="0" smtClean="0"/>
              <a:t>(şart){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//şart </a:t>
            </a:r>
            <a:r>
              <a:rPr lang="tr-TR" dirty="0" err="1" smtClean="0"/>
              <a:t>true</a:t>
            </a:r>
            <a:r>
              <a:rPr lang="tr-TR" dirty="0" smtClean="0"/>
              <a:t> ise çalışacak kod grubu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İf</a:t>
            </a:r>
            <a:r>
              <a:rPr lang="tr-TR" dirty="0" smtClean="0"/>
              <a:t>(şart){</a:t>
            </a:r>
          </a:p>
          <a:p>
            <a:pPr marL="0" indent="0">
              <a:buNone/>
            </a:pPr>
            <a:r>
              <a:rPr lang="tr-TR" dirty="0" smtClean="0"/>
              <a:t>	//şart </a:t>
            </a:r>
            <a:r>
              <a:rPr lang="tr-TR" dirty="0" err="1" smtClean="0"/>
              <a:t>true</a:t>
            </a:r>
            <a:r>
              <a:rPr lang="tr-TR" dirty="0" smtClean="0"/>
              <a:t> ise çalışacak kod grubu</a:t>
            </a:r>
          </a:p>
          <a:p>
            <a:pPr marL="0" indent="0">
              <a:buNone/>
            </a:pPr>
            <a:r>
              <a:rPr lang="tr-TR" dirty="0" smtClean="0"/>
              <a:t>}else{</a:t>
            </a:r>
          </a:p>
          <a:p>
            <a:pPr marL="0" indent="0">
              <a:buNone/>
            </a:pPr>
            <a:r>
              <a:rPr lang="tr-TR" dirty="0" smtClean="0"/>
              <a:t>	//şart </a:t>
            </a:r>
            <a:r>
              <a:rPr lang="tr-TR" dirty="0" err="1" smtClean="0"/>
              <a:t>false</a:t>
            </a:r>
            <a:r>
              <a:rPr lang="tr-TR" dirty="0" smtClean="0"/>
              <a:t> ise çalışacak kod grubu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r>
              <a:rPr lang="tr-TR" dirty="0" smtClean="0"/>
              <a:t>Uygulamalar klasöründe ders6-1 örneğini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8762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KONTROL İFADELERİ - SWITCH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 smtClean="0"/>
              <a:t>switch</a:t>
            </a:r>
            <a:r>
              <a:rPr lang="tr-TR" dirty="0" smtClean="0"/>
              <a:t>(şart){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case</a:t>
            </a:r>
            <a:r>
              <a:rPr lang="tr-TR" dirty="0" smtClean="0"/>
              <a:t> değer1: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//çalışacak kodlar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break;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case</a:t>
            </a:r>
            <a:r>
              <a:rPr lang="tr-TR" dirty="0" smtClean="0"/>
              <a:t> değer2: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//çalışacak kodlar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 break;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default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//yukarıdaki değerlere ulaşılamadı ise çalışacak kodlar</a:t>
            </a:r>
          </a:p>
          <a:p>
            <a:pPr marL="0" indent="0">
              <a:buNone/>
            </a:pPr>
            <a:r>
              <a:rPr lang="tr-TR" dirty="0"/>
              <a:t>}</a:t>
            </a:r>
            <a:endParaRPr lang="tr-TR" dirty="0" smtClean="0"/>
          </a:p>
          <a:p>
            <a:r>
              <a:rPr lang="tr-TR" dirty="0" smtClean="0"/>
              <a:t>Uygulamalar klasöründe ders6-2 örneğini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5797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KONTROL İFADELERİ - FOR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başlangıç;koşul;arttırma</a:t>
            </a:r>
            <a:r>
              <a:rPr lang="tr-TR" dirty="0" smtClean="0"/>
              <a:t> yada azaltma){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//komutlar</a:t>
            </a:r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r>
              <a:rPr lang="tr-TR" dirty="0" smtClean="0"/>
              <a:t>Uygulamalar klasöründe ders6-3 örneğini inceleyelim.</a:t>
            </a:r>
          </a:p>
          <a:p>
            <a:r>
              <a:rPr lang="tr-TR" dirty="0" smtClean="0"/>
              <a:t>Klasik </a:t>
            </a:r>
            <a:r>
              <a:rPr lang="tr-TR" dirty="0" err="1" smtClean="0"/>
              <a:t>for</a:t>
            </a:r>
            <a:r>
              <a:rPr lang="tr-TR" dirty="0" smtClean="0"/>
              <a:t> döngüsü dışında özel </a:t>
            </a:r>
            <a:r>
              <a:rPr lang="tr-TR" dirty="0" err="1" smtClean="0"/>
              <a:t>for</a:t>
            </a:r>
            <a:r>
              <a:rPr lang="tr-TR" dirty="0" smtClean="0"/>
              <a:t> döngüsü de vardır. İlerleyen konularda incelenecektir.</a:t>
            </a:r>
          </a:p>
          <a:p>
            <a:r>
              <a:rPr lang="tr-TR" dirty="0" smtClean="0"/>
              <a:t>Ek </a:t>
            </a:r>
            <a:r>
              <a:rPr lang="tr-TR" smtClean="0"/>
              <a:t>olarak döngülerde; </a:t>
            </a:r>
            <a:r>
              <a:rPr lang="tr-TR" dirty="0" smtClean="0"/>
              <a:t>break komutu döngüyü kırmak için kullanılır. </a:t>
            </a:r>
            <a:r>
              <a:rPr lang="tr-TR" dirty="0" err="1" smtClean="0"/>
              <a:t>continue</a:t>
            </a:r>
            <a:r>
              <a:rPr lang="tr-TR" dirty="0" smtClean="0"/>
              <a:t> komutu ise döngünün bir sonraki çevrimine atlamamızı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57471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28</Words>
  <Application>Microsoft Office PowerPoint</Application>
  <PresentationFormat>Özel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Akış</vt:lpstr>
      <vt:lpstr>DERS 6</vt:lpstr>
      <vt:lpstr>PROGRAM KONTROL İFADELERİ - IF</vt:lpstr>
      <vt:lpstr>PROGRAM KONTROL İFADELERİ - SWITCH</vt:lpstr>
      <vt:lpstr>PROGRAM KONTROL İFADELERİ - FOR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6</dc:title>
  <dc:creator>Kasa10</dc:creator>
  <cp:lastModifiedBy>Öğrenci-4</cp:lastModifiedBy>
  <cp:revision>11</cp:revision>
  <dcterms:created xsi:type="dcterms:W3CDTF">2019-02-13T07:51:34Z</dcterms:created>
  <dcterms:modified xsi:type="dcterms:W3CDTF">2019-03-12T13:12:59Z</dcterms:modified>
</cp:coreProperties>
</file>