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8E6CB9-4D42-401A-A476-ABBFE62EBC1D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733701-EE76-49DC-886E-104C9C17F87C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7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DİZİLER</a:t>
            </a:r>
          </a:p>
        </p:txBody>
      </p:sp>
    </p:spTree>
    <p:extLst>
      <p:ext uri="{BB962C8B-B14F-4D97-AF65-F5344CB8AC3E}">
        <p14:creationId xmlns:p14="http://schemas.microsoft.com/office/powerpoint/2010/main" xmlns="" val="369280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DİZİLER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Bellekte aynı alanda sıralı bir şekilde saklanan değerler grubuna dizi denir.</a:t>
            </a:r>
          </a:p>
          <a:p>
            <a:r>
              <a:rPr lang="tr-TR" dirty="0" smtClean="0"/>
              <a:t>Dizi değişken içerisinde ki her bir ayrı veriye eleman denir. Her bir eleman bir indeks numarasına sahiptir.</a:t>
            </a:r>
          </a:p>
          <a:p>
            <a:r>
              <a:rPr lang="tr-TR" dirty="0" smtClean="0"/>
              <a:t>Programlama yaparken dizilere sıkça başvurulmaktadır.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79880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DİZİ TANIMLAMAK VE İLK DEĞER ATAMAK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var </a:t>
            </a:r>
            <a:r>
              <a:rPr lang="tr-TR" dirty="0" err="1" smtClean="0"/>
              <a:t>diziDegiskeni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(); //içerisinde eleman bulundurmayan bir dizi nesnesi tanımlanır.</a:t>
            </a:r>
          </a:p>
          <a:p>
            <a:pPr marL="0" indent="0">
              <a:buNone/>
            </a:pPr>
            <a:r>
              <a:rPr lang="tr-TR" dirty="0" smtClean="0"/>
              <a:t>veya</a:t>
            </a:r>
          </a:p>
          <a:p>
            <a:r>
              <a:rPr lang="tr-TR" dirty="0" smtClean="0"/>
              <a:t>var </a:t>
            </a:r>
            <a:r>
              <a:rPr lang="tr-TR" dirty="0" err="1" smtClean="0"/>
              <a:t>diziDegiskeni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(uzunluk); //uzunluk isimli bir parametre (sabit sayıda olabilir) kadar elemanlı bir dizi tanımlanır.</a:t>
            </a:r>
          </a:p>
          <a:p>
            <a:r>
              <a:rPr lang="tr-TR" dirty="0" smtClean="0"/>
              <a:t>farklı tanımlama yolları aşağıda gösterilmektedir.</a:t>
            </a:r>
          </a:p>
          <a:p>
            <a:r>
              <a:rPr lang="tr-TR" dirty="0" smtClean="0"/>
              <a:t>var </a:t>
            </a:r>
            <a:r>
              <a:rPr lang="tr-TR" dirty="0" err="1" smtClean="0"/>
              <a:t>diziDegiskeni</a:t>
            </a:r>
            <a:r>
              <a:rPr lang="tr-TR" dirty="0" smtClean="0"/>
              <a:t>=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(12,13,14,15);</a:t>
            </a:r>
          </a:p>
          <a:p>
            <a:r>
              <a:rPr lang="tr-TR" dirty="0" smtClean="0"/>
              <a:t>var </a:t>
            </a:r>
            <a:r>
              <a:rPr lang="tr-TR" dirty="0" err="1" smtClean="0"/>
              <a:t>diziDegiskeni</a:t>
            </a:r>
            <a:r>
              <a:rPr lang="tr-TR" dirty="0" smtClean="0"/>
              <a:t>=[10,11,12,13,14,15];</a:t>
            </a:r>
          </a:p>
        </p:txBody>
      </p:sp>
    </p:spTree>
    <p:extLst>
      <p:ext uri="{BB962C8B-B14F-4D97-AF65-F5344CB8AC3E}">
        <p14:creationId xmlns:p14="http://schemas.microsoft.com/office/powerpoint/2010/main" xmlns="" val="4387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DİZİ TANIMLAMAK VE İLK DEĞER ATAMAK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dizi içerisinde ki elemanın indeks numarası her zaman dizinin eleman sayısı -1 şeklindedir.</a:t>
            </a:r>
          </a:p>
          <a:p>
            <a:r>
              <a:rPr lang="tr-TR" dirty="0" smtClean="0"/>
              <a:t>Dizi içerisindeki elemana erişmek veya içeriğini değiştirmek için;</a:t>
            </a:r>
          </a:p>
          <a:p>
            <a:pPr marL="0" indent="0">
              <a:buNone/>
            </a:pPr>
            <a:r>
              <a:rPr lang="tr-TR" dirty="0" err="1" smtClean="0"/>
              <a:t>diziDegiskeni</a:t>
            </a:r>
            <a:r>
              <a:rPr lang="tr-TR" dirty="0" smtClean="0"/>
              <a:t>[0]=10; //kullanılabilir.</a:t>
            </a:r>
          </a:p>
          <a:p>
            <a:pPr marL="0" indent="0">
              <a:buNone/>
            </a:pPr>
            <a:r>
              <a:rPr lang="tr-TR" dirty="0" err="1" smtClean="0"/>
              <a:t>diziDegiskeni</a:t>
            </a:r>
            <a:r>
              <a:rPr lang="tr-TR" dirty="0" smtClean="0"/>
              <a:t>[1]= "a";</a:t>
            </a:r>
          </a:p>
          <a:p>
            <a:r>
              <a:rPr lang="tr-TR" dirty="0" smtClean="0"/>
              <a:t>Görüldüğü üzere </a:t>
            </a:r>
            <a:r>
              <a:rPr lang="tr-TR" dirty="0" err="1" smtClean="0"/>
              <a:t>javascript</a:t>
            </a:r>
            <a:r>
              <a:rPr lang="tr-TR" dirty="0" smtClean="0"/>
              <a:t> te bir dizi içerisinde ki elemanların sakladıkları veri türleri farklı olabilir.</a:t>
            </a:r>
          </a:p>
          <a:p>
            <a:r>
              <a:rPr lang="tr-TR" dirty="0" smtClean="0"/>
              <a:t>Şimdi Uygulamalar klasöründeki ders7-1 örneğini inceleyelim.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2666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DİZİ METODLARI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</a:t>
            </a:r>
            <a:r>
              <a:rPr lang="tr-TR" dirty="0" smtClean="0"/>
              <a:t>op() : dizi içerisinde ki en son elemanı siler ve o elemanı geriye döndürür.</a:t>
            </a:r>
          </a:p>
          <a:p>
            <a:r>
              <a:rPr lang="tr-TR" dirty="0" err="1"/>
              <a:t>p</a:t>
            </a:r>
            <a:r>
              <a:rPr lang="tr-TR" dirty="0" err="1" smtClean="0"/>
              <a:t>ush</a:t>
            </a:r>
            <a:r>
              <a:rPr lang="tr-TR" dirty="0" smtClean="0"/>
              <a:t>() : dizinin sonuna bir yada daha fazla eleman ekler ve dizinin son uzunluğunu geriye döndürür.</a:t>
            </a:r>
          </a:p>
          <a:p>
            <a:r>
              <a:rPr lang="tr-TR" dirty="0" err="1" smtClean="0"/>
              <a:t>reverse</a:t>
            </a:r>
            <a:r>
              <a:rPr lang="tr-TR" dirty="0" smtClean="0"/>
              <a:t>() : dizi içerisinde ki eleman sıralamasını tersine çevirir. Yeni oluşturulan diziyi geriye döndürür.</a:t>
            </a:r>
          </a:p>
          <a:p>
            <a:r>
              <a:rPr lang="tr-TR" dirty="0" err="1" smtClean="0"/>
              <a:t>shift</a:t>
            </a:r>
            <a:r>
              <a:rPr lang="tr-TR" dirty="0" smtClean="0"/>
              <a:t>() : dizinin ilk </a:t>
            </a:r>
            <a:r>
              <a:rPr lang="tr-TR" dirty="0" err="1" smtClean="0"/>
              <a:t>elemananını</a:t>
            </a:r>
            <a:r>
              <a:rPr lang="tr-TR" dirty="0" smtClean="0"/>
              <a:t> siler ve geriye sildiği elemanın değerini döndürür.</a:t>
            </a:r>
          </a:p>
          <a:p>
            <a:r>
              <a:rPr lang="tr-TR" dirty="0" err="1" smtClean="0"/>
              <a:t>unshift</a:t>
            </a:r>
            <a:r>
              <a:rPr lang="tr-TR" dirty="0" smtClean="0"/>
              <a:t>() : dizinin başına bir yada daha fazla eleman ekler ve dizinin son uzunluğunu döndürür.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16840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DİZİ METODLARI - DEVAM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sort</a:t>
            </a:r>
            <a:r>
              <a:rPr lang="tr-TR" dirty="0" smtClean="0"/>
              <a:t>() : dizideki elemanları küçükten büyüğe sıralar.</a:t>
            </a:r>
          </a:p>
          <a:p>
            <a:r>
              <a:rPr lang="tr-TR" dirty="0" err="1" smtClean="0"/>
              <a:t>indexof</a:t>
            </a:r>
            <a:r>
              <a:rPr lang="tr-TR" dirty="0" smtClean="0"/>
              <a:t>() : parametre olarak verilen değer ile dizi elemanında eşleşme olan eleman olursa onun indeks numarasını geri döndürür.</a:t>
            </a:r>
          </a:p>
          <a:p>
            <a:r>
              <a:rPr lang="tr-TR" dirty="0" err="1" smtClean="0"/>
              <a:t>lastindexof</a:t>
            </a:r>
            <a:r>
              <a:rPr lang="tr-TR" dirty="0" smtClean="0"/>
              <a:t>() : dizi içerisinde verilen değeri arar ve son eşleşmeyi sağlayan dizi elemanın indeksini döndürür. </a:t>
            </a:r>
          </a:p>
          <a:p>
            <a:r>
              <a:rPr lang="tr-TR" dirty="0" err="1" smtClean="0"/>
              <a:t>join</a:t>
            </a:r>
            <a:r>
              <a:rPr lang="tr-TR" dirty="0" smtClean="0"/>
              <a:t>() : dizideki elemanların arasına parametre olarak girilen ayıracı ekleyerek bir </a:t>
            </a:r>
            <a:r>
              <a:rPr lang="tr-TR" dirty="0" err="1" smtClean="0"/>
              <a:t>string</a:t>
            </a:r>
            <a:r>
              <a:rPr lang="tr-TR" dirty="0" smtClean="0"/>
              <a:t> değer oluşturup bunu geriye döndürür.</a:t>
            </a:r>
          </a:p>
          <a:p>
            <a:r>
              <a:rPr lang="tr-TR" dirty="0" err="1" smtClean="0"/>
              <a:t>tostring</a:t>
            </a:r>
            <a:r>
              <a:rPr lang="tr-TR" dirty="0" smtClean="0"/>
              <a:t>() : dizide ki elemanları içeren ve veri türü </a:t>
            </a:r>
            <a:r>
              <a:rPr lang="tr-TR" dirty="0" err="1" smtClean="0"/>
              <a:t>string</a:t>
            </a:r>
            <a:r>
              <a:rPr lang="tr-TR" dirty="0" smtClean="0"/>
              <a:t> olan bir değer geri döndürür.</a:t>
            </a:r>
          </a:p>
          <a:p>
            <a:r>
              <a:rPr lang="tr-TR" dirty="0" smtClean="0"/>
              <a:t>Şimdi uygulamalar klasöründe ki ders7-2 </a:t>
            </a:r>
            <a:r>
              <a:rPr lang="tr-TR" smtClean="0"/>
              <a:t>örneğini inceleyelim.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567689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343</Words>
  <Application>Microsoft Office PowerPoint</Application>
  <PresentationFormat>Özel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Akış</vt:lpstr>
      <vt:lpstr>DERS 7</vt:lpstr>
      <vt:lpstr>DİZİLER</vt:lpstr>
      <vt:lpstr>DİZİ TANIMLAMAK VE İLK DEĞER ATAMAK</vt:lpstr>
      <vt:lpstr>DİZİ TANIMLAMAK VE İLK DEĞER ATAMAK</vt:lpstr>
      <vt:lpstr>DİZİ METODLARI</vt:lpstr>
      <vt:lpstr>DİZİ METODLARI - DEVAM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7</dc:title>
  <dc:creator>Kasa10</dc:creator>
  <cp:lastModifiedBy>Öğrenci-4</cp:lastModifiedBy>
  <cp:revision>13</cp:revision>
  <dcterms:created xsi:type="dcterms:W3CDTF">2019-02-18T05:18:52Z</dcterms:created>
  <dcterms:modified xsi:type="dcterms:W3CDTF">2019-03-12T13:13:04Z</dcterms:modified>
</cp:coreProperties>
</file>