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2E4-6876-4A46-8C30-9478C7E69A59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B98-6CC2-4351-B477-392437BB65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2E4-6876-4A46-8C30-9478C7E69A59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B98-6CC2-4351-B477-392437BB65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2E4-6876-4A46-8C30-9478C7E69A59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B98-6CC2-4351-B477-392437BB65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2E4-6876-4A46-8C30-9478C7E69A59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B98-6CC2-4351-B477-392437BB65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2E4-6876-4A46-8C30-9478C7E69A59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B98-6CC2-4351-B477-392437BB65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2E4-6876-4A46-8C30-9478C7E69A59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B98-6CC2-4351-B477-392437BB65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2E4-6876-4A46-8C30-9478C7E69A59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B98-6CC2-4351-B477-392437BB65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2E4-6876-4A46-8C30-9478C7E69A59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B98-6CC2-4351-B477-392437BB65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2E4-6876-4A46-8C30-9478C7E69A59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B98-6CC2-4351-B477-392437BB65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2E4-6876-4A46-8C30-9478C7E69A59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B98-6CC2-4351-B477-392437BB65A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2E4-6876-4A46-8C30-9478C7E69A59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C79CBB98-6CC2-4351-B477-392437BB65A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38D2E4-6876-4A46-8C30-9478C7E69A59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9CBB98-6CC2-4351-B477-392437BB65A1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DERS 8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FONKSİYONLAR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95431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FONKSİYONLAR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Program içerisinde bir işlevi yerine getirmek için yazılmış kod gruplarıdır.</a:t>
            </a:r>
          </a:p>
          <a:p>
            <a:r>
              <a:rPr lang="tr-TR" dirty="0" smtClean="0"/>
              <a:t>Program akışında tekrar eden kod bloklarını önlemek için de yazılırlar.</a:t>
            </a:r>
          </a:p>
          <a:p>
            <a:r>
              <a:rPr lang="tr-TR" dirty="0" smtClean="0"/>
              <a:t>Fonksiyonlar işlemek üzere dışarıdan değer ya da değerler alırlar. Bu değerlere parametre denir.</a:t>
            </a:r>
          </a:p>
          <a:p>
            <a:r>
              <a:rPr lang="tr-TR" dirty="0" smtClean="0"/>
              <a:t>Fonksiyonlar yaptıkları işlerden sonra geriye bir değer döndürebilir ya da döndürmeyebilirler.</a:t>
            </a:r>
          </a:p>
          <a:p>
            <a:r>
              <a:rPr lang="tr-TR" dirty="0" smtClean="0"/>
              <a:t>Fonksiyonların çalışması için programın herhangi bir yerinden çağırılmaları gerekir.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74934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9600" y="353568"/>
            <a:ext cx="10972800" cy="1143000"/>
          </a:xfrm>
        </p:spPr>
        <p:txBody>
          <a:bodyPr/>
          <a:lstStyle/>
          <a:p>
            <a:r>
              <a:rPr lang="tr-TR" dirty="0" smtClean="0"/>
              <a:t>FONKSİYONLARIN TANIMLANMASI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83322"/>
            <a:ext cx="10515600" cy="5064369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Temel olarak iki tanımlama yöntemimiz vardır.</a:t>
            </a:r>
          </a:p>
          <a:p>
            <a:pPr marL="0" indent="0">
              <a:buNone/>
            </a:pPr>
            <a:r>
              <a:rPr lang="tr-TR" dirty="0" err="1" smtClean="0"/>
              <a:t>function</a:t>
            </a:r>
            <a:r>
              <a:rPr lang="tr-TR" dirty="0" smtClean="0"/>
              <a:t> test(say1,say2){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alert</a:t>
            </a:r>
            <a:r>
              <a:rPr lang="tr-TR" dirty="0" smtClean="0"/>
              <a:t>(say1+say2);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}</a:t>
            </a:r>
          </a:p>
          <a:p>
            <a:pPr marL="0" indent="0">
              <a:buNone/>
            </a:pPr>
            <a:r>
              <a:rPr lang="tr-TR" dirty="0" smtClean="0"/>
              <a:t>yada</a:t>
            </a:r>
          </a:p>
          <a:p>
            <a:pPr marL="0" indent="0">
              <a:buNone/>
            </a:pPr>
            <a:r>
              <a:rPr lang="tr-TR" dirty="0" smtClean="0"/>
              <a:t>var test=</a:t>
            </a:r>
            <a:r>
              <a:rPr lang="tr-TR" dirty="0" err="1" smtClean="0"/>
              <a:t>function</a:t>
            </a:r>
            <a:r>
              <a:rPr lang="tr-TR" dirty="0" smtClean="0"/>
              <a:t>(say1,say2){</a:t>
            </a:r>
          </a:p>
          <a:p>
            <a:pPr marL="0" indent="0">
              <a:buNone/>
            </a:pPr>
            <a:r>
              <a:rPr lang="tr-TR" dirty="0" smtClean="0"/>
              <a:t>	 </a:t>
            </a:r>
            <a:r>
              <a:rPr lang="tr-TR" dirty="0" err="1" smtClean="0"/>
              <a:t>alert</a:t>
            </a:r>
            <a:r>
              <a:rPr lang="tr-TR" dirty="0" smtClean="0"/>
              <a:t>(say1+say2);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}</a:t>
            </a:r>
          </a:p>
          <a:p>
            <a:r>
              <a:rPr lang="tr-TR" dirty="0" smtClean="0"/>
              <a:t>Çağırmak için ise aşağıda ki kodu yazmamız yeterlidir.</a:t>
            </a:r>
          </a:p>
          <a:p>
            <a:pPr marL="0" indent="0">
              <a:buNone/>
            </a:pPr>
            <a:r>
              <a:rPr lang="tr-TR" dirty="0" smtClean="0"/>
              <a:t>test(1,19);</a:t>
            </a:r>
          </a:p>
          <a:p>
            <a:r>
              <a:rPr lang="tr-TR" dirty="0" smtClean="0"/>
              <a:t>say1 ve say2 değişkenleri fonksiyona gönderilen parametrelerdir.</a:t>
            </a:r>
          </a:p>
          <a:p>
            <a:r>
              <a:rPr lang="tr-TR" dirty="0" err="1" smtClean="0"/>
              <a:t>Javascript</a:t>
            </a:r>
            <a:r>
              <a:rPr lang="tr-TR" dirty="0" smtClean="0"/>
              <a:t> te zorunlu parametre yoktur. Yani test(5); şeklinde fonksiyonu çağırabiliriz.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404743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FONKSİYONDA RETURN KULLANILMASI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fonksiyonun çağırıldığı yerde kullanılmak üzere bir değer üretmesine geriye değer döndürmesi denir.</a:t>
            </a:r>
          </a:p>
          <a:p>
            <a:r>
              <a:rPr lang="tr-TR" dirty="0" smtClean="0"/>
              <a:t>Bir fonksiyonun çalışmasını sonlandırmak ya da geriye değer döndürmesini sağlamak için </a:t>
            </a:r>
            <a:r>
              <a:rPr lang="tr-TR" dirty="0" err="1" smtClean="0"/>
              <a:t>return</a:t>
            </a:r>
            <a:r>
              <a:rPr lang="tr-TR" dirty="0" smtClean="0"/>
              <a:t> anahtarı kullanılır.</a:t>
            </a:r>
          </a:p>
          <a:p>
            <a:r>
              <a:rPr lang="tr-TR" dirty="0" smtClean="0"/>
              <a:t>Şimdi Uygulama klasörü içerisinde ders8-1 örneğini inceleyelim.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70611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FONKSİYONLAR -DEVAM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nesne yönelimli bir dildir. Fonksiyon nesnesinin bazı özellikleri </a:t>
            </a:r>
            <a:r>
              <a:rPr lang="tr-TR" dirty="0" err="1" smtClean="0"/>
              <a:t>arguments</a:t>
            </a:r>
            <a:r>
              <a:rPr lang="tr-TR" dirty="0"/>
              <a:t>,</a:t>
            </a:r>
            <a:r>
              <a:rPr lang="tr-TR" dirty="0" smtClean="0"/>
              <a:t> </a:t>
            </a:r>
            <a:r>
              <a:rPr lang="tr-TR" dirty="0" err="1" smtClean="0"/>
              <a:t>caller</a:t>
            </a:r>
            <a:r>
              <a:rPr lang="tr-TR" dirty="0" smtClean="0"/>
              <a:t> vb. burada anlatılmayacaktır. Hazır fonksiyonlardan bazıları aşağıda ki gibidir.</a:t>
            </a:r>
          </a:p>
          <a:p>
            <a:r>
              <a:rPr lang="tr-TR" dirty="0" err="1" smtClean="0"/>
              <a:t>escape</a:t>
            </a:r>
            <a:r>
              <a:rPr lang="tr-TR" dirty="0" smtClean="0"/>
              <a:t>() ve </a:t>
            </a:r>
            <a:r>
              <a:rPr lang="tr-TR" dirty="0" err="1" smtClean="0"/>
              <a:t>unescape</a:t>
            </a:r>
            <a:r>
              <a:rPr lang="tr-TR" dirty="0" smtClean="0"/>
              <a:t>() : </a:t>
            </a:r>
            <a:r>
              <a:rPr lang="tr-TR" dirty="0" err="1" smtClean="0"/>
              <a:t>esacape</a:t>
            </a:r>
            <a:r>
              <a:rPr lang="tr-TR" dirty="0" smtClean="0"/>
              <a:t> parametre olarak girilen karakter dizesini URL kodlu biçime dönüştürür </a:t>
            </a:r>
            <a:r>
              <a:rPr lang="tr-TR" dirty="0" err="1" smtClean="0"/>
              <a:t>unescape</a:t>
            </a:r>
            <a:r>
              <a:rPr lang="tr-TR" dirty="0" smtClean="0"/>
              <a:t> işlemi tersine çevirir.</a:t>
            </a:r>
          </a:p>
          <a:p>
            <a:r>
              <a:rPr lang="tr-TR" dirty="0" err="1" smtClean="0"/>
              <a:t>parseInt</a:t>
            </a:r>
            <a:r>
              <a:rPr lang="tr-TR" dirty="0" smtClean="0"/>
              <a:t>() : bir karakter dizesini tam sayıya dönüştürür. Eğer karakter dizesi tam sayıya dönüştürülemezse </a:t>
            </a:r>
            <a:r>
              <a:rPr lang="tr-TR" dirty="0" err="1" smtClean="0"/>
              <a:t>NaN</a:t>
            </a:r>
            <a:r>
              <a:rPr lang="tr-TR" dirty="0" smtClean="0"/>
              <a:t> değeri döner.</a:t>
            </a:r>
          </a:p>
          <a:p>
            <a:r>
              <a:rPr lang="tr-TR" dirty="0" err="1" smtClean="0"/>
              <a:t>parseFloat</a:t>
            </a:r>
            <a:r>
              <a:rPr lang="tr-TR" dirty="0" smtClean="0"/>
              <a:t>() : bir karakter dizesini </a:t>
            </a:r>
            <a:r>
              <a:rPr lang="tr-TR" dirty="0" err="1" smtClean="0"/>
              <a:t>ondalıklı</a:t>
            </a:r>
            <a:r>
              <a:rPr lang="tr-TR" dirty="0" smtClean="0"/>
              <a:t> sayıya dönüştürür. Eğer karakter dizesi </a:t>
            </a:r>
            <a:r>
              <a:rPr lang="tr-TR" dirty="0" err="1" smtClean="0"/>
              <a:t>ondalıklı</a:t>
            </a:r>
            <a:r>
              <a:rPr lang="tr-TR" dirty="0" smtClean="0"/>
              <a:t> sayıya dönüştürülemezse </a:t>
            </a:r>
            <a:r>
              <a:rPr lang="tr-TR" dirty="0" err="1" smtClean="0"/>
              <a:t>NaN</a:t>
            </a:r>
            <a:r>
              <a:rPr lang="tr-TR" dirty="0" smtClean="0"/>
              <a:t> değeri döner.</a:t>
            </a:r>
          </a:p>
          <a:p>
            <a:r>
              <a:rPr lang="tr-TR" dirty="0" err="1" smtClean="0"/>
              <a:t>string</a:t>
            </a:r>
            <a:r>
              <a:rPr lang="tr-TR" dirty="0" smtClean="0"/>
              <a:t>() : parametre olarak verilen değeri karakter dizesine dönüştürür.</a:t>
            </a:r>
          </a:p>
          <a:p>
            <a:r>
              <a:rPr lang="tr-TR" smtClean="0"/>
              <a:t>Şimdi Uygulama klasörü içerisinde ders8-2 örneğini inceleyelim.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894078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</TotalTime>
  <Words>223</Words>
  <Application>Microsoft Office PowerPoint</Application>
  <PresentationFormat>Özel</PresentationFormat>
  <Paragraphs>32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Akış</vt:lpstr>
      <vt:lpstr>DERS 8</vt:lpstr>
      <vt:lpstr>FONKSİYONLAR</vt:lpstr>
      <vt:lpstr>FONKSİYONLARIN TANIMLANMASI</vt:lpstr>
      <vt:lpstr>FONKSİYONDA RETURN KULLANILMASI</vt:lpstr>
      <vt:lpstr>FONKSİYONLAR -DEVAM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8</dc:title>
  <dc:creator>Kasa10</dc:creator>
  <cp:lastModifiedBy>Öğrenci-4</cp:lastModifiedBy>
  <cp:revision>13</cp:revision>
  <dcterms:created xsi:type="dcterms:W3CDTF">2019-02-18T06:38:09Z</dcterms:created>
  <dcterms:modified xsi:type="dcterms:W3CDTF">2019-03-12T13:13:50Z</dcterms:modified>
</cp:coreProperties>
</file>