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AEF-DABB-4321-9FE6-CD9C3B89D2AC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73F-EBD0-4334-BA27-975F02636D0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AEF-DABB-4321-9FE6-CD9C3B89D2AC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73F-EBD0-4334-BA27-975F02636D0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AEF-DABB-4321-9FE6-CD9C3B89D2AC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73F-EBD0-4334-BA27-975F02636D0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AEF-DABB-4321-9FE6-CD9C3B89D2AC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73F-EBD0-4334-BA27-975F02636D0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AEF-DABB-4321-9FE6-CD9C3B89D2AC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73F-EBD0-4334-BA27-975F02636D0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AEF-DABB-4321-9FE6-CD9C3B89D2AC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73F-EBD0-4334-BA27-975F02636D0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AEF-DABB-4321-9FE6-CD9C3B89D2AC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73F-EBD0-4334-BA27-975F02636D0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AEF-DABB-4321-9FE6-CD9C3B89D2AC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73F-EBD0-4334-BA27-975F02636D0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AEF-DABB-4321-9FE6-CD9C3B89D2AC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73F-EBD0-4334-BA27-975F02636D0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AEF-DABB-4321-9FE6-CD9C3B89D2AC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673F-EBD0-4334-BA27-975F02636D0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AEF-DABB-4321-9FE6-CD9C3B89D2AC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1C9C673F-EBD0-4334-BA27-975F02636D0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1C0AEF-DABB-4321-9FE6-CD9C3B89D2AC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9C673F-EBD0-4334-BA27-975F02636D0A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DERS 9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YERLEŞİK NESNELER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29466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YERLEŞİK NESNELER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içerisinde ana nesne </a:t>
            </a:r>
            <a:r>
              <a:rPr lang="tr-TR" dirty="0" err="1" smtClean="0"/>
              <a:t>window</a:t>
            </a:r>
            <a:r>
              <a:rPr lang="tr-TR" dirty="0" smtClean="0"/>
              <a:t> nesnesidir. </a:t>
            </a:r>
          </a:p>
          <a:p>
            <a:r>
              <a:rPr lang="tr-TR" dirty="0" smtClean="0"/>
              <a:t>Temel olarak </a:t>
            </a:r>
            <a:r>
              <a:rPr lang="tr-TR" dirty="0" err="1" smtClean="0"/>
              <a:t>javascript</a:t>
            </a:r>
            <a:r>
              <a:rPr lang="tr-TR" dirty="0" smtClean="0"/>
              <a:t> tarafında Object nesnesi </a:t>
            </a:r>
            <a:r>
              <a:rPr lang="tr-TR" dirty="0" err="1" smtClean="0"/>
              <a:t>window</a:t>
            </a:r>
            <a:r>
              <a:rPr lang="tr-TR" dirty="0" smtClean="0"/>
              <a:t> nesnesinin alt nesnesidir.</a:t>
            </a:r>
          </a:p>
          <a:p>
            <a:r>
              <a:rPr lang="tr-TR" dirty="0" smtClean="0"/>
              <a:t>DOM tarafında </a:t>
            </a:r>
            <a:r>
              <a:rPr lang="tr-TR" dirty="0" err="1" smtClean="0"/>
              <a:t>Document</a:t>
            </a:r>
            <a:r>
              <a:rPr lang="tr-TR" dirty="0" smtClean="0"/>
              <a:t> nesnesi </a:t>
            </a:r>
            <a:r>
              <a:rPr lang="tr-TR" dirty="0" err="1" smtClean="0"/>
              <a:t>window</a:t>
            </a:r>
            <a:r>
              <a:rPr lang="tr-TR" dirty="0" smtClean="0"/>
              <a:t> nesnesinin alt nesnesidir.</a:t>
            </a:r>
          </a:p>
          <a:p>
            <a:r>
              <a:rPr lang="tr-TR" dirty="0" smtClean="0"/>
              <a:t>BOM tarafında ki diğer nesnelerde yine </a:t>
            </a:r>
            <a:r>
              <a:rPr lang="tr-TR" dirty="0" err="1" smtClean="0"/>
              <a:t>window</a:t>
            </a:r>
            <a:r>
              <a:rPr lang="tr-TR" dirty="0" smtClean="0"/>
              <a:t> nesnesinin alt nesnesidir.</a:t>
            </a:r>
          </a:p>
          <a:p>
            <a:r>
              <a:rPr lang="tr-TR" dirty="0" smtClean="0"/>
              <a:t>DOM ve BOM ile ilgili daha sonra detaylı bilgi verilecektir.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13978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STRING NESNESİ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İçerisinde bir çok hazır metodu barındıran bir nesnedir. Bazı temel </a:t>
            </a:r>
            <a:r>
              <a:rPr lang="tr-TR" dirty="0" err="1" smtClean="0"/>
              <a:t>metodlar</a:t>
            </a:r>
            <a:r>
              <a:rPr lang="tr-TR" dirty="0" smtClean="0"/>
              <a:t> şunlardır.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length</a:t>
            </a:r>
            <a:r>
              <a:rPr lang="tr-TR" dirty="0" smtClean="0"/>
              <a:t> : belirtilen değişkenin karakter sayısını verir.</a:t>
            </a:r>
          </a:p>
          <a:p>
            <a:r>
              <a:rPr lang="tr-TR" dirty="0" err="1" smtClean="0"/>
              <a:t>concat</a:t>
            </a:r>
            <a:r>
              <a:rPr lang="tr-TR" dirty="0" smtClean="0"/>
              <a:t>() : bir metnin sonuna bir yada daha fazla metni ekler.</a:t>
            </a:r>
          </a:p>
          <a:p>
            <a:r>
              <a:rPr lang="tr-TR" dirty="0" err="1" smtClean="0"/>
              <a:t>toLowerCase</a:t>
            </a:r>
            <a:r>
              <a:rPr lang="tr-TR" dirty="0" smtClean="0"/>
              <a:t>(),</a:t>
            </a:r>
            <a:r>
              <a:rPr lang="tr-TR" dirty="0" err="1" smtClean="0"/>
              <a:t>toUpperCase</a:t>
            </a:r>
            <a:r>
              <a:rPr lang="tr-TR" dirty="0" smtClean="0"/>
              <a:t>() : bir metnin harflerini büyük veya küçük göstermek için kullanılır. Orijinal metin üzerinde değişiklik yapılmaz.</a:t>
            </a:r>
          </a:p>
          <a:p>
            <a:r>
              <a:rPr lang="tr-TR" dirty="0" err="1" smtClean="0"/>
              <a:t>trim</a:t>
            </a:r>
            <a:r>
              <a:rPr lang="tr-TR" dirty="0" smtClean="0"/>
              <a:t>() : metnin başında ki ve sonunda ki boşlukları kırpar.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51883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475488"/>
            <a:ext cx="10972800" cy="1143000"/>
          </a:xfrm>
        </p:spPr>
        <p:txBody>
          <a:bodyPr/>
          <a:lstStyle/>
          <a:p>
            <a:r>
              <a:rPr lang="tr-TR" dirty="0" smtClean="0"/>
              <a:t>DATE NESNESİ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168900"/>
          </a:xfrm>
        </p:spPr>
        <p:txBody>
          <a:bodyPr>
            <a:normAutofit/>
          </a:bodyPr>
          <a:lstStyle/>
          <a:p>
            <a:r>
              <a:rPr lang="tr-TR" dirty="0" err="1" smtClean="0"/>
              <a:t>Javascript</a:t>
            </a:r>
            <a:r>
              <a:rPr lang="tr-TR" dirty="0" smtClean="0"/>
              <a:t> te tarih ve zaman ile ilgili işlemler yapmak için kullanılan nesnedir.</a:t>
            </a:r>
          </a:p>
          <a:p>
            <a:pPr marL="0" indent="0">
              <a:buNone/>
            </a:pPr>
            <a:r>
              <a:rPr lang="tr-TR" dirty="0" smtClean="0"/>
              <a:t>var </a:t>
            </a:r>
            <a:r>
              <a:rPr lang="tr-TR" dirty="0" err="1" smtClean="0"/>
              <a:t>date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Date</a:t>
            </a:r>
            <a:r>
              <a:rPr lang="tr-TR" dirty="0" smtClean="0"/>
              <a:t>();</a:t>
            </a:r>
          </a:p>
          <a:p>
            <a:pPr marL="0" indent="0">
              <a:buNone/>
            </a:pPr>
            <a:r>
              <a:rPr lang="tr-TR" dirty="0" smtClean="0"/>
              <a:t>console.log(</a:t>
            </a:r>
            <a:r>
              <a:rPr lang="tr-TR" dirty="0" err="1" smtClean="0"/>
              <a:t>date</a:t>
            </a:r>
            <a:r>
              <a:rPr lang="tr-TR" dirty="0" smtClean="0"/>
              <a:t>);//</a:t>
            </a:r>
            <a:r>
              <a:rPr lang="nn-NO" dirty="0" smtClean="0"/>
              <a:t>Mon Feb 18 2019 14:26:48 GMT+0300 (Doğu Afrika Saati)</a:t>
            </a:r>
            <a:endParaRPr lang="tr-TR" dirty="0" smtClean="0"/>
          </a:p>
          <a:p>
            <a:r>
              <a:rPr lang="tr-TR" dirty="0" smtClean="0"/>
              <a:t>Bize detaylı bir tarih saat bilgisi döndürür.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getDate</a:t>
            </a:r>
            <a:r>
              <a:rPr lang="tr-TR" dirty="0" smtClean="0"/>
              <a:t>() : bir </a:t>
            </a:r>
            <a:r>
              <a:rPr lang="tr-TR" dirty="0" err="1" smtClean="0"/>
              <a:t>Date</a:t>
            </a:r>
            <a:r>
              <a:rPr lang="tr-TR" dirty="0" smtClean="0"/>
              <a:t> nesnesine ait ayın günü bilgisini döndürür.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getDay</a:t>
            </a:r>
            <a:r>
              <a:rPr lang="tr-TR" dirty="0" smtClean="0"/>
              <a:t>() : bir </a:t>
            </a:r>
            <a:r>
              <a:rPr lang="tr-TR" dirty="0" err="1" smtClean="0"/>
              <a:t>Date</a:t>
            </a:r>
            <a:r>
              <a:rPr lang="tr-TR" dirty="0" smtClean="0"/>
              <a:t> nesnesine ait haftanın gün bilgisini 0-6 arasında döndürür.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getMonth</a:t>
            </a:r>
            <a:r>
              <a:rPr lang="tr-TR" dirty="0" smtClean="0"/>
              <a:t>() : </a:t>
            </a:r>
            <a:r>
              <a:rPr lang="tr-TR" dirty="0" err="1" smtClean="0"/>
              <a:t>Date</a:t>
            </a:r>
            <a:r>
              <a:rPr lang="tr-TR" dirty="0" smtClean="0"/>
              <a:t> nesnesine ait ay bilgisini 0-11 döndürür.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getFullYear</a:t>
            </a:r>
            <a:r>
              <a:rPr lang="tr-TR" dirty="0" smtClean="0"/>
              <a:t>() : 4 basamaklı yıl bilgisi döndürür.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xmlns="" val="121963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DATE NESNESİ -DEVAM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r>
              <a:rPr lang="tr-TR" dirty="0" err="1" smtClean="0"/>
              <a:t>getHours</a:t>
            </a:r>
            <a:r>
              <a:rPr lang="tr-TR" dirty="0" smtClean="0"/>
              <a:t>() : </a:t>
            </a:r>
            <a:r>
              <a:rPr lang="tr-TR" dirty="0" err="1" smtClean="0"/>
              <a:t>Date</a:t>
            </a:r>
            <a:r>
              <a:rPr lang="tr-TR" dirty="0" smtClean="0"/>
              <a:t> nesnesine ait saat bilgisini döndürür.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getMinutes</a:t>
            </a:r>
            <a:r>
              <a:rPr lang="tr-TR" dirty="0" smtClean="0"/>
              <a:t>() : </a:t>
            </a:r>
            <a:r>
              <a:rPr lang="tr-TR" dirty="0" err="1" smtClean="0"/>
              <a:t>Date</a:t>
            </a:r>
            <a:r>
              <a:rPr lang="tr-TR" dirty="0" smtClean="0"/>
              <a:t> nesnesine ait </a:t>
            </a:r>
            <a:r>
              <a:rPr lang="tr-TR" dirty="0" err="1" smtClean="0"/>
              <a:t>dakikabilgisini</a:t>
            </a:r>
            <a:r>
              <a:rPr lang="tr-TR" dirty="0" smtClean="0"/>
              <a:t> döndürür.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getSeconds</a:t>
            </a:r>
            <a:r>
              <a:rPr lang="tr-TR" dirty="0" smtClean="0"/>
              <a:t>() : </a:t>
            </a:r>
            <a:r>
              <a:rPr lang="tr-TR" dirty="0" err="1" smtClean="0"/>
              <a:t>Date</a:t>
            </a:r>
            <a:r>
              <a:rPr lang="tr-TR" dirty="0" smtClean="0"/>
              <a:t> nesnesine ait saniye bilgisini döndürür.</a:t>
            </a:r>
          </a:p>
          <a:p>
            <a:endParaRPr lang="tr-TR" dirty="0"/>
          </a:p>
          <a:p>
            <a:r>
              <a:rPr lang="tr-TR" dirty="0" smtClean="0"/>
              <a:t>Birde bu fonksiyonların başında </a:t>
            </a:r>
            <a:r>
              <a:rPr lang="tr-TR" dirty="0" err="1" smtClean="0"/>
              <a:t>get</a:t>
            </a:r>
            <a:r>
              <a:rPr lang="tr-TR" dirty="0" smtClean="0"/>
              <a:t> yerine set olanları vardır. Bunlar </a:t>
            </a:r>
            <a:r>
              <a:rPr lang="tr-TR" dirty="0" err="1" smtClean="0"/>
              <a:t>Date</a:t>
            </a:r>
            <a:r>
              <a:rPr lang="tr-TR" dirty="0" smtClean="0"/>
              <a:t> nesnesi içerisinde ki bilgileri ayarlamak için kullanılır.</a:t>
            </a:r>
          </a:p>
          <a:p>
            <a:r>
              <a:rPr lang="tr-TR" dirty="0" smtClean="0"/>
              <a:t>Şimdi Uygulama klasörü ders9-1 örneğini inceleyelim.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xmlns="" val="204049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460248"/>
            <a:ext cx="10972800" cy="1143000"/>
          </a:xfrm>
        </p:spPr>
        <p:txBody>
          <a:bodyPr/>
          <a:lstStyle/>
          <a:p>
            <a:r>
              <a:rPr lang="tr-TR" dirty="0" smtClean="0"/>
              <a:t>MATH NESNESİ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95046"/>
            <a:ext cx="10515600" cy="5181600"/>
          </a:xfrm>
        </p:spPr>
        <p:txBody>
          <a:bodyPr/>
          <a:lstStyle/>
          <a:p>
            <a:r>
              <a:rPr lang="tr-TR" dirty="0" smtClean="0"/>
              <a:t>.</a:t>
            </a:r>
            <a:r>
              <a:rPr lang="tr-TR" dirty="0" err="1" smtClean="0"/>
              <a:t>abs</a:t>
            </a:r>
            <a:r>
              <a:rPr lang="tr-TR" dirty="0" smtClean="0"/>
              <a:t>(x) : mutlak değer alır.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ceil</a:t>
            </a:r>
            <a:r>
              <a:rPr lang="tr-TR" dirty="0" smtClean="0"/>
              <a:t>(x) : parametrede ki sayıyı kendisinden bir büyük tamsayıya yuvarlar.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floor</a:t>
            </a:r>
            <a:r>
              <a:rPr lang="tr-TR" dirty="0" smtClean="0"/>
              <a:t>(x) : parametrede ki sayıyı kendisinden bir küçük tamsayıya yuvarlar.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min</a:t>
            </a:r>
            <a:r>
              <a:rPr lang="tr-TR" dirty="0" smtClean="0"/>
              <a:t>(</a:t>
            </a:r>
            <a:r>
              <a:rPr lang="tr-TR" dirty="0" err="1" smtClean="0"/>
              <a:t>x,y</a:t>
            </a:r>
            <a:r>
              <a:rPr lang="tr-TR" dirty="0" smtClean="0"/>
              <a:t>) : parametre olarak verilen iki sayıdan küçük olanı döndürür.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max</a:t>
            </a:r>
            <a:r>
              <a:rPr lang="tr-TR" dirty="0" smtClean="0"/>
              <a:t>(</a:t>
            </a:r>
            <a:r>
              <a:rPr lang="tr-TR" dirty="0" err="1" smtClean="0"/>
              <a:t>x,y</a:t>
            </a:r>
            <a:r>
              <a:rPr lang="tr-TR" dirty="0" smtClean="0"/>
              <a:t>) : parametre olarak verilen iki sayıdan büyük olanı döndürür.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pow</a:t>
            </a:r>
            <a:r>
              <a:rPr lang="tr-TR" dirty="0" smtClean="0"/>
              <a:t>(</a:t>
            </a:r>
            <a:r>
              <a:rPr lang="tr-TR" dirty="0" err="1" smtClean="0"/>
              <a:t>x,y</a:t>
            </a:r>
            <a:r>
              <a:rPr lang="tr-TR" dirty="0" smtClean="0"/>
              <a:t>) : üs alma işlemi yapar.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round</a:t>
            </a:r>
            <a:r>
              <a:rPr lang="tr-TR" dirty="0" smtClean="0"/>
              <a:t>(x) : parametrede ki sayıyı kendine en yakın tam sayıya yuvarlar.</a:t>
            </a:r>
          </a:p>
          <a:p>
            <a:r>
              <a:rPr lang="tr-TR" dirty="0" smtClean="0"/>
              <a:t>.</a:t>
            </a:r>
            <a:r>
              <a:rPr lang="tr-TR" dirty="0" err="1" smtClean="0"/>
              <a:t>sqrt</a:t>
            </a:r>
            <a:r>
              <a:rPr lang="tr-TR" dirty="0" smtClean="0"/>
              <a:t>(x) : karekök alır.</a:t>
            </a:r>
          </a:p>
        </p:txBody>
      </p:sp>
    </p:spTree>
    <p:extLst>
      <p:ext uri="{BB962C8B-B14F-4D97-AF65-F5344CB8AC3E}">
        <p14:creationId xmlns:p14="http://schemas.microsoft.com/office/powerpoint/2010/main" xmlns="" val="110977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MATH NESNESİ -DEVAM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67299"/>
          </a:xfrm>
        </p:spPr>
        <p:txBody>
          <a:bodyPr>
            <a:normAutofit/>
          </a:bodyPr>
          <a:lstStyle/>
          <a:p>
            <a:r>
              <a:rPr lang="tr-TR" dirty="0" err="1" smtClean="0"/>
              <a:t>random</a:t>
            </a:r>
            <a:r>
              <a:rPr lang="tr-TR" dirty="0" smtClean="0"/>
              <a:t>() : 0&lt;=n&lt;1 aralığında rastgele bir sayı üretir.</a:t>
            </a:r>
          </a:p>
          <a:p>
            <a:pPr marL="0" indent="0">
              <a:buNone/>
            </a:pPr>
            <a:r>
              <a:rPr lang="tr-TR" dirty="0" smtClean="0"/>
              <a:t>var </a:t>
            </a:r>
            <a:r>
              <a:rPr lang="tr-TR" dirty="0" err="1" smtClean="0"/>
              <a:t>rastgeleSayi</a:t>
            </a:r>
            <a:r>
              <a:rPr lang="tr-TR" dirty="0" smtClean="0"/>
              <a:t> = </a:t>
            </a:r>
            <a:r>
              <a:rPr lang="tr-TR" dirty="0" err="1" smtClean="0"/>
              <a:t>Math.random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Burada dikkat edilecek konu örneğin biz 0-100 arasında bir sayı üretmek istersek ne yapacağız.</a:t>
            </a:r>
          </a:p>
          <a:p>
            <a:r>
              <a:rPr lang="tr-TR" dirty="0" smtClean="0"/>
              <a:t>Şimdi Uygulama klasörü içerisindeki ders9-2 örneğini inceleyelim.</a:t>
            </a:r>
          </a:p>
        </p:txBody>
      </p:sp>
    </p:spTree>
    <p:extLst>
      <p:ext uri="{BB962C8B-B14F-4D97-AF65-F5344CB8AC3E}">
        <p14:creationId xmlns:p14="http://schemas.microsoft.com/office/powerpoint/2010/main" xmlns="" val="2759053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417</Words>
  <Application>Microsoft Office PowerPoint</Application>
  <PresentationFormat>Özel</PresentationFormat>
  <Paragraphs>44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Akış</vt:lpstr>
      <vt:lpstr>DERS 9</vt:lpstr>
      <vt:lpstr>YERLEŞİK NESNELER</vt:lpstr>
      <vt:lpstr>STRING NESNESİ</vt:lpstr>
      <vt:lpstr>DATE NESNESİ</vt:lpstr>
      <vt:lpstr>DATE NESNESİ -DEVAM</vt:lpstr>
      <vt:lpstr>MATH NESNESİ</vt:lpstr>
      <vt:lpstr>MATH NESNESİ -DEVAM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9</dc:title>
  <dc:creator>Kasa10</dc:creator>
  <cp:lastModifiedBy>Öğrenci-4</cp:lastModifiedBy>
  <cp:revision>26</cp:revision>
  <dcterms:created xsi:type="dcterms:W3CDTF">2019-02-18T11:09:32Z</dcterms:created>
  <dcterms:modified xsi:type="dcterms:W3CDTF">2019-03-12T13:13:37Z</dcterms:modified>
</cp:coreProperties>
</file>