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12.03.2019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SON SÖZ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Bundan Sonra Ne Yapılmalı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BUNDAN SONRA NE YAPMALI?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Öncelikle buraya kadar mümkün olduğunca basit bir şekilde </a:t>
            </a:r>
            <a:r>
              <a:rPr lang="tr-TR" dirty="0" err="1" smtClean="0"/>
              <a:t>javascript</a:t>
            </a:r>
            <a:r>
              <a:rPr lang="tr-TR" dirty="0" smtClean="0"/>
              <a:t> anlatılmaya çalışıldı. Tabi ki burada anlatılanlardan daha fazlası var.</a:t>
            </a:r>
          </a:p>
          <a:p>
            <a:r>
              <a:rPr lang="tr-TR" dirty="0" smtClean="0"/>
              <a:t>Bu noktadan sonra neler öğrenmek gerekir sorusu için maddeler halinde araştırılması gereken konular şunlardır.</a:t>
            </a: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ARAŞTIRMA KONULARI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Web </a:t>
            </a:r>
            <a:r>
              <a:rPr lang="tr-TR" dirty="0" err="1" smtClean="0"/>
              <a:t>Storage</a:t>
            </a:r>
            <a:endParaRPr lang="tr-TR" dirty="0" smtClean="0"/>
          </a:p>
          <a:p>
            <a:r>
              <a:rPr lang="tr-TR" dirty="0" err="1" smtClean="0"/>
              <a:t>Geolocation</a:t>
            </a:r>
            <a:endParaRPr lang="tr-TR" dirty="0" smtClean="0"/>
          </a:p>
          <a:p>
            <a:r>
              <a:rPr lang="tr-TR" dirty="0" err="1" smtClean="0"/>
              <a:t>Canvas</a:t>
            </a:r>
            <a:endParaRPr lang="tr-TR" dirty="0" smtClean="0"/>
          </a:p>
          <a:p>
            <a:r>
              <a:rPr lang="tr-TR" dirty="0" smtClean="0"/>
              <a:t>JSON</a:t>
            </a:r>
          </a:p>
          <a:p>
            <a:r>
              <a:rPr lang="tr-TR" dirty="0" smtClean="0"/>
              <a:t>AJAX</a:t>
            </a:r>
          </a:p>
          <a:p>
            <a:r>
              <a:rPr lang="tr-TR" dirty="0" smtClean="0"/>
              <a:t>Bir </a:t>
            </a:r>
            <a:r>
              <a:rPr lang="tr-TR" dirty="0" err="1" smtClean="0"/>
              <a:t>javascript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aşlık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tr-TR" sz="3600" dirty="0" smtClean="0"/>
              <a:t>TEBRİKLER DERSİ TAMAMLADINIZ ARAŞTIRMAKTAN VE ÖĞRENMEKTEN VAZGEÇMEYİN</a:t>
            </a:r>
            <a:endParaRPr lang="tr-TR" sz="3600" dirty="0"/>
          </a:p>
        </p:txBody>
      </p:sp>
      <p:sp>
        <p:nvSpPr>
          <p:cNvPr id="5" name="4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843670"/>
          </a:xfrm>
        </p:spPr>
        <p:txBody>
          <a:bodyPr>
            <a:normAutofit/>
          </a:bodyPr>
          <a:lstStyle/>
          <a:p>
            <a:pPr algn="l"/>
            <a:endParaRPr lang="tr-TR" dirty="0" smtClean="0"/>
          </a:p>
          <a:p>
            <a:pPr algn="l"/>
            <a:r>
              <a:rPr lang="tr-TR" u="sng" dirty="0" smtClean="0"/>
              <a:t>KAYNAKLAR:</a:t>
            </a:r>
          </a:p>
          <a:p>
            <a:pPr algn="l"/>
            <a:r>
              <a:rPr lang="tr-TR" dirty="0" smtClean="0">
                <a:hlinkClick r:id="rId2"/>
              </a:rPr>
              <a:t>www.w3school.com</a:t>
            </a:r>
            <a:endParaRPr lang="tr-TR" dirty="0" smtClean="0"/>
          </a:p>
          <a:p>
            <a:pPr algn="l"/>
            <a:r>
              <a:rPr lang="tr-TR" dirty="0" err="1" smtClean="0"/>
              <a:t>JavaScript</a:t>
            </a:r>
            <a:r>
              <a:rPr lang="tr-TR" dirty="0" smtClean="0"/>
              <a:t> </a:t>
            </a:r>
            <a:r>
              <a:rPr lang="tr-TR" dirty="0" err="1" smtClean="0"/>
              <a:t>Kodlab</a:t>
            </a:r>
            <a:r>
              <a:rPr lang="tr-TR" dirty="0" smtClean="0"/>
              <a:t> Yayınları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70</Words>
  <PresentationFormat>Ekran Gösterisi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5" baseType="lpstr">
      <vt:lpstr>Akış</vt:lpstr>
      <vt:lpstr>SON SÖZ</vt:lpstr>
      <vt:lpstr>BUNDAN SONRA NE YAPMALI?</vt:lpstr>
      <vt:lpstr>ARAŞTIRMA KONULARI</vt:lpstr>
      <vt:lpstr>TEBRİKLER DERSİ TAMAMLADINIZ ARAŞTIRMAKTAN VE ÖĞRENMEKTEN VAZGEÇMEYİN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 SÖZ</dc:title>
  <dc:creator>Ogretmen</dc:creator>
  <cp:lastModifiedBy>Öğrenci-4</cp:lastModifiedBy>
  <cp:revision>3</cp:revision>
  <dcterms:created xsi:type="dcterms:W3CDTF">2019-03-12T13:22:01Z</dcterms:created>
  <dcterms:modified xsi:type="dcterms:W3CDTF">2019-03-12T13:29:20Z</dcterms:modified>
</cp:coreProperties>
</file>