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3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6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974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1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49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8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36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4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6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4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4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3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3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EAA233-7258-4214-9DBF-914E9704409B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1FA78-B1CA-4D98-ABB9-A488A266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02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395"/>
            <a:ext cx="9144000" cy="133737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+mn-lt"/>
                <a:cs typeface="Times New Roman" panose="02020603050405020304" pitchFamily="18" charset="0"/>
              </a:rPr>
              <a:t>Web penetration testing</a:t>
            </a:r>
            <a:br>
              <a:rPr lang="en-US" sz="440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4400" dirty="0" smtClean="0">
                <a:latin typeface="+mn-lt"/>
                <a:cs typeface="Times New Roman" panose="02020603050405020304" pitchFamily="18" charset="0"/>
              </a:rPr>
              <a:t>by Murat Zhumagali</a:t>
            </a:r>
            <a:endParaRPr lang="en-US" sz="4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704" y="2559622"/>
            <a:ext cx="9144000" cy="23415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Hello, everyone! In this presentation I am trying to show SQL injection and XSS stored attacks.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22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520573"/>
            <a:ext cx="10515600" cy="814451"/>
          </a:xfrm>
        </p:spPr>
        <p:txBody>
          <a:bodyPr/>
          <a:lstStyle/>
          <a:p>
            <a:r>
              <a:rPr lang="en-US" dirty="0" smtClean="0"/>
              <a:t>                         XSS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563624"/>
            <a:ext cx="10515600" cy="48188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There are many ways of preventing it like:</a:t>
            </a:r>
          </a:p>
          <a:p>
            <a:r>
              <a:rPr lang="en-US" sz="2000" dirty="0"/>
              <a:t> </a:t>
            </a:r>
            <a:r>
              <a:rPr lang="en-US" sz="2000" dirty="0" err="1" smtClean="0"/>
              <a:t>htmlspecialchars</a:t>
            </a:r>
            <a:r>
              <a:rPr lang="en-US" sz="2000" dirty="0" smtClean="0"/>
              <a:t>; </a:t>
            </a:r>
          </a:p>
          <a:p>
            <a:r>
              <a:rPr lang="en-US" sz="2000" dirty="0" err="1" smtClean="0"/>
              <a:t>Htmlentities</a:t>
            </a:r>
            <a:r>
              <a:rPr lang="en-US" sz="2000" dirty="0"/>
              <a:t>;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strip_tags</a:t>
            </a:r>
            <a:r>
              <a:rPr lang="en-US" sz="2000" dirty="0"/>
              <a:t>;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str_replace</a:t>
            </a:r>
            <a:r>
              <a:rPr lang="en-US" sz="2000" dirty="0" smtClean="0"/>
              <a:t> and </a:t>
            </a:r>
            <a:r>
              <a:rPr lang="en-US" sz="2000" dirty="0" err="1" smtClean="0"/>
              <a:t>preg_replace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I am using string and char sanitizer.</a:t>
            </a:r>
          </a:p>
          <a:p>
            <a:pPr marL="0" indent="0">
              <a:buNone/>
            </a:pPr>
            <a:r>
              <a:rPr lang="en-US" sz="2000" dirty="0" smtClean="0"/>
              <a:t>$title=</a:t>
            </a:r>
            <a:r>
              <a:rPr lang="en-US" sz="2000" dirty="0" err="1" smtClean="0"/>
              <a:t>filter_input</a:t>
            </a:r>
            <a:r>
              <a:rPr lang="en-US" sz="2000" dirty="0" smtClean="0"/>
              <a:t>(INPUT_POST, "title", FILTER_SANITIZE_STRING); </a:t>
            </a:r>
          </a:p>
          <a:p>
            <a:pPr marL="0" indent="0">
              <a:buNone/>
            </a:pPr>
            <a:r>
              <a:rPr lang="en-US" sz="2000" dirty="0" smtClean="0"/>
              <a:t>$text=</a:t>
            </a:r>
            <a:r>
              <a:rPr lang="en-US" sz="2000" dirty="0" err="1" smtClean="0"/>
              <a:t>filter_input</a:t>
            </a:r>
            <a:r>
              <a:rPr lang="en-US" sz="2000" dirty="0" smtClean="0"/>
              <a:t>(INPUT_POST, "</a:t>
            </a:r>
            <a:r>
              <a:rPr lang="en-US" sz="2000" dirty="0" err="1" smtClean="0"/>
              <a:t>mes</a:t>
            </a:r>
            <a:r>
              <a:rPr lang="en-US" sz="2000" dirty="0" smtClean="0"/>
              <a:t>", FILTER_SANITIZE_SPECIAL_CHARS);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a nearly future I will try to implement reflected XSS and </a:t>
            </a:r>
            <a:r>
              <a:rPr lang="en-US" dirty="0" err="1" smtClean="0"/>
              <a:t>Csrf</a:t>
            </a:r>
            <a:r>
              <a:rPr lang="en-US" dirty="0" smtClean="0"/>
              <a:t> attack.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644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35" y="2994750"/>
            <a:ext cx="9404723" cy="1400530"/>
          </a:xfrm>
        </p:spPr>
        <p:txBody>
          <a:bodyPr/>
          <a:lstStyle/>
          <a:p>
            <a:r>
              <a:rPr lang="en-US" dirty="0" smtClean="0"/>
              <a:t>                 </a:t>
            </a:r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7872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55449"/>
            <a:ext cx="10695432" cy="1535240"/>
          </a:xfrm>
        </p:spPr>
        <p:txBody>
          <a:bodyPr>
            <a:noAutofit/>
          </a:bodyPr>
          <a:lstStyle/>
          <a:p>
            <a:r>
              <a:rPr lang="en-US" sz="2400" dirty="0" smtClean="0"/>
              <a:t>     </a:t>
            </a:r>
            <a:r>
              <a:rPr lang="en-US" sz="2000" dirty="0" smtClean="0"/>
              <a:t>I developed weather forecast web application which has 3 tabs and Map view. We need to enter all info about location and we will get tabs which show current, next24 hours and next 7 days weather.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5296"/>
            <a:ext cx="10820400" cy="54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1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246253"/>
            <a:ext cx="5580888" cy="174713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 have 2 users in my database.</a:t>
            </a:r>
            <a:br>
              <a:rPr lang="en-US" sz="1800" dirty="0" smtClean="0"/>
            </a:br>
            <a:r>
              <a:rPr lang="en-US" sz="1800" dirty="0" smtClean="0"/>
              <a:t>1) username=</a:t>
            </a:r>
            <a:r>
              <a:rPr lang="en-US" sz="1800" dirty="0" err="1" smtClean="0"/>
              <a:t>Murka</a:t>
            </a:r>
            <a:r>
              <a:rPr lang="en-US" sz="1800" dirty="0" smtClean="0"/>
              <a:t> and password=</a:t>
            </a:r>
            <a:r>
              <a:rPr lang="en-US" sz="1800" dirty="0" err="1" smtClean="0"/>
              <a:t>RealMadrid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2) username=</a:t>
            </a:r>
            <a:r>
              <a:rPr lang="en-US" sz="1800" dirty="0" err="1" smtClean="0"/>
              <a:t>Nani</a:t>
            </a:r>
            <a:r>
              <a:rPr lang="en-US" sz="1800" dirty="0" smtClean="0"/>
              <a:t> and password=Juventus</a:t>
            </a:r>
            <a:br>
              <a:rPr lang="en-US" sz="1800" dirty="0" smtClean="0"/>
            </a:br>
            <a:r>
              <a:rPr lang="en-US" sz="1800" dirty="0" smtClean="0"/>
              <a:t>If we enter correct information we get the following screen. Successfully login and all info about the user.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" y="2529078"/>
            <a:ext cx="5695950" cy="420090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615684" y="246253"/>
            <a:ext cx="5138928" cy="1427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If the input doesn’t match. We get the screen where it says ‘’Sorry, login information is incorrect. 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656" y="2529078"/>
            <a:ext cx="4824984" cy="420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8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43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Bypassing authentication with SQL injection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87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SQL injection consists </a:t>
            </a:r>
            <a:r>
              <a:rPr lang="en-US" sz="2000" dirty="0" err="1" smtClean="0"/>
              <a:t>Sql</a:t>
            </a:r>
            <a:r>
              <a:rPr lang="en-US" sz="2000" dirty="0" smtClean="0"/>
              <a:t> query via data or user input. With SQL injection hacker can steal data, manipulate data, or even worse drop data. I am using simple SQL injection to bypass authentication.</a:t>
            </a:r>
          </a:p>
          <a:p>
            <a:pPr marL="0" indent="0">
              <a:buNone/>
            </a:pPr>
            <a:r>
              <a:rPr lang="en-US" sz="2000" dirty="0" smtClean="0"/>
              <a:t>In general, if the username and password match, we are ok and simple query written in </a:t>
            </a:r>
            <a:r>
              <a:rPr lang="en-US" sz="2000" dirty="0" err="1" smtClean="0"/>
              <a:t>Mysql</a:t>
            </a:r>
            <a:r>
              <a:rPr lang="en-US" sz="2000" dirty="0" smtClean="0"/>
              <a:t> might look like this 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select * from users where Username='$Username' AND Password='$Password‘.</a:t>
            </a:r>
          </a:p>
          <a:p>
            <a:pPr marL="0" indent="0">
              <a:buNone/>
            </a:pPr>
            <a:r>
              <a:rPr lang="en-US" sz="2000" dirty="0" smtClean="0"/>
              <a:t>But if we put in the username 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‘ or 1=1# </a:t>
            </a:r>
            <a:r>
              <a:rPr lang="en-US" sz="2000" dirty="0" smtClean="0"/>
              <a:t>we can bypass it. 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1=1</a:t>
            </a:r>
            <a:r>
              <a:rPr lang="en-US" sz="2000" dirty="0" smtClean="0"/>
              <a:t> is always true. 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000" dirty="0" smtClean="0"/>
              <a:t> is comment in </a:t>
            </a:r>
            <a:r>
              <a:rPr lang="en-US" sz="2000" dirty="0" err="1" smtClean="0"/>
              <a:t>Sql</a:t>
            </a:r>
            <a:r>
              <a:rPr lang="en-US" sz="2000" dirty="0" smtClean="0"/>
              <a:t> which means everything after # is not going to be considered. So, we can put in password field anything or leave it as blank.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select * from users where Username=‘‘ or 1=1# </a:t>
            </a:r>
            <a:r>
              <a:rPr lang="en-US" sz="2000" dirty="0" smtClean="0"/>
              <a:t>‘ AND Password=‘$Password’.</a:t>
            </a:r>
          </a:p>
          <a:p>
            <a:pPr marL="0" indent="0">
              <a:buNone/>
            </a:pPr>
            <a:r>
              <a:rPr lang="en-US" sz="2000" dirty="0" smtClean="0"/>
              <a:t>This is true because 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1=1</a:t>
            </a:r>
            <a:r>
              <a:rPr lang="en-US" sz="2000" dirty="0" smtClean="0"/>
              <a:t> is always true. So, </a:t>
            </a:r>
            <a:r>
              <a:rPr lang="en-US" sz="2000" dirty="0"/>
              <a:t>w</a:t>
            </a:r>
            <a:r>
              <a:rPr lang="en-US" sz="2000" dirty="0" smtClean="0"/>
              <a:t>e get the all information about first user and we can do whatever we want with that. See next page.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813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9" y="120015"/>
            <a:ext cx="11903774" cy="302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52" y="3236976"/>
            <a:ext cx="7370064" cy="344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2" y="201168"/>
            <a:ext cx="10515600" cy="54864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          SQL injection prevention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904" y="749808"/>
            <a:ext cx="10515600" cy="1146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 smtClean="0"/>
              <a:t>We can prevent this type of attacks with:</a:t>
            </a:r>
          </a:p>
          <a:p>
            <a:r>
              <a:rPr lang="en-US" sz="1200" dirty="0" smtClean="0"/>
              <a:t> input sanitization </a:t>
            </a:r>
            <a:r>
              <a:rPr lang="en-US" sz="1200" dirty="0" err="1" smtClean="0"/>
              <a:t>mysqli_real_escape_string</a:t>
            </a:r>
            <a:r>
              <a:rPr lang="en-US" sz="1200" dirty="0" smtClean="0"/>
              <a:t>(</a:t>
            </a:r>
            <a:r>
              <a:rPr lang="en-US" sz="1200" dirty="0" err="1" smtClean="0"/>
              <a:t>var</a:t>
            </a:r>
            <a:r>
              <a:rPr lang="en-US" sz="1200" dirty="0" smtClean="0"/>
              <a:t>) or </a:t>
            </a:r>
            <a:r>
              <a:rPr lang="en-US" sz="1200" dirty="0" err="1" smtClean="0"/>
              <a:t>addlashes</a:t>
            </a:r>
            <a:endParaRPr lang="en-US" sz="1200" dirty="0" smtClean="0"/>
          </a:p>
          <a:p>
            <a:r>
              <a:rPr lang="en-US" sz="1200" dirty="0" smtClean="0"/>
              <a:t> prepared statements</a:t>
            </a:r>
          </a:p>
          <a:p>
            <a:r>
              <a:rPr lang="en-US" sz="1200" dirty="0" smtClean="0"/>
              <a:t> stored procedures</a:t>
            </a:r>
            <a:endParaRPr lang="en-US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2752" y="1984249"/>
            <a:ext cx="10515600" cy="4507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50" dirty="0" smtClean="0"/>
              <a:t>In this project I am using input sanitization and prepared statements:</a:t>
            </a:r>
          </a:p>
          <a:p>
            <a:pPr marL="0" indent="0">
              <a:buNone/>
            </a:pPr>
            <a:r>
              <a:rPr lang="en-US" sz="1050" dirty="0"/>
              <a:t> </a:t>
            </a:r>
            <a:r>
              <a:rPr lang="en-US" sz="1050" dirty="0" smtClean="0"/>
              <a:t>$Username=</a:t>
            </a:r>
            <a:r>
              <a:rPr lang="en-US" sz="1050" dirty="0" err="1" smtClean="0"/>
              <a:t>mysqli_real_escape_string</a:t>
            </a:r>
            <a:r>
              <a:rPr lang="en-US" sz="1050" dirty="0" smtClean="0"/>
              <a:t>($</a:t>
            </a:r>
            <a:r>
              <a:rPr lang="en-US" sz="1050" dirty="0" err="1" smtClean="0"/>
              <a:t>mysqli</a:t>
            </a:r>
            <a:r>
              <a:rPr lang="en-US" sz="1050" dirty="0" smtClean="0"/>
              <a:t>, $_POST['username']);     $Password=</a:t>
            </a:r>
            <a:r>
              <a:rPr lang="en-US" sz="1050" dirty="0" err="1" smtClean="0"/>
              <a:t>mysqli_real_escape_string</a:t>
            </a:r>
            <a:r>
              <a:rPr lang="en-US" sz="1050" dirty="0" smtClean="0"/>
              <a:t>($</a:t>
            </a:r>
            <a:r>
              <a:rPr lang="en-US" sz="1050" dirty="0" err="1" smtClean="0"/>
              <a:t>mysqli</a:t>
            </a:r>
            <a:r>
              <a:rPr lang="en-US" sz="1050" dirty="0" smtClean="0"/>
              <a:t>, $_POST['password']); </a:t>
            </a:r>
          </a:p>
          <a:p>
            <a:pPr marL="0" indent="0">
              <a:buNone/>
            </a:pPr>
            <a:r>
              <a:rPr lang="en-US" sz="1050" dirty="0" smtClean="0"/>
              <a:t>$Username=</a:t>
            </a:r>
            <a:r>
              <a:rPr lang="en-US" sz="1050" dirty="0" err="1" smtClean="0"/>
              <a:t>addslashes</a:t>
            </a:r>
            <a:r>
              <a:rPr lang="en-US" sz="1050" dirty="0" smtClean="0"/>
              <a:t>($Username);       $Password=</a:t>
            </a:r>
            <a:r>
              <a:rPr lang="en-US" sz="1050" dirty="0" err="1" smtClean="0"/>
              <a:t>addslashes</a:t>
            </a:r>
            <a:r>
              <a:rPr lang="en-US" sz="1050" dirty="0" smtClean="0"/>
              <a:t>($Password); </a:t>
            </a:r>
          </a:p>
          <a:p>
            <a:pPr marL="0" indent="0">
              <a:buNone/>
            </a:pPr>
            <a:r>
              <a:rPr lang="en-US" sz="1050" dirty="0" smtClean="0"/>
              <a:t>Prepared statements:</a:t>
            </a:r>
          </a:p>
          <a:p>
            <a:pPr marL="0" indent="0">
              <a:buNone/>
            </a:pPr>
            <a:r>
              <a:rPr lang="en-US" sz="1050" dirty="0" smtClean="0"/>
              <a:t>$</a:t>
            </a:r>
            <a:r>
              <a:rPr lang="en-US" sz="1050" dirty="0" err="1" smtClean="0"/>
              <a:t>sql</a:t>
            </a:r>
            <a:r>
              <a:rPr lang="en-US" sz="1050" dirty="0" smtClean="0"/>
              <a:t>="select </a:t>
            </a:r>
            <a:r>
              <a:rPr lang="en-US" sz="1050" dirty="0" err="1" smtClean="0"/>
              <a:t>First_name</a:t>
            </a:r>
            <a:r>
              <a:rPr lang="en-US" sz="1050" dirty="0" smtClean="0"/>
              <a:t>, </a:t>
            </a:r>
            <a:r>
              <a:rPr lang="en-US" sz="1050" dirty="0" err="1" smtClean="0"/>
              <a:t>Last_name</a:t>
            </a:r>
            <a:r>
              <a:rPr lang="en-US" sz="1050" dirty="0" smtClean="0"/>
              <a:t>, Email from users where Username=? AND Password=?";</a:t>
            </a:r>
          </a:p>
          <a:p>
            <a:pPr marL="0" indent="0">
              <a:buNone/>
            </a:pPr>
            <a:r>
              <a:rPr lang="en-US" sz="1050" dirty="0" smtClean="0"/>
              <a:t>    $</a:t>
            </a:r>
            <a:r>
              <a:rPr lang="en-US" sz="1050" dirty="0" err="1" smtClean="0"/>
              <a:t>stmt</a:t>
            </a:r>
            <a:r>
              <a:rPr lang="en-US" sz="1050" dirty="0" smtClean="0"/>
              <a:t>=$</a:t>
            </a:r>
            <a:r>
              <a:rPr lang="en-US" sz="1050" dirty="0" err="1" smtClean="0"/>
              <a:t>mysqli</a:t>
            </a:r>
            <a:r>
              <a:rPr lang="en-US" sz="1050" dirty="0" smtClean="0"/>
              <a:t>-&gt;prepare($</a:t>
            </a:r>
            <a:r>
              <a:rPr lang="en-US" sz="1050" dirty="0" err="1" smtClean="0"/>
              <a:t>sql</a:t>
            </a:r>
            <a:r>
              <a:rPr lang="en-US" sz="1050" dirty="0" smtClean="0"/>
              <a:t>);</a:t>
            </a:r>
          </a:p>
          <a:p>
            <a:pPr marL="0" indent="0">
              <a:buNone/>
            </a:pPr>
            <a:r>
              <a:rPr lang="en-US" sz="1050" dirty="0" smtClean="0"/>
              <a:t>    $</a:t>
            </a:r>
            <a:r>
              <a:rPr lang="en-US" sz="1050" dirty="0" err="1" smtClean="0"/>
              <a:t>stmt</a:t>
            </a:r>
            <a:r>
              <a:rPr lang="en-US" sz="1050" dirty="0" smtClean="0"/>
              <a:t>-&gt;</a:t>
            </a:r>
            <a:r>
              <a:rPr lang="en-US" sz="1050" dirty="0" err="1" smtClean="0"/>
              <a:t>bind_param</a:t>
            </a:r>
            <a:r>
              <a:rPr lang="en-US" sz="1050" dirty="0" smtClean="0"/>
              <a:t>('</a:t>
            </a:r>
            <a:r>
              <a:rPr lang="en-US" sz="1050" dirty="0" err="1" smtClean="0"/>
              <a:t>ss</a:t>
            </a:r>
            <a:r>
              <a:rPr lang="en-US" sz="1050" dirty="0" smtClean="0"/>
              <a:t>', $Username, $Password);             // Second approach is using a </a:t>
            </a:r>
            <a:r>
              <a:rPr lang="en-US" sz="1050" dirty="0" err="1" smtClean="0"/>
              <a:t>Mysqli</a:t>
            </a:r>
            <a:r>
              <a:rPr lang="en-US" sz="1050" dirty="0" smtClean="0"/>
              <a:t> prepared statements</a:t>
            </a:r>
          </a:p>
          <a:p>
            <a:pPr marL="0" indent="0">
              <a:buNone/>
            </a:pPr>
            <a:r>
              <a:rPr lang="en-US" sz="1050" dirty="0" smtClean="0"/>
              <a:t>    $</a:t>
            </a:r>
            <a:r>
              <a:rPr lang="en-US" sz="1050" dirty="0" err="1" smtClean="0"/>
              <a:t>stmt</a:t>
            </a:r>
            <a:r>
              <a:rPr lang="en-US" sz="1050" dirty="0" smtClean="0"/>
              <a:t>-&gt;execute();</a:t>
            </a:r>
          </a:p>
          <a:p>
            <a:pPr marL="0" indent="0">
              <a:buNone/>
            </a:pPr>
            <a:r>
              <a:rPr lang="en-US" sz="1050" dirty="0" smtClean="0"/>
              <a:t>    $</a:t>
            </a:r>
            <a:r>
              <a:rPr lang="en-US" sz="1050" dirty="0" err="1" smtClean="0"/>
              <a:t>stmt</a:t>
            </a:r>
            <a:r>
              <a:rPr lang="en-US" sz="1050" dirty="0" smtClean="0"/>
              <a:t>-&gt;</a:t>
            </a:r>
            <a:r>
              <a:rPr lang="en-US" sz="1050" dirty="0" err="1" smtClean="0"/>
              <a:t>bind_result</a:t>
            </a:r>
            <a:r>
              <a:rPr lang="en-US" sz="1050" dirty="0" smtClean="0"/>
              <a:t>($</a:t>
            </a:r>
            <a:r>
              <a:rPr lang="en-US" sz="1050" dirty="0" err="1" smtClean="0"/>
              <a:t>First_name</a:t>
            </a:r>
            <a:r>
              <a:rPr lang="en-US" sz="1050" dirty="0" smtClean="0"/>
              <a:t>, $</a:t>
            </a:r>
            <a:r>
              <a:rPr lang="en-US" sz="1050" dirty="0" err="1" smtClean="0"/>
              <a:t>Last_name</a:t>
            </a:r>
            <a:r>
              <a:rPr lang="en-US" sz="1050" dirty="0" smtClean="0"/>
              <a:t>, $Email);</a:t>
            </a:r>
          </a:p>
          <a:p>
            <a:pPr marL="0" indent="0">
              <a:buNone/>
            </a:pPr>
            <a:r>
              <a:rPr lang="en-US" sz="1050" dirty="0" smtClean="0"/>
              <a:t>    if ($</a:t>
            </a:r>
            <a:r>
              <a:rPr lang="en-US" sz="1050" dirty="0" err="1" smtClean="0"/>
              <a:t>stmt</a:t>
            </a:r>
            <a:r>
              <a:rPr lang="en-US" sz="1050" dirty="0" smtClean="0"/>
              <a:t>-&gt;fetch()){</a:t>
            </a:r>
          </a:p>
          <a:p>
            <a:pPr marL="0" indent="0">
              <a:buNone/>
            </a:pPr>
            <a:r>
              <a:rPr lang="en-US" sz="1050" dirty="0" smtClean="0"/>
              <a:t>        echo "</a:t>
            </a:r>
            <a:r>
              <a:rPr lang="en-US" sz="1050" dirty="0" err="1" smtClean="0"/>
              <a:t>Succesfully</a:t>
            </a:r>
            <a:r>
              <a:rPr lang="en-US" sz="1050" dirty="0" smtClean="0"/>
              <a:t> login &lt;</a:t>
            </a:r>
            <a:r>
              <a:rPr lang="en-US" sz="1050" dirty="0" err="1" smtClean="0"/>
              <a:t>br</a:t>
            </a:r>
            <a:r>
              <a:rPr lang="en-US" sz="1050" dirty="0" smtClean="0"/>
              <a:t>&gt;";</a:t>
            </a:r>
          </a:p>
          <a:p>
            <a:pPr marL="0" indent="0">
              <a:buNone/>
            </a:pPr>
            <a:r>
              <a:rPr lang="en-US" sz="1050" dirty="0" smtClean="0"/>
              <a:t>        echo "</a:t>
            </a:r>
            <a:r>
              <a:rPr lang="en-US" sz="1050" dirty="0" err="1" smtClean="0"/>
              <a:t>First_name</a:t>
            </a:r>
            <a:r>
              <a:rPr lang="en-US" sz="1050" dirty="0" smtClean="0"/>
              <a:t> ----&gt; ".$</a:t>
            </a:r>
            <a:r>
              <a:rPr lang="en-US" sz="1050" dirty="0" err="1" smtClean="0"/>
              <a:t>First_name</a:t>
            </a:r>
            <a:r>
              <a:rPr lang="en-US" sz="1050" dirty="0" smtClean="0"/>
              <a:t>."&lt;</a:t>
            </a:r>
            <a:r>
              <a:rPr lang="en-US" sz="1050" dirty="0" err="1" smtClean="0"/>
              <a:t>br</a:t>
            </a:r>
            <a:r>
              <a:rPr lang="en-US" sz="1050" dirty="0" smtClean="0"/>
              <a:t>&gt;";</a:t>
            </a:r>
          </a:p>
          <a:p>
            <a:pPr marL="0" indent="0">
              <a:buNone/>
            </a:pPr>
            <a:r>
              <a:rPr lang="en-US" sz="1050" dirty="0" smtClean="0"/>
              <a:t>        echo "</a:t>
            </a:r>
            <a:r>
              <a:rPr lang="en-US" sz="1050" dirty="0" err="1" smtClean="0"/>
              <a:t>Last_name</a:t>
            </a:r>
            <a:r>
              <a:rPr lang="en-US" sz="1050" dirty="0" smtClean="0"/>
              <a:t> ----&gt; ".$</a:t>
            </a:r>
            <a:r>
              <a:rPr lang="en-US" sz="1050" dirty="0" err="1" smtClean="0"/>
              <a:t>Last_name</a:t>
            </a:r>
            <a:r>
              <a:rPr lang="en-US" sz="1050" dirty="0" smtClean="0"/>
              <a:t>."&lt;</a:t>
            </a:r>
            <a:r>
              <a:rPr lang="en-US" sz="1050" dirty="0" err="1" smtClean="0"/>
              <a:t>br</a:t>
            </a:r>
            <a:r>
              <a:rPr lang="en-US" sz="1050" dirty="0" smtClean="0"/>
              <a:t>&gt;";</a:t>
            </a:r>
          </a:p>
          <a:p>
            <a:pPr marL="0" indent="0">
              <a:buNone/>
            </a:pPr>
            <a:r>
              <a:rPr lang="en-US" sz="1050" dirty="0" smtClean="0"/>
              <a:t>        echo "Email ----&gt; ".$Email."&lt;</a:t>
            </a:r>
            <a:r>
              <a:rPr lang="en-US" sz="1050" dirty="0" err="1" smtClean="0"/>
              <a:t>br</a:t>
            </a:r>
            <a:r>
              <a:rPr lang="en-US" sz="1050" dirty="0" smtClean="0"/>
              <a:t>&gt;";</a:t>
            </a:r>
          </a:p>
          <a:p>
            <a:pPr marL="0" indent="0">
              <a:buNone/>
            </a:pPr>
            <a:r>
              <a:rPr lang="en-US" sz="1050" dirty="0" smtClean="0"/>
              <a:t>    }else{</a:t>
            </a:r>
          </a:p>
          <a:p>
            <a:pPr marL="0" indent="0">
              <a:buNone/>
            </a:pPr>
            <a:r>
              <a:rPr lang="en-US" sz="1050" dirty="0" smtClean="0"/>
              <a:t>        echo "Sorry, login information is incorrect &lt;</a:t>
            </a:r>
            <a:r>
              <a:rPr lang="en-US" sz="1050" dirty="0" err="1" smtClean="0"/>
              <a:t>br</a:t>
            </a:r>
            <a:r>
              <a:rPr lang="en-US" sz="1050" dirty="0" smtClean="0"/>
              <a:t>&gt;";</a:t>
            </a:r>
          </a:p>
          <a:p>
            <a:pPr marL="0" indent="0">
              <a:buNone/>
            </a:pPr>
            <a:r>
              <a:rPr lang="en-US" sz="1050" dirty="0" smtClean="0"/>
              <a:t>    }</a:t>
            </a:r>
          </a:p>
          <a:p>
            <a:pPr marL="0" indent="0">
              <a:buNone/>
            </a:pPr>
            <a:r>
              <a:rPr lang="en-US" sz="105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752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3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                             Next attack is Cross site scripting(XSS)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2487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An attacker can inject untrusted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into your app without validation.</a:t>
            </a:r>
          </a:p>
          <a:p>
            <a:pPr marL="0" indent="0">
              <a:buNone/>
            </a:pPr>
            <a:r>
              <a:rPr lang="en-US" sz="1800" dirty="0" smtClean="0"/>
              <a:t>Types:</a:t>
            </a:r>
          </a:p>
          <a:p>
            <a:pPr>
              <a:buFontTx/>
              <a:buChar char="-"/>
            </a:pPr>
            <a:r>
              <a:rPr lang="en-US" sz="1800" dirty="0" smtClean="0"/>
              <a:t>Reflected, easiest to exploit;</a:t>
            </a:r>
          </a:p>
          <a:p>
            <a:pPr>
              <a:buFontTx/>
              <a:buChar char="-"/>
            </a:pPr>
            <a:r>
              <a:rPr lang="en-US" sz="1800" dirty="0" smtClean="0"/>
              <a:t>Stored, also called as persistent XSS;</a:t>
            </a:r>
          </a:p>
          <a:p>
            <a:pPr>
              <a:buFontTx/>
              <a:buChar char="-"/>
            </a:pPr>
            <a:r>
              <a:rPr lang="en-US" sz="1800" dirty="0" smtClean="0"/>
              <a:t>DOM, hardest to find.</a:t>
            </a:r>
          </a:p>
          <a:p>
            <a:pPr marL="0" indent="0">
              <a:buNone/>
            </a:pPr>
            <a:r>
              <a:rPr lang="en-US" sz="1800" dirty="0" smtClean="0"/>
              <a:t>I am going to show Stored XSS. In a stored XSS, an attacker is able to inject a persistent script in the target website which will execute when anyone visits it. Mostly script can be injected in a comment fields. So, I have comment field.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3520440"/>
            <a:ext cx="7178040" cy="29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5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84" y="365125"/>
            <a:ext cx="10338816" cy="54927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 XSS example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84" y="1079373"/>
            <a:ext cx="3381375" cy="2266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389120" y="2121408"/>
            <a:ext cx="2441448" cy="3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537" y="1070229"/>
            <a:ext cx="4629150" cy="227609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56488" y="4361307"/>
            <a:ext cx="10338816" cy="117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As we can see it works, we have pop alert window with message, now let’s try to get cookie.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809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3855593"/>
            <a:ext cx="10515600" cy="22160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See, we have cookie of the current user, we can play with that. If the user has any open session like social networks or bank sites, he/she might be in a trouble.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447294"/>
            <a:ext cx="4126992" cy="2707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651" y="447294"/>
            <a:ext cx="4438650" cy="300913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992624" y="1792224"/>
            <a:ext cx="1783080" cy="18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24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701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</vt:lpstr>
      <vt:lpstr>Web penetration testing by Murat Zhumagali</vt:lpstr>
      <vt:lpstr>     I developed weather forecast web application which has 3 tabs and Map view. We need to enter all info about location and we will get tabs which show current, next24 hours and next 7 days weather. </vt:lpstr>
      <vt:lpstr>I have 2 users in my database. 1) username=Murka and password=RealMadrid 2) username=Nani and password=Juventus If we enter correct information we get the following screen. Successfully login and all info about the user.</vt:lpstr>
      <vt:lpstr>Bypassing authentication with SQL injection</vt:lpstr>
      <vt:lpstr>PowerPoint Presentation</vt:lpstr>
      <vt:lpstr>          SQL injection prevention</vt:lpstr>
      <vt:lpstr>                                Next attack is Cross site scripting(XSS)</vt:lpstr>
      <vt:lpstr> XSS example</vt:lpstr>
      <vt:lpstr>PowerPoint Presentation</vt:lpstr>
      <vt:lpstr>                         XSS prevention</vt:lpstr>
      <vt:lpstr>                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penetration testing by Murat Zhumagali</dc:title>
  <dc:creator>Murat Zhumagali</dc:creator>
  <cp:lastModifiedBy>Murat Zhumagali</cp:lastModifiedBy>
  <cp:revision>36</cp:revision>
  <dcterms:created xsi:type="dcterms:W3CDTF">2016-03-16T19:40:52Z</dcterms:created>
  <dcterms:modified xsi:type="dcterms:W3CDTF">2016-03-16T22:51:15Z</dcterms:modified>
</cp:coreProperties>
</file>