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lvl1pPr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1pPr>
    <a:lvl2pPr indent="2286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2pPr>
    <a:lvl3pPr indent="4572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3pPr>
    <a:lvl4pPr indent="6858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4pPr>
    <a:lvl5pPr indent="9144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5pPr>
    <a:lvl6pPr indent="11430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6pPr>
    <a:lvl7pPr indent="13716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7pPr>
    <a:lvl8pPr indent="16002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8pPr>
    <a:lvl9pPr indent="1828800" algn="r" defTabSz="584200">
      <a:defRPr sz="3800">
        <a:solidFill>
          <a:srgbClr val="FFFFFF"/>
        </a:solidFill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タイトルテキスト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タイトルテキスト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タイトルテキスト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タイトルテキスト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タイトルテキスト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本文レベル1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本文レベル2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本文レベル3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本文レベル4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本文レベル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Web講習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用語解説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&lt;h1&gt;　見出しをつけるときに使いう。数字が大きくなるなるごとに文字が小さくなる。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画像を貼ろう!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用語解説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</a:rPr>
              <a:t>&lt;img src=””&gt;　“”に画像のurlを入力してつかう。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区切り線を入れよう！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用語解説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&lt;hr&gt;　区切り線を入れる。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FFFFFF"/>
                </a:solidFill>
              </a:rPr>
              <a:t>Webサイトにアイコンを設定しよう!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用語解説</a:t>
            </a:r>
          </a:p>
        </p:txBody>
      </p:sp>
      <p:sp>
        <p:nvSpPr>
          <p:cNvPr id="70" name="Shape 70"/>
          <p:cNvSpPr/>
          <p:nvPr/>
        </p:nvSpPr>
        <p:spPr>
          <a:xfrm>
            <a:off x="3193876" y="4029075"/>
            <a:ext cx="6617048" cy="169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&lt;link rel=“icon” href=“hoge.ico”&gt;</a:t>
            </a:r>
            <a:endParaRPr sz="31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faviconの設定</a:t>
            </a:r>
            <a:endParaRPr sz="31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hrefの所に使う画像のurlを入れる。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00">
                <a:solidFill>
                  <a:srgbClr val="FFFFFF"/>
                </a:solidFill>
              </a:rPr>
              <a:t>classとidを指定しよう!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用語解説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class cssで特定の要素を指定するときに使う。一つのhtmlファイルで何度でも使える。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id classと変わらないが一つのhtmlファイルで一度しか使えない。速度はこちらの方が速い。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CSS編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HTMLとは</a:t>
            </a:r>
          </a:p>
        </p:txBody>
      </p:sp>
      <p:sp>
        <p:nvSpPr>
          <p:cNvPr id="35" name="Shape 35"/>
          <p:cNvSpPr/>
          <p:nvPr/>
        </p:nvSpPr>
        <p:spPr>
          <a:xfrm>
            <a:off x="870496" y="3860800"/>
            <a:ext cx="11263809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マークアップ言語と呼ばれる種類のもの、</a:t>
            </a:r>
            <a:endParaRPr sz="380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タグと呼ばれるものを打ち込んでプログラミング。</a:t>
            </a:r>
            <a:endParaRPr sz="380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最新のバージョンはhtml5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CSSとは</a:t>
            </a:r>
          </a:p>
        </p:txBody>
      </p:sp>
      <p:sp>
        <p:nvSpPr>
          <p:cNvPr id="80" name="Shape 80"/>
          <p:cNvSpPr/>
          <p:nvPr/>
        </p:nvSpPr>
        <p:spPr>
          <a:xfrm>
            <a:off x="1341754" y="5448300"/>
            <a:ext cx="1032129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Webサイトのデザインを決めるときに使いう。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セレクタ{プロパティ:値;}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classとidの指定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class .class名{プロパティ: 値;}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id #id名{プロパティ: 値;}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セレクタ:擬似クラス名{プロパティ: 値;}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擬似クラス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hover マウスがその要素の上にあるとき。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active その要素をクリックしたとき。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link 未訪問のリンクのスタイル。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visited 訪問済みのリンンクのスタイル。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after その要素の前に新しい要素を挿入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before afterと同じだが要素の後ろに挿入する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実用編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00">
                <a:solidFill>
                  <a:srgbClr val="FFFFFF"/>
                </a:solidFill>
              </a:rPr>
              <a:t>ヘッダーを作ってみよう。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&lt;開始タグ 属性=“値”&gt;内容&lt;/閉じタグ＞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空要素</a:t>
            </a:r>
          </a:p>
        </p:txBody>
      </p:sp>
      <p:sp>
        <p:nvSpPr>
          <p:cNvPr id="40" name="Shape 40"/>
          <p:cNvSpPr/>
          <p:nvPr/>
        </p:nvSpPr>
        <p:spPr>
          <a:xfrm>
            <a:off x="2533625" y="3136900"/>
            <a:ext cx="793755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閉じタグを必要としないタグ</a:t>
            </a: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例 : img, br, hr, input, embed, meta, area, base, col, command, keygen, link, param, source, track, wbrなど…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Hello World!と表示してみよう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用語解説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&lt;!DOCTYPE  html&gt;　この文書がHTML5であることを示す</a:t>
            </a:r>
            <a:endParaRPr sz="2888">
              <a:solidFill>
                <a:srgbClr val="FFFFFF"/>
              </a:solidFill>
            </a:endParaRPr>
          </a:p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&lt;html&gt;　htmlであることを示す</a:t>
            </a:r>
            <a:endParaRPr sz="2888">
              <a:solidFill>
                <a:srgbClr val="FFFFFF"/>
              </a:solidFill>
            </a:endParaRPr>
          </a:p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&lt;head&gt;　そのWebサイトの情報を書く場所</a:t>
            </a:r>
            <a:endParaRPr sz="2888">
              <a:solidFill>
                <a:srgbClr val="FFFFFF"/>
              </a:solidFill>
            </a:endParaRPr>
          </a:p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 &lt;body&gt;　そのWebサイトの内容を書く場所</a:t>
            </a:r>
            <a:endParaRPr sz="2888">
              <a:solidFill>
                <a:srgbClr val="FFFFFF"/>
              </a:solidFill>
            </a:endParaRPr>
          </a:p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&lt;meta charset=“utf-8”&gt;　文字コード、必ず書いてください。</a:t>
            </a:r>
            <a:endParaRPr sz="2888">
              <a:solidFill>
                <a:srgbClr val="FFFFFF"/>
              </a:solidFill>
            </a:endParaRPr>
          </a:p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&lt;title&gt;　Webサイトのタイトルを決める</a:t>
            </a:r>
            <a:endParaRPr sz="2888">
              <a:solidFill>
                <a:srgbClr val="FFFFFF"/>
              </a:solidFill>
            </a:endParaRPr>
          </a:p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&lt;p&gt;　文章を書く場合はこの中に書く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他のサイトへのリンクを貼ろう!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用語解説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just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&lt;a href=“”&gt;　“”の中にurlを書いて使います。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見出しをつけよう!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