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  <a:endParaRPr sz="2800"/>
          </a:p>
          <a:p>
            <a:pPr lvl="1">
              <a:defRPr sz="1800"/>
            </a:pPr>
            <a:r>
              <a:rPr sz="2800"/>
              <a:t>本文レベル2</a:t>
            </a:r>
            <a:endParaRPr sz="2800"/>
          </a:p>
          <a:p>
            <a:pPr lvl="2">
              <a:defRPr sz="1800"/>
            </a:pPr>
            <a:r>
              <a:rPr sz="2800"/>
              <a:t>本文レベル3</a:t>
            </a:r>
            <a:endParaRPr sz="2800"/>
          </a:p>
          <a:p>
            <a:pPr lvl="3">
              <a:defRPr sz="1800"/>
            </a:pPr>
            <a:r>
              <a:rPr sz="2800"/>
              <a:t>本文レベル4</a:t>
            </a:r>
            <a:endParaRPr sz="2800"/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enchantjs.com/download%E3%81%AB%E7%A7%BB%E5%8B%95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下線と斜線を入れよう!</a:t>
            </a:r>
          </a:p>
        </p:txBody>
      </p:sp>
      <p:pic>
        <p:nvPicPr>
          <p:cNvPr id="33" name="スクリーンショット 0027-04-18 2.08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699" y="3583220"/>
            <a:ext cx="4565402" cy="145416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265424" y="5765800"/>
            <a:ext cx="647395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このコードを追加してください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スクリーンショット 0027-04-18 2.23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0723" y="2493769"/>
            <a:ext cx="8100121" cy="41332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rot="6880432">
            <a:off x="8877300" y="240029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>
            <a:off x="8820150" y="1701800"/>
            <a:ext cx="22479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背景画像を設定</a:t>
            </a:r>
          </a:p>
        </p:txBody>
      </p:sp>
      <p:sp>
        <p:nvSpPr>
          <p:cNvPr id="66" name="Shape 66"/>
          <p:cNvSpPr/>
          <p:nvPr/>
        </p:nvSpPr>
        <p:spPr>
          <a:xfrm>
            <a:off x="10687050" y="4826000"/>
            <a:ext cx="19431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背景色を設定</a:t>
            </a:r>
          </a:p>
        </p:txBody>
      </p:sp>
      <p:sp>
        <p:nvSpPr>
          <p:cNvPr id="67" name="Shape 67"/>
          <p:cNvSpPr/>
          <p:nvPr/>
        </p:nvSpPr>
        <p:spPr>
          <a:xfrm rot="10651110">
            <a:off x="9550399" y="494029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930982" y="4597400"/>
            <a:ext cx="714283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enchantjs.com/downloadに移動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スクリーンショット 0027-04-18 1.08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560" y="1284006"/>
            <a:ext cx="12377680" cy="718558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 rot="10800000">
            <a:off x="4341713" y="3735164"/>
            <a:ext cx="1810098" cy="860872"/>
          </a:xfrm>
          <a:prstGeom prst="rightArrow">
            <a:avLst>
              <a:gd name="adj1" fmla="val 45930"/>
              <a:gd name="adj2" fmla="val 8544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6140450" y="3962400"/>
            <a:ext cx="22479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これをクリック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スクリーンショット 0027-04-18 1.11.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3016250"/>
            <a:ext cx="7442200" cy="37211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 rot="9380162">
            <a:off x="8128000" y="4381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9375393" y="4381500"/>
            <a:ext cx="3144013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これをダブルクリック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スクリーンショット 0027-04-18 1.15.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3155950"/>
            <a:ext cx="6794500" cy="34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 rot="8361467">
            <a:off x="4178300" y="45212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" name="Shape 81"/>
          <p:cNvSpPr/>
          <p:nvPr/>
        </p:nvSpPr>
        <p:spPr>
          <a:xfrm>
            <a:off x="5361431" y="4343400"/>
            <a:ext cx="3069337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gameフォルダを作成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スクリーンショット 0027-04-18 1.17.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4095551"/>
            <a:ext cx="10210800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スクリーンショット 0027-04-18 1.17.0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131" y="3364557"/>
            <a:ext cx="77978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 rot="7479944">
            <a:off x="6235700" y="2270548"/>
            <a:ext cx="1561952" cy="965350"/>
          </a:xfrm>
          <a:prstGeom prst="rightArrow">
            <a:avLst>
              <a:gd name="adj1" fmla="val 32000"/>
              <a:gd name="adj2" fmla="val 84198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7188200" y="38862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" name="Shape 87"/>
          <p:cNvSpPr/>
          <p:nvPr/>
        </p:nvSpPr>
        <p:spPr>
          <a:xfrm rot="9396052">
            <a:off x="9764051" y="38481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8" name="Shape 88"/>
          <p:cNvSpPr/>
          <p:nvPr/>
        </p:nvSpPr>
        <p:spPr>
          <a:xfrm>
            <a:off x="7710982" y="1511300"/>
            <a:ext cx="1646836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enchant.js</a:t>
            </a:r>
          </a:p>
        </p:txBody>
      </p:sp>
      <p:sp>
        <p:nvSpPr>
          <p:cNvPr id="89" name="Shape 89"/>
          <p:cNvSpPr/>
          <p:nvPr/>
        </p:nvSpPr>
        <p:spPr>
          <a:xfrm>
            <a:off x="5239562" y="4318000"/>
            <a:ext cx="1814476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chara1.png</a:t>
            </a:r>
          </a:p>
        </p:txBody>
      </p:sp>
      <p:sp>
        <p:nvSpPr>
          <p:cNvPr id="90" name="Shape 90"/>
          <p:cNvSpPr/>
          <p:nvPr/>
        </p:nvSpPr>
        <p:spPr>
          <a:xfrm>
            <a:off x="11024158" y="3707457"/>
            <a:ext cx="1649884" cy="4064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index.html</a:t>
            </a:r>
          </a:p>
        </p:txBody>
      </p:sp>
      <p:sp>
        <p:nvSpPr>
          <p:cNvPr id="91" name="Shape 91"/>
          <p:cNvSpPr/>
          <p:nvPr/>
        </p:nvSpPr>
        <p:spPr>
          <a:xfrm>
            <a:off x="3934332" y="7124700"/>
            <a:ext cx="541553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をgameフォルダにコピー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スクリーンショット 0027-04-18 1.20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450" y="2794000"/>
            <a:ext cx="80899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 rot="4846718">
            <a:off x="4279900" y="2070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3202076" y="1257300"/>
            <a:ext cx="2358848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main.jsをつくる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スクリーンショット 0027-04-18 1.22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825" y="2630289"/>
            <a:ext cx="9201091" cy="44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3838295" y="1739900"/>
            <a:ext cx="532821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main.jsに次のように打つ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スクリーンショット 0027-04-18 1.23.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2888555"/>
            <a:ext cx="5486400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4485690" y="1333500"/>
            <a:ext cx="403342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こうなったら成功!!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スクリーンショット 0027-04-18 1.22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825" y="2630289"/>
            <a:ext cx="9201091" cy="44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 rot="6592815">
            <a:off x="2501900" y="1485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" name="Shape 105"/>
          <p:cNvSpPr/>
          <p:nvPr/>
        </p:nvSpPr>
        <p:spPr>
          <a:xfrm>
            <a:off x="2745282" y="850900"/>
            <a:ext cx="4085236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enchant.jsを使うという合図</a:t>
            </a:r>
          </a:p>
        </p:txBody>
      </p:sp>
      <p:sp>
        <p:nvSpPr>
          <p:cNvPr id="106" name="Shape 106"/>
          <p:cNvSpPr/>
          <p:nvPr/>
        </p:nvSpPr>
        <p:spPr>
          <a:xfrm rot="8972780">
            <a:off x="5765800" y="3187700"/>
            <a:ext cx="1016000" cy="1016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7" name="Shape 107"/>
          <p:cNvSpPr/>
          <p:nvPr/>
        </p:nvSpPr>
        <p:spPr>
          <a:xfrm>
            <a:off x="6992366" y="3111500"/>
            <a:ext cx="2525269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ゲーム画面を作る</a:t>
            </a:r>
          </a:p>
        </p:txBody>
      </p:sp>
      <p:sp>
        <p:nvSpPr>
          <p:cNvPr id="108" name="Shape 108"/>
          <p:cNvSpPr/>
          <p:nvPr/>
        </p:nvSpPr>
        <p:spPr>
          <a:xfrm rot="20409066">
            <a:off x="1625600" y="3949700"/>
            <a:ext cx="1016000" cy="1016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>
            <a:off x="331470" y="5207000"/>
            <a:ext cx="749046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chara1.pngを読み込む(ゲームのロード中と同じこと)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スクリーンショット 0027-04-18 2.09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726" y="3224376"/>
            <a:ext cx="5055611" cy="1413059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3338118" y="5537200"/>
            <a:ext cx="632856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こんな感じになってたら成功!!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スクリーンショット 0027-04-18 1.22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825" y="2630289"/>
            <a:ext cx="9201091" cy="44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 rot="2701934">
            <a:off x="2057400" y="3492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" name="Shape 113"/>
          <p:cNvSpPr/>
          <p:nvPr/>
        </p:nvSpPr>
        <p:spPr>
          <a:xfrm>
            <a:off x="603250" y="3136900"/>
            <a:ext cx="16383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クマを作る</a:t>
            </a:r>
          </a:p>
        </p:txBody>
      </p:sp>
      <p:sp>
        <p:nvSpPr>
          <p:cNvPr id="114" name="Shape 114"/>
          <p:cNvSpPr/>
          <p:nvPr/>
        </p:nvSpPr>
        <p:spPr>
          <a:xfrm>
            <a:off x="6104585" y="2933700"/>
            <a:ext cx="5418430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クマの画像をさっきのchara1に変える</a:t>
            </a:r>
          </a:p>
        </p:txBody>
      </p:sp>
      <p:sp>
        <p:nvSpPr>
          <p:cNvPr id="115" name="Shape 115"/>
          <p:cNvSpPr/>
          <p:nvPr/>
        </p:nvSpPr>
        <p:spPr>
          <a:xfrm rot="8269179">
            <a:off x="6540500" y="3771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1765300" y="47117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" name="Shape 117"/>
          <p:cNvSpPr/>
          <p:nvPr/>
        </p:nvSpPr>
        <p:spPr>
          <a:xfrm>
            <a:off x="146050" y="5981700"/>
            <a:ext cx="25527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左上に位置を設定</a:t>
            </a:r>
          </a:p>
        </p:txBody>
      </p:sp>
      <p:sp>
        <p:nvSpPr>
          <p:cNvPr id="118" name="Shape 118"/>
          <p:cNvSpPr/>
          <p:nvPr/>
        </p:nvSpPr>
        <p:spPr>
          <a:xfrm rot="13015994">
            <a:off x="5806350" y="56261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" name="Shape 119"/>
          <p:cNvSpPr/>
          <p:nvPr/>
        </p:nvSpPr>
        <p:spPr>
          <a:xfrm>
            <a:off x="6661150" y="6819900"/>
            <a:ext cx="2552701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画面にクマを表示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340654" y="1638300"/>
            <a:ext cx="232349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spriteとは</a:t>
            </a:r>
          </a:p>
        </p:txBody>
      </p:sp>
      <p:sp>
        <p:nvSpPr>
          <p:cNvPr id="122" name="Shape 122"/>
          <p:cNvSpPr/>
          <p:nvPr/>
        </p:nvSpPr>
        <p:spPr>
          <a:xfrm>
            <a:off x="3027679" y="2857500"/>
            <a:ext cx="694944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背景の上に画像を重ねている。</a:t>
            </a:r>
            <a:endParaRPr sz="3600"/>
          </a:p>
          <a:p>
            <a:pPr lvl="0">
              <a:defRPr sz="1800"/>
            </a:pPr>
            <a:r>
              <a:rPr sz="3600"/>
              <a:t>ファミコンで使われていた手法。</a:t>
            </a:r>
          </a:p>
        </p:txBody>
      </p:sp>
      <p:pic>
        <p:nvPicPr>
          <p:cNvPr id="12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5035550"/>
            <a:ext cx="1351615" cy="2177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rot="7597159">
            <a:off x="9093200" y="7912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26" name="スクリーンショット 0027-04-18 1.42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2407" y="4554489"/>
            <a:ext cx="4684864" cy="478670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4230624" y="1371600"/>
            <a:ext cx="601675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青いところがゲーム画面です</a:t>
            </a:r>
          </a:p>
        </p:txBody>
      </p:sp>
      <p:sp>
        <p:nvSpPr>
          <p:cNvPr id="128" name="Shape 128"/>
          <p:cNvSpPr/>
          <p:nvPr/>
        </p:nvSpPr>
        <p:spPr>
          <a:xfrm>
            <a:off x="8996578" y="7200900"/>
            <a:ext cx="3774644" cy="4064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一番端がx = 320 y = 320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スクリーンショット 0027-04-18 1.49.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791" y="4955392"/>
            <a:ext cx="6969218" cy="2246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3487165" y="2514600"/>
            <a:ext cx="603046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このコードを打ってください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スクリーンショット 0027-04-18 1.49.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791" y="4955392"/>
            <a:ext cx="6969218" cy="224610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 rot="6454438">
            <a:off x="4102100" y="3594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3906926" y="3035054"/>
            <a:ext cx="4759148" cy="4064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bearが呼び出された時という意味</a:t>
            </a:r>
          </a:p>
        </p:txBody>
      </p:sp>
      <p:sp>
        <p:nvSpPr>
          <p:cNvPr id="136" name="Shape 136"/>
          <p:cNvSpPr/>
          <p:nvPr/>
        </p:nvSpPr>
        <p:spPr>
          <a:xfrm>
            <a:off x="3717315" y="7658100"/>
            <a:ext cx="615437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x += 5はx = x +5という意味</a:t>
            </a:r>
          </a:p>
        </p:txBody>
      </p:sp>
      <p:sp>
        <p:nvSpPr>
          <p:cNvPr id="137" name="Shape 137"/>
          <p:cNvSpPr/>
          <p:nvPr/>
        </p:nvSpPr>
        <p:spPr>
          <a:xfrm>
            <a:off x="565149" y="7226597"/>
            <a:ext cx="5905501" cy="4064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上から左キーを押した時右、上、下と続く</a:t>
            </a:r>
          </a:p>
        </p:txBody>
      </p:sp>
      <p:sp>
        <p:nvSpPr>
          <p:cNvPr id="138" name="Shape 138"/>
          <p:cNvSpPr/>
          <p:nvPr/>
        </p:nvSpPr>
        <p:spPr>
          <a:xfrm rot="19289506">
            <a:off x="2273300" y="58166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250869" y="4406900"/>
            <a:ext cx="6503062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お疲れ様でした!!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リストを作ろう</a:t>
            </a:r>
          </a:p>
        </p:txBody>
      </p:sp>
      <p:pic>
        <p:nvPicPr>
          <p:cNvPr id="40" name="スクリーンショット 0027-04-18 2.1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2509" y="3914045"/>
            <a:ext cx="4063405" cy="2291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スクリーンショット 0027-04-18 2.11.4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1198" y="4319211"/>
            <a:ext cx="3631451" cy="182744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265261" y="7515983"/>
            <a:ext cx="6057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１から順番に数字が振られる</a:t>
            </a:r>
          </a:p>
        </p:txBody>
      </p:sp>
      <p:sp>
        <p:nvSpPr>
          <p:cNvPr id="43" name="Shape 43"/>
          <p:cNvSpPr/>
          <p:nvPr/>
        </p:nvSpPr>
        <p:spPr>
          <a:xfrm rot="16370691">
            <a:off x="2668036" y="622066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" name="Shape 44"/>
          <p:cNvSpPr/>
          <p:nvPr/>
        </p:nvSpPr>
        <p:spPr>
          <a:xfrm rot="16651639">
            <a:off x="8178800" y="594359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/>
        </p:nvSpPr>
        <p:spPr>
          <a:xfrm>
            <a:off x="8103361" y="7538973"/>
            <a:ext cx="2208277" cy="74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⚫︎ができる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スクリーンショット 0027-04-18 2.14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275" y="1565543"/>
            <a:ext cx="3090499" cy="403758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113529" y="6083300"/>
            <a:ext cx="47777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こんな感じだったらok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cssをやってみよう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スクリーンショット 0027-04-18 2.16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497" y="3329212"/>
            <a:ext cx="4301806" cy="2311077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022496" y="6489700"/>
            <a:ext cx="531540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headの中にこれを書こう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スクリーンショット 0027-04-18 2.16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0315" y="3070827"/>
            <a:ext cx="5006262" cy="26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3788460" y="5575300"/>
            <a:ext cx="542788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こんな感じだったら成功!!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説明</a:t>
            </a:r>
          </a:p>
        </p:txBody>
      </p:sp>
      <p:sp>
        <p:nvSpPr>
          <p:cNvPr id="59" name="Shape 59"/>
          <p:cNvSpPr/>
          <p:nvPr/>
        </p:nvSpPr>
        <p:spPr>
          <a:xfrm>
            <a:off x="2026412" y="4597400"/>
            <a:ext cx="895197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colorは文字の色を変えるプロパティです。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83663" y="2540000"/>
            <a:ext cx="9037474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コンピューターで表示される色は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FF0000"/>
                </a:solidFill>
              </a:rPr>
              <a:t>r</a:t>
            </a:r>
            <a:r>
              <a:rPr sz="3600">
                <a:solidFill>
                  <a:srgbClr val="00FF00"/>
                </a:solidFill>
              </a:rPr>
              <a:t>g</a:t>
            </a:r>
            <a:r>
              <a:rPr sz="3600">
                <a:solidFill>
                  <a:srgbClr val="0000FF"/>
                </a:solidFill>
              </a:rPr>
              <a:t>b</a:t>
            </a:r>
            <a:r>
              <a:rPr sz="3600"/>
              <a:t>を使って示します。</a:t>
            </a:r>
            <a:endParaRPr sz="3600"/>
          </a:p>
          <a:p>
            <a:pPr lvl="0">
              <a:defRPr sz="1800"/>
            </a:pPr>
            <a:r>
              <a:rPr sz="3600"/>
              <a:t>#の後に16進数を入れて使います。</a:t>
            </a:r>
            <a:endParaRPr sz="3600"/>
          </a:p>
          <a:p>
            <a:pPr lvl="0">
              <a:defRPr sz="1800"/>
            </a:pPr>
            <a:r>
              <a:rPr sz="3600"/>
              <a:t>16進数とは0~9　a~fまで</a:t>
            </a:r>
            <a:endParaRPr sz="3600"/>
          </a:p>
          <a:p>
            <a:pPr lvl="0">
              <a:defRPr sz="1800"/>
            </a:pPr>
            <a:r>
              <a:rPr sz="3600"/>
              <a:t>合計で16この数字を使って表す方法です。</a:t>
            </a:r>
            <a:endParaRPr sz="3600"/>
          </a:p>
          <a:p>
            <a:pPr lvl="0">
              <a:defRPr sz="1800"/>
            </a:pPr>
            <a:r>
              <a:rPr sz="3600"/>
              <a:t>カンタンに言うと光の三原色で</a:t>
            </a:r>
            <a:endParaRPr sz="3600"/>
          </a:p>
          <a:p>
            <a:pPr lvl="0">
              <a:defRPr sz="1800"/>
            </a:pPr>
            <a:r>
              <a:rPr sz="3600"/>
              <a:t>ffffffが白で000000が黒です。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