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6"/>
  </p:sldMasterIdLst>
  <p:notesMasterIdLst>
    <p:notesMasterId r:id="rId35"/>
  </p:notesMasterIdLst>
  <p:handoutMasterIdLst>
    <p:handoutMasterId r:id="rId36"/>
  </p:handoutMasterIdLst>
  <p:sldIdLst>
    <p:sldId id="256" r:id="rId7"/>
    <p:sldId id="261" r:id="rId8"/>
    <p:sldId id="266" r:id="rId9"/>
    <p:sldId id="267" r:id="rId10"/>
    <p:sldId id="259" r:id="rId11"/>
    <p:sldId id="260" r:id="rId12"/>
    <p:sldId id="285" r:id="rId13"/>
    <p:sldId id="262" r:id="rId14"/>
    <p:sldId id="263" r:id="rId15"/>
    <p:sldId id="264" r:id="rId16"/>
    <p:sldId id="265"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x="12192000" cy="6858000"/>
  <p:notesSz cx="6797675" cy="9926638"/>
  <p:defaultText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3" userDrawn="1">
          <p15:clr>
            <a:srgbClr val="A4A3A4"/>
          </p15:clr>
        </p15:guide>
        <p15:guide id="2" orient="horz" pos="964" userDrawn="1">
          <p15:clr>
            <a:srgbClr val="A4A3A4"/>
          </p15:clr>
        </p15:guide>
        <p15:guide id="3" orient="horz" pos="2160" userDrawn="1">
          <p15:clr>
            <a:srgbClr val="A4A3A4"/>
          </p15:clr>
        </p15:guide>
        <p15:guide id="4" orient="horz" pos="4043" userDrawn="1">
          <p15:clr>
            <a:srgbClr val="A4A3A4"/>
          </p15:clr>
        </p15:guide>
        <p15:guide id="5" orient="horz" pos="4207" userDrawn="1">
          <p15:clr>
            <a:srgbClr val="A4A3A4"/>
          </p15:clr>
        </p15:guide>
        <p15:guide id="6" pos="3611" userDrawn="1">
          <p15:clr>
            <a:srgbClr val="A4A3A4"/>
          </p15:clr>
        </p15:guide>
        <p15:guide id="7" pos="4081" userDrawn="1">
          <p15:clr>
            <a:srgbClr val="A4A3A4"/>
          </p15:clr>
        </p15:guide>
        <p15:guide id="8" pos="7275" userDrawn="1">
          <p15:clr>
            <a:srgbClr val="A4A3A4"/>
          </p15:clr>
        </p15:guide>
        <p15:guide id="9" pos="1905" userDrawn="1">
          <p15:clr>
            <a:srgbClr val="A4A3A4"/>
          </p15:clr>
        </p15:guide>
        <p15:guide id="10" pos="393" userDrawn="1">
          <p15:clr>
            <a:srgbClr val="A4A3A4"/>
          </p15:clr>
        </p15:guide>
        <p15:guide id="11" orient="horz" pos="957" userDrawn="1">
          <p15:clr>
            <a:srgbClr val="A4A3A4"/>
          </p15:clr>
        </p15:guide>
        <p15:guide id="12" orient="horz" pos="4175" userDrawn="1">
          <p15:clr>
            <a:srgbClr val="A4A3A4"/>
          </p15:clr>
        </p15:guide>
        <p15:guide id="13" pos="5773" userDrawn="1">
          <p15:clr>
            <a:srgbClr val="A4A3A4"/>
          </p15:clr>
        </p15:guide>
        <p15:guide id="14" pos="4140" userDrawn="1">
          <p15:clr>
            <a:srgbClr val="A4A3A4"/>
          </p15:clr>
        </p15:guide>
        <p15:guide id="15" pos="5752" userDrawn="1">
          <p15:clr>
            <a:srgbClr val="A4A3A4"/>
          </p15:clr>
        </p15:guide>
        <p15:guide id="16" orient="horz" pos="3248" userDrawn="1">
          <p15:clr>
            <a:srgbClr val="A4A3A4"/>
          </p15:clr>
        </p15:guide>
      </p15:sldGuideLst>
    </p:ext>
    <p:ext uri="{2D200454-40CA-4A62-9FC3-DE9A4176ACB9}">
      <p15:notesGuideLst xmlns:p15="http://schemas.microsoft.com/office/powerpoint/2012/main">
        <p15:guide id="1" orient="horz" pos="3127">
          <p15:clr>
            <a:srgbClr val="A4A3A4"/>
          </p15:clr>
        </p15:guide>
        <p15:guide id="2" pos="214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B7BC"/>
    <a:srgbClr val="23A638"/>
    <a:srgbClr val="76B729"/>
    <a:srgbClr val="FBB900"/>
    <a:srgbClr val="482583"/>
    <a:srgbClr val="E50046"/>
    <a:srgbClr val="E84E0E"/>
    <a:srgbClr val="0075BE"/>
    <a:srgbClr val="70AD47"/>
    <a:srgbClr val="8888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819" autoAdjust="0"/>
  </p:normalViewPr>
  <p:slideViewPr>
    <p:cSldViewPr>
      <p:cViewPr varScale="1">
        <p:scale>
          <a:sx n="86" d="100"/>
          <a:sy n="86" d="100"/>
        </p:scale>
        <p:origin x="562" y="48"/>
      </p:cViewPr>
      <p:guideLst>
        <p:guide orient="horz" pos="643"/>
        <p:guide orient="horz" pos="964"/>
        <p:guide orient="horz" pos="2160"/>
        <p:guide orient="horz" pos="4043"/>
        <p:guide orient="horz" pos="4207"/>
        <p:guide pos="3611"/>
        <p:guide pos="4081"/>
        <p:guide pos="7275"/>
        <p:guide pos="1905"/>
        <p:guide pos="393"/>
        <p:guide orient="horz" pos="957"/>
        <p:guide orient="horz" pos="4175"/>
        <p:guide pos="5773"/>
        <p:guide pos="4140"/>
        <p:guide pos="5752"/>
        <p:guide orient="horz" pos="3248"/>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1392"/>
    </p:cViewPr>
  </p:sorterViewPr>
  <p:notesViewPr>
    <p:cSldViewPr>
      <p:cViewPr varScale="1">
        <p:scale>
          <a:sx n="59" d="100"/>
          <a:sy n="59" d="100"/>
        </p:scale>
        <p:origin x="3235" y="58"/>
      </p:cViewPr>
      <p:guideLst>
        <p:guide orient="horz" pos="3127"/>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06F053B8-FB04-4AB0-A080-AB7AE9E56315}" type="datetimeFigureOut">
              <a:rPr lang="de-DE" smtClean="0"/>
              <a:pPr/>
              <a:t>23.09.2022</a:t>
            </a:fld>
            <a:endParaRPr lang="de-DE" dirty="0"/>
          </a:p>
        </p:txBody>
      </p:sp>
      <p:sp>
        <p:nvSpPr>
          <p:cNvPr id="4" name="Fußzeilenplatzhalt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DC6B928E-9091-4764-9D3D-C4097BD97814}" type="slidenum">
              <a:rPr lang="de-DE" smtClean="0"/>
              <a:pPr/>
              <a:t>‹#›</a:t>
            </a:fld>
            <a:endParaRPr lang="de-DE" dirty="0"/>
          </a:p>
        </p:txBody>
      </p:sp>
    </p:spTree>
    <p:extLst>
      <p:ext uri="{BB962C8B-B14F-4D97-AF65-F5344CB8AC3E}">
        <p14:creationId xmlns:p14="http://schemas.microsoft.com/office/powerpoint/2010/main" val="323826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A4D91BE1-7962-4D26-99A9-07CE70F19314}" type="datetimeFigureOut">
              <a:rPr lang="de-DE" smtClean="0"/>
              <a:pPr/>
              <a:t>23.09.2022</a:t>
            </a:fld>
            <a:endParaRPr lang="de-DE" dirty="0"/>
          </a:p>
        </p:txBody>
      </p:sp>
      <p:sp>
        <p:nvSpPr>
          <p:cNvPr id="4" name="Folienbildplatzhalt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79768" y="4715154"/>
            <a:ext cx="5438140" cy="4466987"/>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3809F13D-5E3F-4C20-ADC0-C88A2660A513}" type="slidenum">
              <a:rPr lang="de-DE" smtClean="0"/>
              <a:pPr/>
              <a:t>‹#›</a:t>
            </a:fld>
            <a:endParaRPr lang="de-DE" dirty="0"/>
          </a:p>
        </p:txBody>
      </p:sp>
    </p:spTree>
    <p:extLst>
      <p:ext uri="{BB962C8B-B14F-4D97-AF65-F5344CB8AC3E}">
        <p14:creationId xmlns:p14="http://schemas.microsoft.com/office/powerpoint/2010/main" val="2837928910"/>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e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e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jpg"/><Relationship Id="rId1" Type="http://schemas.openxmlformats.org/officeDocument/2006/relationships/slideMaster" Target="../slideMasters/slideMaster1.xml"/><Relationship Id="rId4" Type="http://schemas.microsoft.com/office/2007/relationships/hdphoto" Target="../media/hdphoto3.wdp"/></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jpeg"/><Relationship Id="rId1" Type="http://schemas.openxmlformats.org/officeDocument/2006/relationships/slideMaster" Target="../slideMasters/slideMaster1.xml"/><Relationship Id="rId4" Type="http://schemas.microsoft.com/office/2007/relationships/hdphoto" Target="../media/hdphoto3.wdp"/></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jpg"/><Relationship Id="rId1" Type="http://schemas.openxmlformats.org/officeDocument/2006/relationships/slideMaster" Target="../slideMasters/slideMaster1.xml"/><Relationship Id="rId4" Type="http://schemas.microsoft.com/office/2007/relationships/hdphoto" Target="../media/hdphoto3.wdp"/></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8.jpeg"/><Relationship Id="rId1" Type="http://schemas.openxmlformats.org/officeDocument/2006/relationships/slideMaster" Target="../slideMasters/slideMaster1.xml"/><Relationship Id="rId4" Type="http://schemas.microsoft.com/office/2007/relationships/hdphoto" Target="../media/hdphoto3.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_ AVL Compan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xt_Autor1">
            <a:extLst>
              <a:ext uri="{FF2B5EF4-FFF2-40B4-BE49-F238E27FC236}">
                <a16:creationId xmlns:a16="http://schemas.microsoft.com/office/drawing/2014/main" id="{7EB48C31-1C1C-4AC0-9CDA-B24163F55365}"/>
              </a:ext>
            </a:extLst>
          </p:cNvPr>
          <p:cNvSpPr txBox="1"/>
          <p:nvPr userDrawn="1"/>
        </p:nvSpPr>
        <p:spPr>
          <a:xfrm>
            <a:off x="720000" y="5295878"/>
            <a:ext cx="6840000" cy="215444"/>
          </a:xfrm>
          <a:prstGeom prst="rect">
            <a:avLst/>
          </a:prstGeom>
          <a:noFill/>
          <a:ln>
            <a:noFill/>
          </a:ln>
        </p:spPr>
        <p:txBody>
          <a:bodyPr wrap="square" lIns="0" tIns="0" rIns="0" bIns="0" rtlCol="0" anchor="ctr" anchorCtr="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a:pPr>
            <a:endParaRPr lang="en-US" sz="1400" b="0" kern="1200" baseline="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Untertitel 2">
            <a:extLst>
              <a:ext uri="{FF2B5EF4-FFF2-40B4-BE49-F238E27FC236}">
                <a16:creationId xmlns:a16="http://schemas.microsoft.com/office/drawing/2014/main" id="{E91BB1B9-E479-4743-8939-B483D46886FF}"/>
              </a:ext>
            </a:extLst>
          </p:cNvPr>
          <p:cNvSpPr>
            <a:spLocks noGrp="1"/>
          </p:cNvSpPr>
          <p:nvPr>
            <p:ph type="subTitle" idx="1" hasCustomPrompt="1"/>
          </p:nvPr>
        </p:nvSpPr>
        <p:spPr>
          <a:xfrm>
            <a:off x="720000" y="4021200"/>
            <a:ext cx="6840000" cy="307777"/>
          </a:xfrm>
          <a:noFill/>
          <a:ln>
            <a:noFill/>
          </a:ln>
          <a:effectLst/>
        </p:spPr>
        <p:txBody>
          <a:bodyPr wrap="square" lIns="0" tIns="0" rIns="0" bIns="0" anchor="t" anchorCtr="0">
            <a:spAutoFit/>
          </a:bodyPr>
          <a:lstStyle>
            <a:lvl1pPr marL="0" indent="0" algn="l">
              <a:buNone/>
              <a:defRPr sz="2000" cap="none" baseline="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dirty="0"/>
              <a:t>Presentation Subline Lorem Ipsum</a:t>
            </a:r>
          </a:p>
        </p:txBody>
      </p:sp>
      <p:sp>
        <p:nvSpPr>
          <p:cNvPr id="12" name="txt_Companyname">
            <a:extLst>
              <a:ext uri="{FF2B5EF4-FFF2-40B4-BE49-F238E27FC236}">
                <a16:creationId xmlns:a16="http://schemas.microsoft.com/office/drawing/2014/main" id="{FE79A73F-8F28-4543-AF07-21C524AF4027}"/>
              </a:ext>
            </a:extLst>
          </p:cNvPr>
          <p:cNvSpPr txBox="1">
            <a:spLocks/>
          </p:cNvSpPr>
          <p:nvPr userDrawn="1"/>
        </p:nvSpPr>
        <p:spPr>
          <a:xfrm>
            <a:off x="720000" y="6487200"/>
            <a:ext cx="5770800" cy="153888"/>
          </a:xfrm>
          <a:prstGeom prst="rect">
            <a:avLst/>
          </a:prstGeom>
          <a:noFill/>
          <a:ln>
            <a:noFill/>
          </a:ln>
          <a:effectLst/>
        </p:spPr>
        <p:txBody>
          <a:bodyPr vert="horz" wrap="square" lIns="0" tIns="0" rIns="0" bIns="0" rtlCol="0" anchor="ctr" anchorCtr="0">
            <a:spAutoFit/>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2400" kern="1200" cap="none"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609585" indent="0" algn="ctr" defTabSz="1219170" rtl="0" eaLnBrk="1" latinLnBrk="0" hangingPunct="1">
              <a:spcBef>
                <a:spcPts val="0"/>
              </a:spcBef>
              <a:spcAft>
                <a:spcPts val="800"/>
              </a:spcAft>
              <a:buClr>
                <a:srgbClr val="999999"/>
              </a:buClr>
              <a:buFont typeface="Wingdings" pitchFamily="2" charset="2"/>
              <a:buNone/>
              <a:defRPr sz="1867"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2pPr>
            <a:lvl3pPr marL="1219170" indent="0" algn="ctr" defTabSz="1219170" rtl="0" eaLnBrk="1" latinLnBrk="0" hangingPunct="1">
              <a:spcBef>
                <a:spcPts val="0"/>
              </a:spcBef>
              <a:spcAft>
                <a:spcPts val="800"/>
              </a:spcAft>
              <a:buClr>
                <a:srgbClr val="999999"/>
              </a:buClr>
              <a:buFont typeface="Wingdings" pitchFamily="2" charset="2"/>
              <a:buNone/>
              <a:defRPr sz="1867"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3pPr>
            <a:lvl4pPr marL="1828754" indent="0" algn="ctr" defTabSz="1219170" rtl="0" eaLnBrk="1" latinLnBrk="0" hangingPunct="1">
              <a:spcBef>
                <a:spcPts val="0"/>
              </a:spcBef>
              <a:spcAft>
                <a:spcPts val="800"/>
              </a:spcAft>
              <a:buClr>
                <a:srgbClr val="999999"/>
              </a:buClr>
              <a:buFont typeface="Wingdings" pitchFamily="2" charset="2"/>
              <a:buNone/>
              <a:defRPr sz="1867"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4pPr>
            <a:lvl5pPr marL="2438339" indent="0" algn="ctr" defTabSz="1219170" rtl="0" eaLnBrk="1" latinLnBrk="0" hangingPunct="1">
              <a:spcBef>
                <a:spcPts val="0"/>
              </a:spcBef>
              <a:spcAft>
                <a:spcPts val="800"/>
              </a:spcAft>
              <a:buClr>
                <a:srgbClr val="999999"/>
              </a:buClr>
              <a:buFont typeface="Wingdings" pitchFamily="2" charset="2"/>
              <a:buNone/>
              <a:tabLst/>
              <a:defRPr sz="1867"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5pPr>
            <a:lvl6pPr marL="3047924"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509"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7093"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678"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pPr>
              <a:lnSpc>
                <a:spcPct val="100000"/>
              </a:lnSpc>
              <a:spcAft>
                <a:spcPts val="0"/>
              </a:spcAft>
            </a:pPr>
            <a:r>
              <a:rPr lang="en-US" sz="1000" spc="0" baseline="0"/>
              <a:t>AVL List GmbH</a:t>
            </a:r>
            <a:endParaRPr lang="en-US" sz="1000" spc="0" baseline="0" dirty="0"/>
          </a:p>
        </p:txBody>
      </p:sp>
      <p:sp>
        <p:nvSpPr>
          <p:cNvPr id="13" name="Rechteck 9">
            <a:extLst>
              <a:ext uri="{FF2B5EF4-FFF2-40B4-BE49-F238E27FC236}">
                <a16:creationId xmlns:a16="http://schemas.microsoft.com/office/drawing/2014/main" id="{C455AFA5-0E52-48FF-9DD8-8D0EC2B7FCA8}"/>
              </a:ext>
            </a:extLst>
          </p:cNvPr>
          <p:cNvSpPr/>
          <p:nvPr userDrawn="1"/>
        </p:nvSpPr>
        <p:spPr>
          <a:xfrm>
            <a:off x="10573200" y="6778800"/>
            <a:ext cx="766800" cy="10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120000" bIns="0" rtlCol="0" anchor="ctr"/>
          <a:lstStyle/>
          <a:p>
            <a:pPr algn="l"/>
            <a:endParaRPr lang="en-US" sz="2400" dirty="0">
              <a:solidFill>
                <a:schemeClr val="bg1"/>
              </a:solidFill>
            </a:endParaRPr>
          </a:p>
        </p:txBody>
      </p:sp>
      <p:sp>
        <p:nvSpPr>
          <p:cNvPr id="14" name="txt_SecurityLevel">
            <a:extLst>
              <a:ext uri="{FF2B5EF4-FFF2-40B4-BE49-F238E27FC236}">
                <a16:creationId xmlns:a16="http://schemas.microsoft.com/office/drawing/2014/main" id="{6AAD1F99-9957-4E40-AC89-A11B14E65CC7}"/>
              </a:ext>
            </a:extLst>
          </p:cNvPr>
          <p:cNvSpPr/>
          <p:nvPr userDrawn="1"/>
        </p:nvSpPr>
        <p:spPr bwMode="auto">
          <a:xfrm>
            <a:off x="10573200" y="6487200"/>
            <a:ext cx="512961" cy="153888"/>
          </a:xfrm>
          <a:prstGeom prst="rect">
            <a:avLst/>
          </a:prstGeom>
        </p:spPr>
        <p:txBody>
          <a:bodyPr vert="horz" wrap="none" lIns="0" tIns="0" rIns="0" bIns="0" rtlCol="0" anchor="ctr">
            <a:spAutoFit/>
          </a:bodyPr>
          <a:lstStyle/>
          <a:p>
            <a:pPr lvl="0" defTabSz="914400"/>
            <a:r>
              <a:rPr lang="en-US" sz="1000" noProof="0">
                <a:solidFill>
                  <a:schemeClr val="bg1"/>
                </a:solidFill>
              </a:rPr>
              <a:t>Internal</a:t>
            </a:r>
            <a:endParaRPr lang="en-US" sz="1000" noProof="0" dirty="0">
              <a:solidFill>
                <a:schemeClr val="bg1"/>
              </a:solidFill>
            </a:endParaRPr>
          </a:p>
        </p:txBody>
      </p:sp>
      <p:pic>
        <p:nvPicPr>
          <p:cNvPr id="3" name="Picture 9">
            <a:extLst>
              <a:ext uri="{FF2B5EF4-FFF2-40B4-BE49-F238E27FC236}">
                <a16:creationId xmlns:a16="http://schemas.microsoft.com/office/drawing/2014/main" id="{8331BFAB-634F-45AC-8E8E-BD021F239E4A}"/>
              </a:ext>
            </a:extLst>
          </p:cNvPr>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91000"/>
                    </a14:imgEffect>
                  </a14:imgLayer>
                </a14:imgProps>
              </a:ext>
              <a:ext uri="{28A0092B-C50C-407E-A947-70E740481C1C}">
                <a14:useLocalDpi xmlns:a14="http://schemas.microsoft.com/office/drawing/2010/main"/>
              </a:ext>
            </a:extLst>
          </a:blip>
          <a:stretch>
            <a:fillRect/>
          </a:stretch>
        </p:blipFill>
        <p:spPr>
          <a:xfrm>
            <a:off x="720000" y="720000"/>
            <a:ext cx="1440000" cy="627430"/>
          </a:xfrm>
          <a:prstGeom prst="rect">
            <a:avLst/>
          </a:prstGeom>
        </p:spPr>
      </p:pic>
      <p:sp>
        <p:nvSpPr>
          <p:cNvPr id="10" name="Titel 1">
            <a:extLst>
              <a:ext uri="{FF2B5EF4-FFF2-40B4-BE49-F238E27FC236}">
                <a16:creationId xmlns:a16="http://schemas.microsoft.com/office/drawing/2014/main" id="{80E33B2F-61F2-470C-AE4F-4E485D4496E2}"/>
              </a:ext>
            </a:extLst>
          </p:cNvPr>
          <p:cNvSpPr>
            <a:spLocks noGrp="1"/>
          </p:cNvSpPr>
          <p:nvPr>
            <p:ph type="ctrTitle" hasCustomPrompt="1"/>
          </p:nvPr>
        </p:nvSpPr>
        <p:spPr>
          <a:xfrm>
            <a:off x="720000" y="2494800"/>
            <a:ext cx="6840000" cy="1404000"/>
          </a:xfrm>
        </p:spPr>
        <p:txBody>
          <a:bodyPr rIns="0" bIns="3600"/>
          <a:lstStyle>
            <a:lvl1pPr>
              <a:lnSpc>
                <a:spcPct val="110000"/>
              </a:lnSpc>
              <a:defRPr sz="4200">
                <a:solidFill>
                  <a:schemeClr val="bg1"/>
                </a:solidFill>
              </a:defRPr>
            </a:lvl1pPr>
          </a:lstStyle>
          <a:p>
            <a:r>
              <a:rPr lang="en-US" dirty="0"/>
              <a:t>Document</a:t>
            </a:r>
            <a:br>
              <a:rPr lang="en-US" dirty="0"/>
            </a:br>
            <a:r>
              <a:rPr lang="en-US" dirty="0"/>
              <a:t>Title</a:t>
            </a:r>
          </a:p>
        </p:txBody>
      </p:sp>
    </p:spTree>
    <p:extLst>
      <p:ext uri="{BB962C8B-B14F-4D97-AF65-F5344CB8AC3E}">
        <p14:creationId xmlns:p14="http://schemas.microsoft.com/office/powerpoint/2010/main" val="1581704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resenter 3">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564CFA-73FA-4FF9-BEC5-7476321DE0A3}"/>
              </a:ext>
            </a:extLst>
          </p:cNvPr>
          <p:cNvSpPr>
            <a:spLocks noGrp="1"/>
          </p:cNvSpPr>
          <p:nvPr>
            <p:ph type="title" hasCustomPrompt="1"/>
          </p:nvPr>
        </p:nvSpPr>
        <p:spPr>
          <a:xfrm>
            <a:off x="551384" y="183600"/>
            <a:ext cx="11091600" cy="882000"/>
          </a:xfrm>
        </p:spPr>
        <p:txBody>
          <a:bodyPr/>
          <a:lstStyle>
            <a:lvl1pPr>
              <a:defRPr/>
            </a:lvl1pPr>
          </a:lstStyle>
          <a:p>
            <a:r>
              <a:rPr lang="en-US" dirty="0"/>
              <a:t>Edit master title</a:t>
            </a:r>
          </a:p>
        </p:txBody>
      </p:sp>
      <p:pic>
        <p:nvPicPr>
          <p:cNvPr id="3" name="Picture 8">
            <a:extLst>
              <a:ext uri="{FF2B5EF4-FFF2-40B4-BE49-F238E27FC236}">
                <a16:creationId xmlns:a16="http://schemas.microsoft.com/office/drawing/2014/main" id="{BDE48523-E91D-4264-A7A6-11520E830BF8}"/>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4" name="Picture Placeholder 7">
            <a:extLst>
              <a:ext uri="{FF2B5EF4-FFF2-40B4-BE49-F238E27FC236}">
                <a16:creationId xmlns:a16="http://schemas.microsoft.com/office/drawing/2014/main" id="{A50024BE-BB11-455C-9C32-C6F174DEDF77}"/>
              </a:ext>
            </a:extLst>
          </p:cNvPr>
          <p:cNvSpPr>
            <a:spLocks noGrp="1"/>
          </p:cNvSpPr>
          <p:nvPr>
            <p:ph type="pic" sz="quarter" idx="10" hasCustomPrompt="1"/>
          </p:nvPr>
        </p:nvSpPr>
        <p:spPr>
          <a:xfrm>
            <a:off x="551384" y="1473778"/>
            <a:ext cx="1292222" cy="1453642"/>
          </a:xfrm>
          <a:prstGeom prst="rect">
            <a:avLst/>
          </a:prstGeom>
          <a:noFill/>
          <a:ln w="19050">
            <a:noFill/>
          </a:ln>
        </p:spPr>
        <p:txBody>
          <a:bodyPr tIns="0" bIns="487704" anchor="t"/>
          <a:lstStyle>
            <a:lvl1pPr algn="l">
              <a:buNone/>
              <a:defRPr sz="1600" baseline="0">
                <a:solidFill>
                  <a:schemeClr val="tx1"/>
                </a:solidFill>
              </a:defRPr>
            </a:lvl1pPr>
          </a:lstStyle>
          <a:p>
            <a:r>
              <a:rPr lang="en-US" noProof="0" dirty="0"/>
              <a:t>Click icon to add picture</a:t>
            </a:r>
          </a:p>
        </p:txBody>
      </p:sp>
      <p:sp>
        <p:nvSpPr>
          <p:cNvPr id="5" name="Textplatzhalter 6">
            <a:extLst>
              <a:ext uri="{FF2B5EF4-FFF2-40B4-BE49-F238E27FC236}">
                <a16:creationId xmlns:a16="http://schemas.microsoft.com/office/drawing/2014/main" id="{FA57364B-2E8A-4DED-8C23-B41533E64468}"/>
              </a:ext>
            </a:extLst>
          </p:cNvPr>
          <p:cNvSpPr>
            <a:spLocks noGrp="1"/>
          </p:cNvSpPr>
          <p:nvPr>
            <p:ph type="body" sz="quarter" idx="17" hasCustomPrompt="1"/>
          </p:nvPr>
        </p:nvSpPr>
        <p:spPr>
          <a:xfrm>
            <a:off x="551384" y="3873505"/>
            <a:ext cx="3393105" cy="2222496"/>
          </a:xfrm>
          <a:noFill/>
          <a:ln>
            <a:noFill/>
          </a:ln>
        </p:spPr>
        <p:txBody>
          <a:bodyPr lIns="0" tIns="0" rIns="0" bIns="0">
            <a:noAutofit/>
          </a:bodyPr>
          <a:lstStyle>
            <a:lvl1pPr marL="0" indent="0">
              <a:lnSpc>
                <a:spcPct val="90000"/>
              </a:lnSpc>
              <a:spcBef>
                <a:spcPts val="1600"/>
              </a:spcBef>
              <a:spcAft>
                <a:spcPts val="800"/>
              </a:spcAft>
              <a:buFontTx/>
              <a:buNone/>
              <a:defRPr sz="1600">
                <a:solidFill>
                  <a:schemeClr val="tx1"/>
                </a:solidFill>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dirty="0"/>
              <a:t>Insert CV here</a:t>
            </a:r>
          </a:p>
        </p:txBody>
      </p:sp>
      <p:sp>
        <p:nvSpPr>
          <p:cNvPr id="7" name="Textplatzhalter 6">
            <a:extLst>
              <a:ext uri="{FF2B5EF4-FFF2-40B4-BE49-F238E27FC236}">
                <a16:creationId xmlns:a16="http://schemas.microsoft.com/office/drawing/2014/main" id="{4F936F3F-0DB3-4406-95A9-53C8740C4DA6}"/>
              </a:ext>
            </a:extLst>
          </p:cNvPr>
          <p:cNvSpPr>
            <a:spLocks noGrp="1"/>
          </p:cNvSpPr>
          <p:nvPr>
            <p:ph type="body" sz="quarter" idx="20" hasCustomPrompt="1"/>
          </p:nvPr>
        </p:nvSpPr>
        <p:spPr>
          <a:xfrm>
            <a:off x="551384" y="3095905"/>
            <a:ext cx="3393107" cy="777600"/>
          </a:xfrm>
          <a:noFill/>
          <a:ln>
            <a:noFill/>
          </a:ln>
        </p:spPr>
        <p:txBody>
          <a:bodyPr lIns="0" tIns="0" rIns="0" bIns="0">
            <a:noAutofit/>
          </a:bodyPr>
          <a:lstStyle>
            <a:lvl1pPr marL="0" indent="0">
              <a:lnSpc>
                <a:spcPct val="100000"/>
              </a:lnSpc>
              <a:spcBef>
                <a:spcPts val="0"/>
              </a:spcBef>
              <a:spcAft>
                <a:spcPts val="0"/>
              </a:spcAft>
              <a:buFontTx/>
              <a:buNone/>
              <a:defRPr sz="2000" b="1">
                <a:solidFill>
                  <a:schemeClr val="tx1"/>
                </a:solidFill>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dirty="0" err="1"/>
              <a:t>Firstname</a:t>
            </a:r>
            <a:r>
              <a:rPr lang="en-US" dirty="0"/>
              <a:t> Surname</a:t>
            </a:r>
          </a:p>
        </p:txBody>
      </p:sp>
      <p:sp>
        <p:nvSpPr>
          <p:cNvPr id="8" name="Picture Placeholder 7">
            <a:extLst>
              <a:ext uri="{FF2B5EF4-FFF2-40B4-BE49-F238E27FC236}">
                <a16:creationId xmlns:a16="http://schemas.microsoft.com/office/drawing/2014/main" id="{694F8C6D-7A18-4EE5-BCA4-92CEBC65D898}"/>
              </a:ext>
            </a:extLst>
          </p:cNvPr>
          <p:cNvSpPr>
            <a:spLocks noGrp="1"/>
          </p:cNvSpPr>
          <p:nvPr>
            <p:ph type="pic" sz="quarter" idx="21" hasCustomPrompt="1"/>
          </p:nvPr>
        </p:nvSpPr>
        <p:spPr>
          <a:xfrm>
            <a:off x="4398979" y="1473778"/>
            <a:ext cx="1292222" cy="1453642"/>
          </a:xfrm>
          <a:prstGeom prst="rect">
            <a:avLst/>
          </a:prstGeom>
          <a:noFill/>
          <a:ln w="19050">
            <a:noFill/>
          </a:ln>
        </p:spPr>
        <p:txBody>
          <a:bodyPr tIns="0" bIns="487704" anchor="t"/>
          <a:lstStyle>
            <a:lvl1pPr algn="l">
              <a:buNone/>
              <a:defRPr sz="1600" baseline="0">
                <a:solidFill>
                  <a:schemeClr val="tx1"/>
                </a:solidFill>
              </a:defRPr>
            </a:lvl1pPr>
          </a:lstStyle>
          <a:p>
            <a:r>
              <a:rPr lang="en-US" noProof="0" dirty="0"/>
              <a:t>Click icon to add picture</a:t>
            </a:r>
          </a:p>
        </p:txBody>
      </p:sp>
      <p:sp>
        <p:nvSpPr>
          <p:cNvPr id="9" name="Textplatzhalter 6">
            <a:extLst>
              <a:ext uri="{FF2B5EF4-FFF2-40B4-BE49-F238E27FC236}">
                <a16:creationId xmlns:a16="http://schemas.microsoft.com/office/drawing/2014/main" id="{D3E922AD-3780-4C63-8C45-109F48698A5D}"/>
              </a:ext>
            </a:extLst>
          </p:cNvPr>
          <p:cNvSpPr>
            <a:spLocks noGrp="1"/>
          </p:cNvSpPr>
          <p:nvPr>
            <p:ph type="body" sz="quarter" idx="22" hasCustomPrompt="1"/>
          </p:nvPr>
        </p:nvSpPr>
        <p:spPr>
          <a:xfrm>
            <a:off x="4390249" y="3873505"/>
            <a:ext cx="3393105" cy="2222496"/>
          </a:xfrm>
          <a:noFill/>
          <a:ln>
            <a:noFill/>
          </a:ln>
        </p:spPr>
        <p:txBody>
          <a:bodyPr lIns="0" tIns="0" rIns="0" bIns="0">
            <a:noAutofit/>
          </a:bodyPr>
          <a:lstStyle>
            <a:lvl1pPr marL="0" indent="0">
              <a:lnSpc>
                <a:spcPct val="90000"/>
              </a:lnSpc>
              <a:spcBef>
                <a:spcPts val="1600"/>
              </a:spcBef>
              <a:spcAft>
                <a:spcPts val="800"/>
              </a:spcAft>
              <a:buFontTx/>
              <a:buNone/>
              <a:defRPr sz="1600">
                <a:solidFill>
                  <a:schemeClr val="tx1"/>
                </a:solidFill>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dirty="0"/>
              <a:t>Insert CV here</a:t>
            </a:r>
          </a:p>
        </p:txBody>
      </p:sp>
      <p:sp>
        <p:nvSpPr>
          <p:cNvPr id="11" name="Textplatzhalter 6">
            <a:extLst>
              <a:ext uri="{FF2B5EF4-FFF2-40B4-BE49-F238E27FC236}">
                <a16:creationId xmlns:a16="http://schemas.microsoft.com/office/drawing/2014/main" id="{E28267E6-B996-4D40-B08A-5CCAF7FEFD24}"/>
              </a:ext>
            </a:extLst>
          </p:cNvPr>
          <p:cNvSpPr>
            <a:spLocks noGrp="1"/>
          </p:cNvSpPr>
          <p:nvPr>
            <p:ph type="body" sz="quarter" idx="24" hasCustomPrompt="1"/>
          </p:nvPr>
        </p:nvSpPr>
        <p:spPr>
          <a:xfrm>
            <a:off x="4390249" y="3095905"/>
            <a:ext cx="3393107" cy="777600"/>
          </a:xfrm>
          <a:noFill/>
          <a:ln>
            <a:noFill/>
          </a:ln>
        </p:spPr>
        <p:txBody>
          <a:bodyPr lIns="0" tIns="0" rIns="0" bIns="0">
            <a:noAutofit/>
          </a:bodyPr>
          <a:lstStyle>
            <a:lvl1pPr marL="0" indent="0">
              <a:lnSpc>
                <a:spcPct val="100000"/>
              </a:lnSpc>
              <a:spcBef>
                <a:spcPts val="0"/>
              </a:spcBef>
              <a:spcAft>
                <a:spcPts val="0"/>
              </a:spcAft>
              <a:buFontTx/>
              <a:buNone/>
              <a:defRPr sz="2000" b="1">
                <a:solidFill>
                  <a:schemeClr val="tx1"/>
                </a:solidFill>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dirty="0" err="1"/>
              <a:t>Firstname</a:t>
            </a:r>
            <a:r>
              <a:rPr lang="en-US" dirty="0"/>
              <a:t> Surname</a:t>
            </a:r>
          </a:p>
        </p:txBody>
      </p:sp>
      <p:sp>
        <p:nvSpPr>
          <p:cNvPr id="12" name="Picture Placeholder 7">
            <a:extLst>
              <a:ext uri="{FF2B5EF4-FFF2-40B4-BE49-F238E27FC236}">
                <a16:creationId xmlns:a16="http://schemas.microsoft.com/office/drawing/2014/main" id="{A28C7A6F-ABF2-4A43-8D86-4160AC023708}"/>
              </a:ext>
            </a:extLst>
          </p:cNvPr>
          <p:cNvSpPr>
            <a:spLocks noGrp="1"/>
          </p:cNvSpPr>
          <p:nvPr>
            <p:ph type="pic" sz="quarter" idx="25" hasCustomPrompt="1"/>
          </p:nvPr>
        </p:nvSpPr>
        <p:spPr>
          <a:xfrm>
            <a:off x="8251200" y="1473778"/>
            <a:ext cx="1292222" cy="1453642"/>
          </a:xfrm>
          <a:prstGeom prst="rect">
            <a:avLst/>
          </a:prstGeom>
          <a:noFill/>
          <a:ln w="19050">
            <a:noFill/>
          </a:ln>
        </p:spPr>
        <p:txBody>
          <a:bodyPr tIns="0" bIns="487704" anchor="t"/>
          <a:lstStyle>
            <a:lvl1pPr algn="l">
              <a:buNone/>
              <a:defRPr sz="1600" baseline="0">
                <a:solidFill>
                  <a:schemeClr val="tx1"/>
                </a:solidFill>
              </a:defRPr>
            </a:lvl1pPr>
          </a:lstStyle>
          <a:p>
            <a:r>
              <a:rPr lang="en-US" noProof="0" dirty="0"/>
              <a:t>Click icon to add picture</a:t>
            </a:r>
          </a:p>
        </p:txBody>
      </p:sp>
      <p:sp>
        <p:nvSpPr>
          <p:cNvPr id="13" name="Textplatzhalter 6">
            <a:extLst>
              <a:ext uri="{FF2B5EF4-FFF2-40B4-BE49-F238E27FC236}">
                <a16:creationId xmlns:a16="http://schemas.microsoft.com/office/drawing/2014/main" id="{063BE500-E6E1-41BF-B02F-899E750513C6}"/>
              </a:ext>
            </a:extLst>
          </p:cNvPr>
          <p:cNvSpPr>
            <a:spLocks noGrp="1"/>
          </p:cNvSpPr>
          <p:nvPr>
            <p:ph type="body" sz="quarter" idx="26" hasCustomPrompt="1"/>
          </p:nvPr>
        </p:nvSpPr>
        <p:spPr>
          <a:xfrm>
            <a:off x="8249879" y="3873505"/>
            <a:ext cx="3393105" cy="2222496"/>
          </a:xfrm>
          <a:noFill/>
          <a:ln>
            <a:noFill/>
          </a:ln>
        </p:spPr>
        <p:txBody>
          <a:bodyPr lIns="0" tIns="0" rIns="0" bIns="0">
            <a:noAutofit/>
          </a:bodyPr>
          <a:lstStyle>
            <a:lvl1pPr marL="0" indent="0">
              <a:lnSpc>
                <a:spcPct val="90000"/>
              </a:lnSpc>
              <a:spcBef>
                <a:spcPts val="1600"/>
              </a:spcBef>
              <a:spcAft>
                <a:spcPts val="800"/>
              </a:spcAft>
              <a:buFontTx/>
              <a:buNone/>
              <a:defRPr sz="1600">
                <a:solidFill>
                  <a:schemeClr val="tx1"/>
                </a:solidFill>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dirty="0"/>
              <a:t>Insert CV here</a:t>
            </a:r>
          </a:p>
        </p:txBody>
      </p:sp>
      <p:sp>
        <p:nvSpPr>
          <p:cNvPr id="15" name="Textplatzhalter 6">
            <a:extLst>
              <a:ext uri="{FF2B5EF4-FFF2-40B4-BE49-F238E27FC236}">
                <a16:creationId xmlns:a16="http://schemas.microsoft.com/office/drawing/2014/main" id="{463F4C21-15EB-4DC7-ACFA-662867267B56}"/>
              </a:ext>
            </a:extLst>
          </p:cNvPr>
          <p:cNvSpPr>
            <a:spLocks noGrp="1"/>
          </p:cNvSpPr>
          <p:nvPr>
            <p:ph type="body" sz="quarter" idx="28" hasCustomPrompt="1"/>
          </p:nvPr>
        </p:nvSpPr>
        <p:spPr>
          <a:xfrm>
            <a:off x="8249877" y="3095905"/>
            <a:ext cx="3393107" cy="777600"/>
          </a:xfrm>
          <a:noFill/>
          <a:ln>
            <a:noFill/>
          </a:ln>
        </p:spPr>
        <p:txBody>
          <a:bodyPr lIns="0" tIns="0" rIns="0" bIns="0">
            <a:noAutofit/>
          </a:bodyPr>
          <a:lstStyle>
            <a:lvl1pPr marL="0" indent="0">
              <a:lnSpc>
                <a:spcPct val="100000"/>
              </a:lnSpc>
              <a:spcBef>
                <a:spcPts val="0"/>
              </a:spcBef>
              <a:spcAft>
                <a:spcPts val="0"/>
              </a:spcAft>
              <a:buFontTx/>
              <a:buNone/>
              <a:defRPr sz="2000" b="1">
                <a:solidFill>
                  <a:schemeClr val="tx1"/>
                </a:solidFill>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dirty="0" err="1"/>
              <a:t>Firstname</a:t>
            </a:r>
            <a:r>
              <a:rPr lang="en-US" dirty="0"/>
              <a:t> Surname</a:t>
            </a:r>
          </a:p>
        </p:txBody>
      </p:sp>
    </p:spTree>
    <p:extLst>
      <p:ext uri="{BB962C8B-B14F-4D97-AF65-F5344CB8AC3E}">
        <p14:creationId xmlns:p14="http://schemas.microsoft.com/office/powerpoint/2010/main" val="1484227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3DA6DF-1BE3-4129-B261-15B4AF431111}"/>
              </a:ext>
            </a:extLst>
          </p:cNvPr>
          <p:cNvSpPr>
            <a:spLocks noGrp="1"/>
          </p:cNvSpPr>
          <p:nvPr>
            <p:ph type="title" hasCustomPrompt="1"/>
          </p:nvPr>
        </p:nvSpPr>
        <p:spPr>
          <a:xfrm>
            <a:off x="551384" y="183600"/>
            <a:ext cx="11091600" cy="882000"/>
          </a:xfrm>
          <a:effectLst/>
        </p:spPr>
        <p:txBody>
          <a:bodyPr vert="horz" lIns="0" tIns="0" rIns="0" bIns="0" rtlCol="0" anchor="b">
            <a:noAutofit/>
          </a:bodyPr>
          <a:lstStyle>
            <a:lvl1pPr>
              <a:defRPr lang="en-US" dirty="0"/>
            </a:lvl1pPr>
          </a:lstStyle>
          <a:p>
            <a:pPr marL="0" marR="0" lvl="0" indent="0" fontAlgn="auto">
              <a:spcAft>
                <a:spcPts val="0"/>
              </a:spcAft>
              <a:buClrTx/>
              <a:buSzTx/>
              <a:buFontTx/>
              <a:tabLst/>
            </a:pPr>
            <a:r>
              <a:rPr lang="en-US" dirty="0"/>
              <a:t>Edit master title</a:t>
            </a:r>
          </a:p>
        </p:txBody>
      </p:sp>
      <p:sp>
        <p:nvSpPr>
          <p:cNvPr id="8" name="Inhaltsplatzhalter 2">
            <a:extLst>
              <a:ext uri="{FF2B5EF4-FFF2-40B4-BE49-F238E27FC236}">
                <a16:creationId xmlns:a16="http://schemas.microsoft.com/office/drawing/2014/main" id="{603D7FC7-5652-472E-8C83-E01045B2CC19}"/>
              </a:ext>
            </a:extLst>
          </p:cNvPr>
          <p:cNvSpPr>
            <a:spLocks noGrp="1"/>
          </p:cNvSpPr>
          <p:nvPr>
            <p:ph sz="quarter" idx="10" hasCustomPrompt="1"/>
          </p:nvPr>
        </p:nvSpPr>
        <p:spPr>
          <a:xfrm>
            <a:off x="550800" y="1552901"/>
            <a:ext cx="11091600" cy="4539600"/>
          </a:xfrm>
        </p:spPr>
        <p:txBody>
          <a:bodyPr vert="horz" lIns="0" tIns="0" rIns="0" bIns="0" rtlCol="0">
            <a:noAutofit/>
          </a:bodyPr>
          <a:lstStyle>
            <a:lvl1pPr marL="230400" indent="-230400">
              <a:buClr>
                <a:schemeClr val="tx1"/>
              </a:buClr>
              <a:buFont typeface="Wingdings" panose="05000000000000000000" pitchFamily="2" charset="2"/>
              <a:buChar char="§"/>
              <a:defRPr lang="en-US" sz="1600" noProof="0" dirty="0">
                <a:solidFill>
                  <a:schemeClr val="tx1"/>
                </a:solidFill>
              </a:defRPr>
            </a:lvl1pPr>
            <a:lvl2pPr marL="468312" indent="-285750">
              <a:buClr>
                <a:schemeClr val="tx1"/>
              </a:buClr>
              <a:buFont typeface="Symbol" panose="05050102010706020507" pitchFamily="18" charset="2"/>
              <a:buChar char="-"/>
              <a:defRPr lang="en-US" sz="1600" noProof="0" dirty="0">
                <a:solidFill>
                  <a:schemeClr val="tx1"/>
                </a:solidFill>
              </a:defRPr>
            </a:lvl2pPr>
            <a:lvl3pPr marL="654050" indent="-285750">
              <a:buClr>
                <a:schemeClr val="tx1"/>
              </a:buClr>
              <a:buFont typeface="Symbol" panose="05050102010706020507" pitchFamily="18" charset="2"/>
              <a:buChar char="-"/>
              <a:defRPr lang="en-US" sz="1400" noProof="0" dirty="0">
                <a:solidFill>
                  <a:schemeClr val="tx1"/>
                </a:solidFill>
              </a:defRPr>
            </a:lvl3pPr>
            <a:lvl4pPr marL="711200" indent="-171450">
              <a:buClr>
                <a:schemeClr val="tx1"/>
              </a:buClr>
              <a:buFont typeface="Symbol" panose="05050102010706020507" pitchFamily="18" charset="2"/>
              <a:buChar char="-"/>
              <a:defRPr lang="en-US" sz="1200" noProof="0" dirty="0">
                <a:solidFill>
                  <a:schemeClr val="tx1"/>
                </a:solidFill>
              </a:defRPr>
            </a:lvl4pPr>
            <a:lvl5pPr marL="884237" indent="-171450">
              <a:buClr>
                <a:schemeClr val="tx1"/>
              </a:buClr>
              <a:buFont typeface="Symbol" panose="05050102010706020507" pitchFamily="18" charset="2"/>
              <a:buChar char="-"/>
              <a:defRPr lang="en-US" sz="1200" baseline="0" noProof="0" dirty="0">
                <a:solidFill>
                  <a:schemeClr val="tx1"/>
                </a:solidFill>
              </a:defRPr>
            </a:lvl5pPr>
          </a:lstStyle>
          <a:p>
            <a:pPr lvl="0">
              <a:buClr>
                <a:schemeClr val="bg1">
                  <a:lumMod val="65000"/>
                </a:schemeClr>
              </a:buClr>
            </a:pPr>
            <a:r>
              <a:rPr lang="en-US" noProof="0" dirty="0"/>
              <a:t>Edit text master format</a:t>
            </a:r>
            <a:br>
              <a:rPr lang="en-US" noProof="0" dirty="0"/>
            </a:br>
            <a:r>
              <a:rPr lang="en-US" noProof="0" dirty="0"/>
              <a:t>It’s allowed to use font sizes from 14pt to 18 pt – depending on the amount/characters of text. It’s not allowed to enlarge the text box – the text always has to fit in the text box. It’s only allowed to use the defined template colors.</a:t>
            </a:r>
          </a:p>
          <a:p>
            <a:pPr lvl="1">
              <a:buClr>
                <a:schemeClr val="bg1">
                  <a:lumMod val="65000"/>
                </a:schemeClr>
              </a:buClr>
            </a:pPr>
            <a:r>
              <a:rPr lang="en-US" noProof="0" dirty="0"/>
              <a:t>Second Level</a:t>
            </a:r>
          </a:p>
          <a:p>
            <a:pPr lvl="2">
              <a:buClr>
                <a:schemeClr val="bg1">
                  <a:lumMod val="65000"/>
                </a:schemeClr>
              </a:buClr>
            </a:pPr>
            <a:r>
              <a:rPr lang="en-US" noProof="0" dirty="0"/>
              <a:t>Third Level</a:t>
            </a:r>
          </a:p>
          <a:p>
            <a:pPr lvl="3">
              <a:buClr>
                <a:schemeClr val="bg1">
                  <a:lumMod val="65000"/>
                </a:schemeClr>
              </a:buClr>
            </a:pPr>
            <a:r>
              <a:rPr lang="en-US" noProof="0" dirty="0"/>
              <a:t>Fourth Level</a:t>
            </a:r>
          </a:p>
          <a:p>
            <a:pPr lvl="4">
              <a:buClr>
                <a:schemeClr val="bg1">
                  <a:lumMod val="65000"/>
                </a:schemeClr>
              </a:buClr>
            </a:pPr>
            <a:r>
              <a:rPr lang="en-US" noProof="0" dirty="0"/>
              <a:t>Fifth Level</a:t>
            </a:r>
          </a:p>
        </p:txBody>
      </p:sp>
      <p:pic>
        <p:nvPicPr>
          <p:cNvPr id="7" name="Picture 8">
            <a:extLst>
              <a:ext uri="{FF2B5EF4-FFF2-40B4-BE49-F238E27FC236}">
                <a16:creationId xmlns:a16="http://schemas.microsoft.com/office/drawing/2014/main" id="{0160190B-0048-4000-BDD8-EDCAC1F7224F}"/>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Tree>
    <p:extLst>
      <p:ext uri="{BB962C8B-B14F-4D97-AF65-F5344CB8AC3E}">
        <p14:creationId xmlns:p14="http://schemas.microsoft.com/office/powerpoint/2010/main" val="3887390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with Subtitl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467E53-0ECB-44E4-8214-E17991263743}"/>
              </a:ext>
            </a:extLst>
          </p:cNvPr>
          <p:cNvSpPr>
            <a:spLocks noGrp="1"/>
          </p:cNvSpPr>
          <p:nvPr>
            <p:ph type="title" hasCustomPrompt="1"/>
          </p:nvPr>
        </p:nvSpPr>
        <p:spPr>
          <a:xfrm>
            <a:off x="551384" y="183600"/>
            <a:ext cx="11091600" cy="882000"/>
          </a:xfrm>
        </p:spPr>
        <p:txBody>
          <a:bodyPr rIns="0"/>
          <a:lstStyle>
            <a:lvl1pPr>
              <a:defRPr/>
            </a:lvl1pPr>
          </a:lstStyle>
          <a:p>
            <a:r>
              <a:rPr lang="en-US" dirty="0"/>
              <a:t>Edit master title</a:t>
            </a:r>
          </a:p>
        </p:txBody>
      </p:sp>
      <p:pic>
        <p:nvPicPr>
          <p:cNvPr id="3" name="Picture 8">
            <a:extLst>
              <a:ext uri="{FF2B5EF4-FFF2-40B4-BE49-F238E27FC236}">
                <a16:creationId xmlns:a16="http://schemas.microsoft.com/office/drawing/2014/main" id="{D99057BB-C5BD-4152-A026-0153631531DB}"/>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4" name="Textplatzhalter 1">
            <a:extLst>
              <a:ext uri="{FF2B5EF4-FFF2-40B4-BE49-F238E27FC236}">
                <a16:creationId xmlns:a16="http://schemas.microsoft.com/office/drawing/2014/main" id="{2A8E013D-4992-49C9-BC42-2E6474D8BB44}"/>
              </a:ext>
            </a:extLst>
          </p:cNvPr>
          <p:cNvSpPr>
            <a:spLocks noGrp="1"/>
          </p:cNvSpPr>
          <p:nvPr>
            <p:ph type="body" sz="quarter" idx="32" hasCustomPrompt="1"/>
          </p:nvPr>
        </p:nvSpPr>
        <p:spPr>
          <a:xfrm>
            <a:off x="550862" y="1332000"/>
            <a:ext cx="11090276" cy="236012"/>
          </a:xfrm>
          <a:prstGeom prst="rect">
            <a:avLst/>
          </a:prstGeom>
        </p:spPr>
        <p:txBody>
          <a:bodyPr lIns="0" tIns="0" rIns="0" bIns="0" anchor="ctr" anchorCtr="0">
            <a:noAutofit/>
          </a:bodyPr>
          <a:lstStyle>
            <a:lvl1pPr marL="0" indent="0">
              <a:buFontTx/>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noProof="0" dirty="0"/>
              <a:t>Click to edit master subtitle</a:t>
            </a:r>
          </a:p>
        </p:txBody>
      </p:sp>
      <p:sp>
        <p:nvSpPr>
          <p:cNvPr id="5" name="Inhaltsplatzhalter 2">
            <a:extLst>
              <a:ext uri="{FF2B5EF4-FFF2-40B4-BE49-F238E27FC236}">
                <a16:creationId xmlns:a16="http://schemas.microsoft.com/office/drawing/2014/main" id="{784CBC69-F283-44C8-8359-7F132A0A1A6D}"/>
              </a:ext>
            </a:extLst>
          </p:cNvPr>
          <p:cNvSpPr>
            <a:spLocks noGrp="1"/>
          </p:cNvSpPr>
          <p:nvPr>
            <p:ph sz="quarter" idx="10" hasCustomPrompt="1"/>
          </p:nvPr>
        </p:nvSpPr>
        <p:spPr>
          <a:xfrm>
            <a:off x="550800" y="1844816"/>
            <a:ext cx="11091600" cy="4246384"/>
          </a:xfrm>
        </p:spPr>
        <p:txBody>
          <a:bodyPr vert="horz" lIns="0" tIns="0" rIns="0" bIns="0" rtlCol="0">
            <a:noAutofit/>
          </a:bodyPr>
          <a:lstStyle>
            <a:lvl1pPr marL="285750" indent="-285750">
              <a:buClrTx/>
              <a:buFont typeface="Wingdings" panose="05000000000000000000" pitchFamily="2" charset="2"/>
              <a:buChar char="§"/>
              <a:defRPr lang="en-US" sz="1600" noProof="0" dirty="0"/>
            </a:lvl1pPr>
            <a:lvl2pPr marL="529200" indent="-342000" algn="l" defTabSz="1219170" rtl="0" eaLnBrk="1" latinLnBrk="0" hangingPunct="1">
              <a:spcBef>
                <a:spcPts val="0"/>
              </a:spcBef>
              <a:spcAft>
                <a:spcPts val="800"/>
              </a:spcAft>
              <a:buClr>
                <a:schemeClr val="tx1"/>
              </a:buClr>
              <a:buFont typeface="Symbol" panose="05050102010706020507" pitchFamily="18" charset="2"/>
              <a:buChar char="-"/>
              <a:defRPr lang="en-US" sz="160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654050" indent="-285750" algn="l" defTabSz="1219170" rtl="0" eaLnBrk="1" latinLnBrk="0" hangingPunct="1">
              <a:spcBef>
                <a:spcPts val="0"/>
              </a:spcBef>
              <a:spcAft>
                <a:spcPts val="800"/>
              </a:spcAft>
              <a:buClr>
                <a:schemeClr val="tx1"/>
              </a:buClr>
              <a:buFont typeface="Symbol" panose="05050102010706020507" pitchFamily="18" charset="2"/>
              <a:buChar char="-"/>
              <a:defRPr lang="en-US" sz="140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712800" indent="-171450" algn="l" defTabSz="1219170" rtl="0" eaLnBrk="1" latinLnBrk="0" hangingPunct="1">
              <a:spcBef>
                <a:spcPts val="0"/>
              </a:spcBef>
              <a:spcAft>
                <a:spcPts val="800"/>
              </a:spcAft>
              <a:buClr>
                <a:schemeClr val="tx1"/>
              </a:buClr>
              <a:buFont typeface="Symbol" panose="05050102010706020507" pitchFamily="18" charset="2"/>
              <a:buChar char="-"/>
              <a:defRPr lang="en-US" sz="120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885600" indent="-172800">
              <a:buClr>
                <a:schemeClr val="tx1"/>
              </a:buClr>
              <a:buFont typeface="Symbol" panose="05050102010706020507" pitchFamily="18" charset="2"/>
              <a:buChar char="-"/>
              <a:defRPr lang="en-US" sz="12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buClr>
                <a:schemeClr val="bg1">
                  <a:lumMod val="65000"/>
                </a:schemeClr>
              </a:buClr>
            </a:pPr>
            <a:r>
              <a:rPr lang="en-US" noProof="0" dirty="0"/>
              <a:t>Edit text master format</a:t>
            </a:r>
            <a:br>
              <a:rPr lang="en-US" noProof="0" dirty="0"/>
            </a:br>
            <a:r>
              <a:rPr lang="en-US" noProof="0" dirty="0"/>
              <a:t>It’s allowed to use font sizes from 14pt to 18 pt – depending on the amount/characters of text. It’s not allowed to enlarge the text box – the text always has to fit in the text box. It’s only allowed to use the defined template colors.</a:t>
            </a:r>
          </a:p>
          <a:p>
            <a:pPr lvl="1">
              <a:buClr>
                <a:schemeClr val="bg1">
                  <a:lumMod val="65000"/>
                </a:schemeClr>
              </a:buClr>
            </a:pPr>
            <a:r>
              <a:rPr lang="en-US" noProof="0" dirty="0"/>
              <a:t>Second Level</a:t>
            </a:r>
          </a:p>
          <a:p>
            <a:pPr lvl="2">
              <a:buClr>
                <a:schemeClr val="bg1">
                  <a:lumMod val="65000"/>
                </a:schemeClr>
              </a:buClr>
            </a:pPr>
            <a:r>
              <a:rPr lang="en-US" noProof="0" dirty="0"/>
              <a:t>Third Level</a:t>
            </a:r>
          </a:p>
          <a:p>
            <a:pPr lvl="3">
              <a:buClr>
                <a:schemeClr val="bg1">
                  <a:lumMod val="65000"/>
                </a:schemeClr>
              </a:buClr>
            </a:pPr>
            <a:r>
              <a:rPr lang="en-US" noProof="0" dirty="0"/>
              <a:t>Fourth Level</a:t>
            </a:r>
          </a:p>
          <a:p>
            <a:pPr lvl="4">
              <a:buClr>
                <a:schemeClr val="bg1">
                  <a:lumMod val="65000"/>
                </a:schemeClr>
              </a:buClr>
            </a:pPr>
            <a:r>
              <a:rPr lang="en-US" noProof="0" dirty="0"/>
              <a:t>Fifth Level</a:t>
            </a:r>
          </a:p>
        </p:txBody>
      </p:sp>
    </p:spTree>
    <p:extLst>
      <p:ext uri="{BB962C8B-B14F-4D97-AF65-F5344CB8AC3E}">
        <p14:creationId xmlns:p14="http://schemas.microsoft.com/office/powerpoint/2010/main" val="1177738773"/>
      </p:ext>
    </p:extLst>
  </p:cSld>
  <p:clrMapOvr>
    <a:masterClrMapping/>
  </p:clrMapOvr>
  <p:extLst>
    <p:ext uri="{DCECCB84-F9BA-43D5-87BE-67443E8EF086}">
      <p15:sldGuideLst xmlns:p15="http://schemas.microsoft.com/office/powerpoint/2012/main">
        <p15:guide id="1" orient="horz" pos="115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732CAC-D4B3-4EFF-85DA-A481882BD419}"/>
              </a:ext>
            </a:extLst>
          </p:cNvPr>
          <p:cNvSpPr>
            <a:spLocks noGrp="1"/>
          </p:cNvSpPr>
          <p:nvPr>
            <p:ph type="title" hasCustomPrompt="1"/>
          </p:nvPr>
        </p:nvSpPr>
        <p:spPr>
          <a:xfrm>
            <a:off x="550800" y="183600"/>
            <a:ext cx="11091600" cy="882000"/>
          </a:xfrm>
        </p:spPr>
        <p:txBody>
          <a:bodyPr lIns="0" rIns="0"/>
          <a:lstStyle>
            <a:lvl1pPr>
              <a:defRPr/>
            </a:lvl1pPr>
          </a:lstStyle>
          <a:p>
            <a:r>
              <a:rPr lang="en-US" dirty="0"/>
              <a:t>Edit master title</a:t>
            </a:r>
          </a:p>
        </p:txBody>
      </p:sp>
      <p:pic>
        <p:nvPicPr>
          <p:cNvPr id="3" name="Picture 8">
            <a:extLst>
              <a:ext uri="{FF2B5EF4-FFF2-40B4-BE49-F238E27FC236}">
                <a16:creationId xmlns:a16="http://schemas.microsoft.com/office/drawing/2014/main" id="{5FDDAAEB-910F-4AD6-B5FC-8BCFD7D7304C}"/>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11" name="Inhaltsplatzhalter 10">
            <a:extLst>
              <a:ext uri="{FF2B5EF4-FFF2-40B4-BE49-F238E27FC236}">
                <a16:creationId xmlns:a16="http://schemas.microsoft.com/office/drawing/2014/main" id="{1B9EBB46-B58F-4690-A1A2-8316670E953C}"/>
              </a:ext>
            </a:extLst>
          </p:cNvPr>
          <p:cNvSpPr>
            <a:spLocks noGrp="1"/>
          </p:cNvSpPr>
          <p:nvPr>
            <p:ph sz="quarter" idx="10" hasCustomPrompt="1"/>
          </p:nvPr>
        </p:nvSpPr>
        <p:spPr>
          <a:xfrm>
            <a:off x="550863" y="1551600"/>
            <a:ext cx="11091862" cy="4539600"/>
          </a:xfrm>
        </p:spPr>
        <p:txBody>
          <a:bodyPr lIns="0">
            <a:noAutofit/>
          </a:bodyPr>
          <a:lstStyle>
            <a:lvl1pPr marL="230400" indent="-230400" algn="l" defTabSz="1219170" rtl="0" eaLnBrk="1" latinLnBrk="0" hangingPunct="1">
              <a:spcBef>
                <a:spcPts val="0"/>
              </a:spcBef>
              <a:spcAft>
                <a:spcPts val="800"/>
              </a:spcAft>
              <a:buClrTx/>
              <a:buFont typeface="Wingdings" panose="05000000000000000000" pitchFamily="2" charset="2"/>
              <a:buChar char="§"/>
              <a:defRPr lang="en-US"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68000" indent="-284400" algn="l" defTabSz="1219170" rtl="0" eaLnBrk="1" latinLnBrk="0" hangingPunct="1">
              <a:spcBef>
                <a:spcPts val="0"/>
              </a:spcBef>
              <a:spcAft>
                <a:spcPts val="800"/>
              </a:spcAft>
              <a:buClrTx/>
              <a:buFont typeface="Symbol" panose="05050102010706020507" pitchFamily="18" charset="2"/>
              <a:buChar char="-"/>
              <a:defRPr lang="en-US"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655200" indent="-284400" algn="l" defTabSz="1219170" rtl="0" eaLnBrk="1" latinLnBrk="0" hangingPunct="1">
              <a:spcBef>
                <a:spcPts val="0"/>
              </a:spcBef>
              <a:spcAft>
                <a:spcPts val="800"/>
              </a:spcAft>
              <a:buClrTx/>
              <a:buFont typeface="Symbol" panose="05050102010706020507" pitchFamily="18" charset="2"/>
              <a:buChar char="-"/>
              <a:defRPr lang="en-US" sz="14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712800" indent="-172800" algn="l" defTabSz="1219170" rtl="0" eaLnBrk="1" latinLnBrk="0" hangingPunct="1">
              <a:spcBef>
                <a:spcPts val="0"/>
              </a:spcBef>
              <a:spcAft>
                <a:spcPts val="800"/>
              </a:spcAft>
              <a:buClrTx/>
              <a:buFont typeface="Symbol" panose="05050102010706020507" pitchFamily="18" charset="2"/>
              <a:buChar char="-"/>
              <a:defRPr lang="en-US" sz="12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885600" indent="-172800" algn="l" defTabSz="1219170" rtl="0" eaLnBrk="1" latinLnBrk="0" hangingPunct="1">
              <a:spcBef>
                <a:spcPts val="0"/>
              </a:spcBef>
              <a:spcAft>
                <a:spcPts val="800"/>
              </a:spcAft>
              <a:buClrTx/>
              <a:buFont typeface="Symbol" panose="05050102010706020507" pitchFamily="18" charset="2"/>
              <a:buChar char="-"/>
              <a:defRPr lang="en-US" sz="1200" kern="1200" baseline="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buClr>
                <a:schemeClr val="bg1">
                  <a:lumMod val="65000"/>
                </a:schemeClr>
              </a:buClr>
            </a:pPr>
            <a:r>
              <a:rPr lang="en-US" noProof="0" dirty="0"/>
              <a:t>Edit text master format</a:t>
            </a:r>
            <a:br>
              <a:rPr lang="en-US" noProof="0" dirty="0"/>
            </a:br>
            <a:r>
              <a:rPr lang="en-US" noProof="0" dirty="0"/>
              <a:t>It’s allowed to use font sizes from 14pt to 18 pt – depending on the amount/characters of text. It’s not allowed to enlarge the text box – the text always has to fit in the text box. It’s only allowed to use the defined template colors.</a:t>
            </a:r>
          </a:p>
          <a:p>
            <a:pPr lvl="1">
              <a:buClr>
                <a:schemeClr val="bg1">
                  <a:lumMod val="65000"/>
                </a:schemeClr>
              </a:buClr>
            </a:pPr>
            <a:r>
              <a:rPr lang="en-US" noProof="0" dirty="0"/>
              <a:t>Second Level</a:t>
            </a:r>
          </a:p>
          <a:p>
            <a:pPr lvl="2">
              <a:buClr>
                <a:schemeClr val="bg1">
                  <a:lumMod val="65000"/>
                </a:schemeClr>
              </a:buClr>
            </a:pPr>
            <a:r>
              <a:rPr lang="en-US" noProof="0" dirty="0"/>
              <a:t>Third Level</a:t>
            </a:r>
          </a:p>
          <a:p>
            <a:pPr lvl="3">
              <a:buClr>
                <a:schemeClr val="bg1">
                  <a:lumMod val="65000"/>
                </a:schemeClr>
              </a:buClr>
            </a:pPr>
            <a:r>
              <a:rPr lang="en-US" noProof="0" dirty="0"/>
              <a:t>Fourth Level</a:t>
            </a:r>
          </a:p>
          <a:p>
            <a:pPr lvl="4">
              <a:buClr>
                <a:schemeClr val="bg1">
                  <a:lumMod val="65000"/>
                </a:schemeClr>
              </a:buClr>
            </a:pPr>
            <a:r>
              <a:rPr lang="en-US" noProof="0" dirty="0"/>
              <a:t>Fifth Level</a:t>
            </a:r>
          </a:p>
        </p:txBody>
      </p:sp>
    </p:spTree>
    <p:extLst>
      <p:ext uri="{BB962C8B-B14F-4D97-AF65-F5344CB8AC3E}">
        <p14:creationId xmlns:p14="http://schemas.microsoft.com/office/powerpoint/2010/main" val="34651792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nly Title">
    <p:bg>
      <p:bgPr>
        <a:solidFill>
          <a:schemeClr val="bg1"/>
        </a:solidFill>
        <a:effectLst/>
      </p:bgPr>
    </p:bg>
    <p:spTree>
      <p:nvGrpSpPr>
        <p:cNvPr id="1" name=""/>
        <p:cNvGrpSpPr/>
        <p:nvPr/>
      </p:nvGrpSpPr>
      <p:grpSpPr>
        <a:xfrm>
          <a:off x="0" y="0"/>
          <a:ext cx="0" cy="0"/>
          <a:chOff x="0" y="0"/>
          <a:chExt cx="0" cy="0"/>
        </a:xfrm>
      </p:grpSpPr>
      <p:pic>
        <p:nvPicPr>
          <p:cNvPr id="7" name="Picture 8">
            <a:extLst>
              <a:ext uri="{FF2B5EF4-FFF2-40B4-BE49-F238E27FC236}">
                <a16:creationId xmlns:a16="http://schemas.microsoft.com/office/drawing/2014/main" id="{A58F5988-2F8A-FC46-B779-E92988D9B880}"/>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2" name="Titel 1">
            <a:extLst>
              <a:ext uri="{FF2B5EF4-FFF2-40B4-BE49-F238E27FC236}">
                <a16:creationId xmlns:a16="http://schemas.microsoft.com/office/drawing/2014/main" id="{BC52D3A8-61ED-40DD-874B-AA7B44A2FB14}"/>
              </a:ext>
            </a:extLst>
          </p:cNvPr>
          <p:cNvSpPr>
            <a:spLocks noGrp="1"/>
          </p:cNvSpPr>
          <p:nvPr>
            <p:ph type="title" hasCustomPrompt="1"/>
          </p:nvPr>
        </p:nvSpPr>
        <p:spPr>
          <a:xfrm>
            <a:off x="551384" y="183600"/>
            <a:ext cx="11091600" cy="882000"/>
          </a:xfrm>
        </p:spPr>
        <p:txBody>
          <a:bodyPr/>
          <a:lstStyle>
            <a:lvl1pPr>
              <a:defRPr/>
            </a:lvl1pPr>
          </a:lstStyle>
          <a:p>
            <a:r>
              <a:rPr lang="en-US" dirty="0"/>
              <a:t>Edit master title</a:t>
            </a:r>
          </a:p>
        </p:txBody>
      </p:sp>
    </p:spTree>
    <p:extLst>
      <p:ext uri="{BB962C8B-B14F-4D97-AF65-F5344CB8AC3E}">
        <p14:creationId xmlns:p14="http://schemas.microsoft.com/office/powerpoint/2010/main" val="274726998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ly Title with Subtitl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35BD79-7A43-43DF-8987-4A120DE9AB61}"/>
              </a:ext>
            </a:extLst>
          </p:cNvPr>
          <p:cNvSpPr>
            <a:spLocks noGrp="1"/>
          </p:cNvSpPr>
          <p:nvPr>
            <p:ph type="title" hasCustomPrompt="1"/>
          </p:nvPr>
        </p:nvSpPr>
        <p:spPr>
          <a:xfrm>
            <a:off x="551384" y="183600"/>
            <a:ext cx="11091600" cy="882000"/>
          </a:xfrm>
        </p:spPr>
        <p:txBody>
          <a:bodyPr/>
          <a:lstStyle>
            <a:lvl1pPr>
              <a:defRPr/>
            </a:lvl1pPr>
          </a:lstStyle>
          <a:p>
            <a:r>
              <a:rPr lang="en-US" dirty="0"/>
              <a:t>Edit master title</a:t>
            </a:r>
          </a:p>
        </p:txBody>
      </p:sp>
      <p:pic>
        <p:nvPicPr>
          <p:cNvPr id="3" name="Picture 8">
            <a:extLst>
              <a:ext uri="{FF2B5EF4-FFF2-40B4-BE49-F238E27FC236}">
                <a16:creationId xmlns:a16="http://schemas.microsoft.com/office/drawing/2014/main" id="{7581B439-E37C-48B5-B6AE-861F83BA0293}"/>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6" name="Textplatzhalter 1">
            <a:extLst>
              <a:ext uri="{FF2B5EF4-FFF2-40B4-BE49-F238E27FC236}">
                <a16:creationId xmlns:a16="http://schemas.microsoft.com/office/drawing/2014/main" id="{275022A4-AAC9-41D7-ABBF-14A3BEF5EF4F}"/>
              </a:ext>
            </a:extLst>
          </p:cNvPr>
          <p:cNvSpPr>
            <a:spLocks noGrp="1"/>
          </p:cNvSpPr>
          <p:nvPr>
            <p:ph type="body" sz="quarter" idx="32" hasCustomPrompt="1"/>
          </p:nvPr>
        </p:nvSpPr>
        <p:spPr>
          <a:xfrm>
            <a:off x="550862" y="1332000"/>
            <a:ext cx="11090276" cy="236012"/>
          </a:xfrm>
          <a:prstGeom prst="rect">
            <a:avLst/>
          </a:prstGeom>
        </p:spPr>
        <p:txBody>
          <a:bodyPr lIns="0" tIns="0" rIns="0" bIns="0" anchor="ctr" anchorCtr="0">
            <a:noAutofit/>
          </a:bodyPr>
          <a:lstStyle>
            <a:lvl1pPr marL="0" indent="0">
              <a:buFontTx/>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noProof="0" dirty="0"/>
              <a:t>Click to edit master subtitle</a:t>
            </a:r>
          </a:p>
        </p:txBody>
      </p:sp>
    </p:spTree>
    <p:extLst>
      <p:ext uri="{BB962C8B-B14F-4D97-AF65-F5344CB8AC3E}">
        <p14:creationId xmlns:p14="http://schemas.microsoft.com/office/powerpoint/2010/main" val="11385398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keawaybox_light with Conten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5E56B6-AAB3-44E7-9DBE-5A57D120D41D}"/>
              </a:ext>
            </a:extLst>
          </p:cNvPr>
          <p:cNvSpPr>
            <a:spLocks noGrp="1"/>
          </p:cNvSpPr>
          <p:nvPr>
            <p:ph type="title" hasCustomPrompt="1"/>
          </p:nvPr>
        </p:nvSpPr>
        <p:spPr>
          <a:xfrm>
            <a:off x="551384" y="183600"/>
            <a:ext cx="11091600" cy="882000"/>
          </a:xfrm>
        </p:spPr>
        <p:txBody>
          <a:bodyPr/>
          <a:lstStyle>
            <a:lvl1pPr>
              <a:defRPr/>
            </a:lvl1pPr>
          </a:lstStyle>
          <a:p>
            <a:r>
              <a:rPr lang="en-US"/>
              <a:t>Edit master title</a:t>
            </a:r>
            <a:endParaRPr lang="en-US" dirty="0"/>
          </a:p>
        </p:txBody>
      </p:sp>
      <p:pic>
        <p:nvPicPr>
          <p:cNvPr id="3" name="Picture 8">
            <a:extLst>
              <a:ext uri="{FF2B5EF4-FFF2-40B4-BE49-F238E27FC236}">
                <a16:creationId xmlns:a16="http://schemas.microsoft.com/office/drawing/2014/main" id="{281CB0B6-4141-42EB-91C1-1F94880E09C2}"/>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5" name="Textplatzhalter 5">
            <a:extLst>
              <a:ext uri="{FF2B5EF4-FFF2-40B4-BE49-F238E27FC236}">
                <a16:creationId xmlns:a16="http://schemas.microsoft.com/office/drawing/2014/main" id="{12140428-89FD-4420-AC86-E5B7AE0168B1}"/>
              </a:ext>
            </a:extLst>
          </p:cNvPr>
          <p:cNvSpPr>
            <a:spLocks noGrp="1"/>
          </p:cNvSpPr>
          <p:nvPr>
            <p:ph type="body" sz="quarter" idx="10" hasCustomPrompt="1"/>
          </p:nvPr>
        </p:nvSpPr>
        <p:spPr>
          <a:xfrm>
            <a:off x="550800" y="5517232"/>
            <a:ext cx="11091600" cy="828089"/>
          </a:xfrm>
          <a:noFill/>
          <a:ln>
            <a:solidFill>
              <a:schemeClr val="bg1">
                <a:lumMod val="85000"/>
              </a:schemeClr>
            </a:solidFill>
          </a:ln>
        </p:spPr>
        <p:txBody>
          <a:bodyPr vert="horz" lIns="90000" tIns="90000" rIns="90000" bIns="90000" rtlCol="0" anchor="ctr">
            <a:noAutofit/>
          </a:bodyPr>
          <a:lstStyle>
            <a:lvl1pPr>
              <a:defRPr lang="de-DE" sz="1400" smtClean="0"/>
            </a:lvl1pPr>
            <a:lvl2pPr>
              <a:defRPr lang="de-DE" sz="1600" smtClean="0"/>
            </a:lvl2pPr>
            <a:lvl3pPr>
              <a:defRPr lang="de-DE" sz="1600" smtClean="0"/>
            </a:lvl3pPr>
            <a:lvl4pPr>
              <a:defRPr lang="de-DE" sz="1600" smtClean="0"/>
            </a:lvl4pPr>
            <a:lvl5pPr>
              <a:defRPr lang="en-US" sz="1600"/>
            </a:lvl5pPr>
          </a:lstStyle>
          <a:p>
            <a:pPr lvl="0"/>
            <a:r>
              <a:rPr lang="en-US" noProof="0" dirty="0"/>
              <a:t>Edit takeaway box, key message in Verdana 14 pt / Edit takeaway box, key message in Verdana 14 pt / Edit takeaway box, key message in Verdana 14 pt , key message in Verdana 14 pt , key message in Verdana 14 pt , key message in Verdana 14 pt , key message in Verdana 14 pt , key message in Verdana 14 pt</a:t>
            </a:r>
          </a:p>
        </p:txBody>
      </p:sp>
      <p:sp>
        <p:nvSpPr>
          <p:cNvPr id="10" name="Inhaltsplatzhalter 10">
            <a:extLst>
              <a:ext uri="{FF2B5EF4-FFF2-40B4-BE49-F238E27FC236}">
                <a16:creationId xmlns:a16="http://schemas.microsoft.com/office/drawing/2014/main" id="{7A47C04D-8C7C-4090-B21E-5A9F65CAA53F}"/>
              </a:ext>
            </a:extLst>
          </p:cNvPr>
          <p:cNvSpPr>
            <a:spLocks noGrp="1"/>
          </p:cNvSpPr>
          <p:nvPr>
            <p:ph sz="quarter" idx="11" hasCustomPrompt="1"/>
          </p:nvPr>
        </p:nvSpPr>
        <p:spPr>
          <a:xfrm>
            <a:off x="550863" y="1551600"/>
            <a:ext cx="11091862" cy="3857632"/>
          </a:xfrm>
        </p:spPr>
        <p:txBody>
          <a:bodyPr lIns="0">
            <a:noAutofit/>
          </a:bodyPr>
          <a:lstStyle>
            <a:lvl1pPr marL="230400" indent="-230400" algn="l" defTabSz="1219170" rtl="0" eaLnBrk="1" latinLnBrk="0" hangingPunct="1">
              <a:spcBef>
                <a:spcPts val="0"/>
              </a:spcBef>
              <a:spcAft>
                <a:spcPts val="800"/>
              </a:spcAft>
              <a:buClrTx/>
              <a:buFont typeface="Wingdings" panose="05000000000000000000" pitchFamily="2" charset="2"/>
              <a:buChar char="§"/>
              <a:defRPr lang="en-US"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68000" indent="-284400" algn="l" defTabSz="1219170" rtl="0" eaLnBrk="1" latinLnBrk="0" hangingPunct="1">
              <a:spcBef>
                <a:spcPts val="0"/>
              </a:spcBef>
              <a:spcAft>
                <a:spcPts val="800"/>
              </a:spcAft>
              <a:buClrTx/>
              <a:buFont typeface="Symbol" panose="05050102010706020507" pitchFamily="18" charset="2"/>
              <a:buChar char="-"/>
              <a:defRPr lang="en-US"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655200" indent="-284400" algn="l" defTabSz="1219170" rtl="0" eaLnBrk="1" latinLnBrk="0" hangingPunct="1">
              <a:spcBef>
                <a:spcPts val="0"/>
              </a:spcBef>
              <a:spcAft>
                <a:spcPts val="800"/>
              </a:spcAft>
              <a:buClrTx/>
              <a:buFont typeface="Symbol" panose="05050102010706020507" pitchFamily="18" charset="2"/>
              <a:buChar char="-"/>
              <a:defRPr lang="en-US" sz="14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712800" indent="-172800" algn="l" defTabSz="1219170" rtl="0" eaLnBrk="1" latinLnBrk="0" hangingPunct="1">
              <a:spcBef>
                <a:spcPts val="0"/>
              </a:spcBef>
              <a:spcAft>
                <a:spcPts val="800"/>
              </a:spcAft>
              <a:buClrTx/>
              <a:buFont typeface="Symbol" panose="05050102010706020507" pitchFamily="18" charset="2"/>
              <a:buChar char="-"/>
              <a:defRPr lang="en-US" sz="12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885600" indent="-172800" algn="l" defTabSz="1219170" rtl="0" eaLnBrk="1" latinLnBrk="0" hangingPunct="1">
              <a:spcBef>
                <a:spcPts val="0"/>
              </a:spcBef>
              <a:spcAft>
                <a:spcPts val="800"/>
              </a:spcAft>
              <a:buClrTx/>
              <a:buFont typeface="Symbol" panose="05050102010706020507" pitchFamily="18" charset="2"/>
              <a:buChar char="-"/>
              <a:defRPr lang="en-US" sz="1200" kern="1200" baseline="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buClr>
                <a:schemeClr val="bg1">
                  <a:lumMod val="65000"/>
                </a:schemeClr>
              </a:buClr>
            </a:pPr>
            <a:r>
              <a:rPr lang="en-US" noProof="0" dirty="0"/>
              <a:t>Edit text master format</a:t>
            </a:r>
            <a:br>
              <a:rPr lang="en-US" noProof="0" dirty="0"/>
            </a:br>
            <a:r>
              <a:rPr lang="en-US" noProof="0" dirty="0"/>
              <a:t>It’s allowed to use font sizes from 14pt to 18 pt – depending on the amount/characters of text. It’s not allowed to enlarge the text box – the text always has to fit in the text box. It’s only allowed to use the defined template colors.</a:t>
            </a:r>
          </a:p>
          <a:p>
            <a:pPr lvl="1">
              <a:buClr>
                <a:schemeClr val="bg1">
                  <a:lumMod val="65000"/>
                </a:schemeClr>
              </a:buClr>
            </a:pPr>
            <a:r>
              <a:rPr lang="en-US" noProof="0" dirty="0"/>
              <a:t>Second Level</a:t>
            </a:r>
          </a:p>
          <a:p>
            <a:pPr lvl="2">
              <a:buClr>
                <a:schemeClr val="bg1">
                  <a:lumMod val="65000"/>
                </a:schemeClr>
              </a:buClr>
            </a:pPr>
            <a:r>
              <a:rPr lang="en-US" noProof="0" dirty="0"/>
              <a:t>Third Level</a:t>
            </a:r>
          </a:p>
          <a:p>
            <a:pPr lvl="3">
              <a:buClr>
                <a:schemeClr val="bg1">
                  <a:lumMod val="65000"/>
                </a:schemeClr>
              </a:buClr>
            </a:pPr>
            <a:r>
              <a:rPr lang="en-US" noProof="0" dirty="0"/>
              <a:t>Fourth Level</a:t>
            </a:r>
          </a:p>
          <a:p>
            <a:pPr lvl="4">
              <a:buClr>
                <a:schemeClr val="bg1">
                  <a:lumMod val="65000"/>
                </a:schemeClr>
              </a:buClr>
            </a:pPr>
            <a:r>
              <a:rPr lang="en-US" noProof="0" dirty="0"/>
              <a:t>Fifth Level</a:t>
            </a:r>
          </a:p>
        </p:txBody>
      </p:sp>
    </p:spTree>
    <p:extLst>
      <p:ext uri="{BB962C8B-B14F-4D97-AF65-F5344CB8AC3E}">
        <p14:creationId xmlns:p14="http://schemas.microsoft.com/office/powerpoint/2010/main" val="39144706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keawaybox_ligh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DC0E89-4C4B-4F57-A235-49F9403B59EB}"/>
              </a:ext>
            </a:extLst>
          </p:cNvPr>
          <p:cNvSpPr>
            <a:spLocks noGrp="1"/>
          </p:cNvSpPr>
          <p:nvPr>
            <p:ph type="title" hasCustomPrompt="1"/>
          </p:nvPr>
        </p:nvSpPr>
        <p:spPr>
          <a:xfrm>
            <a:off x="551384" y="183600"/>
            <a:ext cx="11091600" cy="882000"/>
          </a:xfrm>
        </p:spPr>
        <p:txBody>
          <a:bodyPr lIns="0" rIns="0"/>
          <a:lstStyle>
            <a:lvl1pPr>
              <a:defRPr/>
            </a:lvl1pPr>
          </a:lstStyle>
          <a:p>
            <a:r>
              <a:rPr lang="en-US" noProof="0" dirty="0"/>
              <a:t>Edit master title</a:t>
            </a:r>
          </a:p>
        </p:txBody>
      </p:sp>
      <p:pic>
        <p:nvPicPr>
          <p:cNvPr id="3" name="Picture 8">
            <a:extLst>
              <a:ext uri="{FF2B5EF4-FFF2-40B4-BE49-F238E27FC236}">
                <a16:creationId xmlns:a16="http://schemas.microsoft.com/office/drawing/2014/main" id="{955C0B7A-1E72-460D-8173-6D2C2053D01A}"/>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6" name="Textplatzhalter 5">
            <a:extLst>
              <a:ext uri="{FF2B5EF4-FFF2-40B4-BE49-F238E27FC236}">
                <a16:creationId xmlns:a16="http://schemas.microsoft.com/office/drawing/2014/main" id="{01AC0435-38D1-41F4-965E-67D8784B868F}"/>
              </a:ext>
            </a:extLst>
          </p:cNvPr>
          <p:cNvSpPr>
            <a:spLocks noGrp="1"/>
          </p:cNvSpPr>
          <p:nvPr>
            <p:ph type="body" sz="quarter" idx="10" hasCustomPrompt="1"/>
          </p:nvPr>
        </p:nvSpPr>
        <p:spPr>
          <a:xfrm>
            <a:off x="550800" y="5517232"/>
            <a:ext cx="11091600" cy="828089"/>
          </a:xfrm>
          <a:noFill/>
          <a:ln>
            <a:solidFill>
              <a:schemeClr val="bg1">
                <a:lumMod val="85000"/>
              </a:schemeClr>
            </a:solidFill>
          </a:ln>
        </p:spPr>
        <p:txBody>
          <a:bodyPr vert="horz" lIns="90000" tIns="90000" rIns="90000" bIns="90000" rtlCol="0" anchor="ctr">
            <a:noAutofit/>
          </a:bodyPr>
          <a:lstStyle>
            <a:lvl1pPr>
              <a:defRPr lang="de-DE" sz="1400" smtClean="0"/>
            </a:lvl1pPr>
            <a:lvl2pPr>
              <a:defRPr lang="de-DE" sz="1600" smtClean="0"/>
            </a:lvl2pPr>
            <a:lvl3pPr>
              <a:defRPr lang="de-DE" sz="1600" smtClean="0"/>
            </a:lvl3pPr>
            <a:lvl4pPr>
              <a:defRPr lang="de-DE" sz="1600" smtClean="0"/>
            </a:lvl4pPr>
            <a:lvl5pPr>
              <a:defRPr lang="en-US" sz="1600"/>
            </a:lvl5pPr>
          </a:lstStyle>
          <a:p>
            <a:pPr lvl="0"/>
            <a:r>
              <a:rPr lang="en-US" noProof="0" dirty="0"/>
              <a:t>Edit takeaway box, key message in Verdana 14 pt / Edit takeaway box, key message in Verdana 14 pt / Edit takeaway box, key message in Verdana 14 pt , key message in Verdana 14 pt , key message in Verdana 14 pt , key message in Verdana 14 pt , key message in Verdana 14 pt , key message in Verdana 14 pt , key message in Verdana 14 pt</a:t>
            </a:r>
          </a:p>
        </p:txBody>
      </p:sp>
    </p:spTree>
    <p:extLst>
      <p:ext uri="{BB962C8B-B14F-4D97-AF65-F5344CB8AC3E}">
        <p14:creationId xmlns:p14="http://schemas.microsoft.com/office/powerpoint/2010/main" val="12110829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keawaybox_dark with Conten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E54240-C216-4EDE-A6F1-C49C3EBDA137}"/>
              </a:ext>
            </a:extLst>
          </p:cNvPr>
          <p:cNvSpPr>
            <a:spLocks noGrp="1"/>
          </p:cNvSpPr>
          <p:nvPr>
            <p:ph type="title" hasCustomPrompt="1"/>
          </p:nvPr>
        </p:nvSpPr>
        <p:spPr>
          <a:xfrm>
            <a:off x="551384" y="183600"/>
            <a:ext cx="11091600" cy="882000"/>
          </a:xfrm>
        </p:spPr>
        <p:txBody>
          <a:bodyPr/>
          <a:lstStyle>
            <a:lvl1pPr>
              <a:defRPr/>
            </a:lvl1pPr>
          </a:lstStyle>
          <a:p>
            <a:r>
              <a:rPr lang="en-US"/>
              <a:t>Edit master title</a:t>
            </a:r>
            <a:endParaRPr lang="en-US" dirty="0"/>
          </a:p>
        </p:txBody>
      </p:sp>
      <p:pic>
        <p:nvPicPr>
          <p:cNvPr id="3" name="Picture 8">
            <a:extLst>
              <a:ext uri="{FF2B5EF4-FFF2-40B4-BE49-F238E27FC236}">
                <a16:creationId xmlns:a16="http://schemas.microsoft.com/office/drawing/2014/main" id="{532C638C-3785-497B-8243-F2D2FBEA6B89}"/>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5" name="Textplatzhalter 4">
            <a:extLst>
              <a:ext uri="{FF2B5EF4-FFF2-40B4-BE49-F238E27FC236}">
                <a16:creationId xmlns:a16="http://schemas.microsoft.com/office/drawing/2014/main" id="{B900FDA6-3E19-4B8D-BFE5-4ED39B81313D}"/>
              </a:ext>
            </a:extLst>
          </p:cNvPr>
          <p:cNvSpPr>
            <a:spLocks noGrp="1"/>
          </p:cNvSpPr>
          <p:nvPr>
            <p:ph type="body" sz="quarter" idx="10" hasCustomPrompt="1"/>
          </p:nvPr>
        </p:nvSpPr>
        <p:spPr>
          <a:xfrm>
            <a:off x="550800" y="5519078"/>
            <a:ext cx="11091600" cy="828089"/>
          </a:xfrm>
          <a:solidFill>
            <a:schemeClr val="bg1">
              <a:lumMod val="95000"/>
            </a:schemeClr>
          </a:solidFill>
          <a:ln>
            <a:noFill/>
          </a:ln>
        </p:spPr>
        <p:txBody>
          <a:bodyPr vert="horz" lIns="90000" tIns="90000" rIns="90000" bIns="90000" rtlCol="0" anchor="ctr">
            <a:noAutofit/>
          </a:bodyPr>
          <a:lstStyle>
            <a:lvl1pPr>
              <a:defRPr lang="de-DE" sz="1400" dirty="0" smtClean="0"/>
            </a:lvl1pPr>
          </a:lstStyle>
          <a:p>
            <a:pPr lvl="0"/>
            <a:r>
              <a:rPr lang="en-US" noProof="0" dirty="0"/>
              <a:t>Edit takeaway box, key message in Verdana 14 pt / Edit takeaway box, key message in Verdana 14 pt / Edit takeaway box, key message in Verdana 14 pt , key message in Verdana 14 pt , key message in Verdana 14 pt , key message in Verdana 14 pt , key message in Verdana 14 pt , key message in Verdana 14 pt , key message in Verdana 14 pt</a:t>
            </a:r>
          </a:p>
        </p:txBody>
      </p:sp>
      <p:sp>
        <p:nvSpPr>
          <p:cNvPr id="6" name="Inhaltsplatzhalter 10">
            <a:extLst>
              <a:ext uri="{FF2B5EF4-FFF2-40B4-BE49-F238E27FC236}">
                <a16:creationId xmlns:a16="http://schemas.microsoft.com/office/drawing/2014/main" id="{241837BA-008B-4E2A-81F4-BCF82A482243}"/>
              </a:ext>
            </a:extLst>
          </p:cNvPr>
          <p:cNvSpPr>
            <a:spLocks noGrp="1"/>
          </p:cNvSpPr>
          <p:nvPr>
            <p:ph sz="quarter" idx="11" hasCustomPrompt="1"/>
          </p:nvPr>
        </p:nvSpPr>
        <p:spPr>
          <a:xfrm>
            <a:off x="550863" y="1551600"/>
            <a:ext cx="11091862" cy="3857632"/>
          </a:xfrm>
        </p:spPr>
        <p:txBody>
          <a:bodyPr lIns="0">
            <a:noAutofit/>
          </a:bodyPr>
          <a:lstStyle>
            <a:lvl1pPr marL="230400" indent="-230400" algn="l" defTabSz="1219170" rtl="0" eaLnBrk="1" latinLnBrk="0" hangingPunct="1">
              <a:spcBef>
                <a:spcPts val="0"/>
              </a:spcBef>
              <a:spcAft>
                <a:spcPts val="800"/>
              </a:spcAft>
              <a:buClrTx/>
              <a:buFont typeface="Wingdings" panose="05000000000000000000" pitchFamily="2" charset="2"/>
              <a:buChar char="§"/>
              <a:defRPr lang="en-US"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68000" indent="-284400" algn="l" defTabSz="1219170" rtl="0" eaLnBrk="1" latinLnBrk="0" hangingPunct="1">
              <a:spcBef>
                <a:spcPts val="0"/>
              </a:spcBef>
              <a:spcAft>
                <a:spcPts val="800"/>
              </a:spcAft>
              <a:buClrTx/>
              <a:buFont typeface="Symbol" panose="05050102010706020507" pitchFamily="18" charset="2"/>
              <a:buChar char="-"/>
              <a:defRPr lang="en-US"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655200" indent="-284400" algn="l" defTabSz="1219170" rtl="0" eaLnBrk="1" latinLnBrk="0" hangingPunct="1">
              <a:spcBef>
                <a:spcPts val="0"/>
              </a:spcBef>
              <a:spcAft>
                <a:spcPts val="800"/>
              </a:spcAft>
              <a:buClrTx/>
              <a:buFont typeface="Symbol" panose="05050102010706020507" pitchFamily="18" charset="2"/>
              <a:buChar char="-"/>
              <a:defRPr lang="en-US" sz="14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712800" indent="-172800" algn="l" defTabSz="1219170" rtl="0" eaLnBrk="1" latinLnBrk="0" hangingPunct="1">
              <a:spcBef>
                <a:spcPts val="0"/>
              </a:spcBef>
              <a:spcAft>
                <a:spcPts val="800"/>
              </a:spcAft>
              <a:buClrTx/>
              <a:buFont typeface="Symbol" panose="05050102010706020507" pitchFamily="18" charset="2"/>
              <a:buChar char="-"/>
              <a:defRPr lang="en-US" sz="12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885600" indent="-172800" algn="l" defTabSz="1219170" rtl="0" eaLnBrk="1" latinLnBrk="0" hangingPunct="1">
              <a:spcBef>
                <a:spcPts val="0"/>
              </a:spcBef>
              <a:spcAft>
                <a:spcPts val="800"/>
              </a:spcAft>
              <a:buClrTx/>
              <a:buFont typeface="Symbol" panose="05050102010706020507" pitchFamily="18" charset="2"/>
              <a:buChar char="-"/>
              <a:defRPr lang="en-US" sz="1200" kern="1200" baseline="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buClr>
                <a:schemeClr val="bg1">
                  <a:lumMod val="65000"/>
                </a:schemeClr>
              </a:buClr>
            </a:pPr>
            <a:r>
              <a:rPr lang="en-US" noProof="0" dirty="0"/>
              <a:t>Edit text master format</a:t>
            </a:r>
            <a:br>
              <a:rPr lang="en-US" noProof="0" dirty="0"/>
            </a:br>
            <a:r>
              <a:rPr lang="en-US" noProof="0" dirty="0"/>
              <a:t>It’s allowed to use font sizes from 14pt to 18 pt – depending on the amount/characters of text. It’s not allowed to enlarge the text box – the text always has to fit in the text box. It’s only allowed to use the defined template colors.</a:t>
            </a:r>
          </a:p>
          <a:p>
            <a:pPr lvl="1">
              <a:buClr>
                <a:schemeClr val="bg1">
                  <a:lumMod val="65000"/>
                </a:schemeClr>
              </a:buClr>
            </a:pPr>
            <a:r>
              <a:rPr lang="en-US" noProof="0" dirty="0"/>
              <a:t>Second Level</a:t>
            </a:r>
          </a:p>
          <a:p>
            <a:pPr lvl="2">
              <a:buClr>
                <a:schemeClr val="bg1">
                  <a:lumMod val="65000"/>
                </a:schemeClr>
              </a:buClr>
            </a:pPr>
            <a:r>
              <a:rPr lang="en-US" noProof="0" dirty="0"/>
              <a:t>Third Level</a:t>
            </a:r>
          </a:p>
          <a:p>
            <a:pPr lvl="3">
              <a:buClr>
                <a:schemeClr val="bg1">
                  <a:lumMod val="65000"/>
                </a:schemeClr>
              </a:buClr>
            </a:pPr>
            <a:r>
              <a:rPr lang="en-US" noProof="0" dirty="0"/>
              <a:t>Fourth Level</a:t>
            </a:r>
          </a:p>
          <a:p>
            <a:pPr lvl="4">
              <a:buClr>
                <a:schemeClr val="bg1">
                  <a:lumMod val="65000"/>
                </a:schemeClr>
              </a:buClr>
            </a:pPr>
            <a:r>
              <a:rPr lang="en-US" noProof="0" dirty="0"/>
              <a:t>Fifth Level</a:t>
            </a:r>
          </a:p>
        </p:txBody>
      </p:sp>
    </p:spTree>
    <p:extLst>
      <p:ext uri="{BB962C8B-B14F-4D97-AF65-F5344CB8AC3E}">
        <p14:creationId xmlns:p14="http://schemas.microsoft.com/office/powerpoint/2010/main" val="42822361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akeawaybox_dark">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CCE13F-B17B-487E-8BF6-64DCDFB35BD4}"/>
              </a:ext>
            </a:extLst>
          </p:cNvPr>
          <p:cNvSpPr>
            <a:spLocks noGrp="1"/>
          </p:cNvSpPr>
          <p:nvPr>
            <p:ph type="title" hasCustomPrompt="1"/>
          </p:nvPr>
        </p:nvSpPr>
        <p:spPr>
          <a:xfrm>
            <a:off x="551384" y="183600"/>
            <a:ext cx="11091600" cy="882000"/>
          </a:xfrm>
        </p:spPr>
        <p:txBody>
          <a:bodyPr lIns="0" rIns="0"/>
          <a:lstStyle>
            <a:lvl1pPr>
              <a:defRPr/>
            </a:lvl1pPr>
          </a:lstStyle>
          <a:p>
            <a:r>
              <a:rPr lang="en-US" noProof="0" dirty="0"/>
              <a:t>Edit master title</a:t>
            </a:r>
          </a:p>
        </p:txBody>
      </p:sp>
      <p:pic>
        <p:nvPicPr>
          <p:cNvPr id="3" name="Picture 8">
            <a:extLst>
              <a:ext uri="{FF2B5EF4-FFF2-40B4-BE49-F238E27FC236}">
                <a16:creationId xmlns:a16="http://schemas.microsoft.com/office/drawing/2014/main" id="{29805064-3741-48D3-BE43-6DE1F6816D0B}"/>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5" name="Textplatzhalter 4">
            <a:extLst>
              <a:ext uri="{FF2B5EF4-FFF2-40B4-BE49-F238E27FC236}">
                <a16:creationId xmlns:a16="http://schemas.microsoft.com/office/drawing/2014/main" id="{F55708E4-803E-43BC-88EE-1944610DDF6E}"/>
              </a:ext>
            </a:extLst>
          </p:cNvPr>
          <p:cNvSpPr>
            <a:spLocks noGrp="1"/>
          </p:cNvSpPr>
          <p:nvPr>
            <p:ph type="body" sz="quarter" idx="10" hasCustomPrompt="1"/>
          </p:nvPr>
        </p:nvSpPr>
        <p:spPr>
          <a:xfrm>
            <a:off x="550800" y="5519078"/>
            <a:ext cx="11091600" cy="828089"/>
          </a:xfrm>
          <a:solidFill>
            <a:schemeClr val="bg1">
              <a:lumMod val="95000"/>
            </a:schemeClr>
          </a:solidFill>
          <a:ln>
            <a:noFill/>
          </a:ln>
        </p:spPr>
        <p:txBody>
          <a:bodyPr vert="horz" lIns="90000" tIns="90000" rIns="90000" bIns="90000" rtlCol="0" anchor="ctr">
            <a:noAutofit/>
          </a:bodyPr>
          <a:lstStyle>
            <a:lvl1pPr>
              <a:defRPr lang="de-DE" sz="1400" dirty="0" smtClean="0"/>
            </a:lvl1pPr>
          </a:lstStyle>
          <a:p>
            <a:pPr lvl="0"/>
            <a:r>
              <a:rPr lang="en-US" noProof="0" dirty="0"/>
              <a:t>Edit takeaway box, key message in Verdana 14 pt / Edit takeaway box, key message in Verdana 14 pt / Edit takeaway box, key message in Verdana 14 pt , key message in Verdana 14 pt , key message in Verdana 14 pt , key message in Verdana 14 pt , key message in Verdana 14 pt , key message in Verdana 14 pt , key message in Verdana 14 pt</a:t>
            </a:r>
          </a:p>
        </p:txBody>
      </p:sp>
    </p:spTree>
    <p:extLst>
      <p:ext uri="{BB962C8B-B14F-4D97-AF65-F5344CB8AC3E}">
        <p14:creationId xmlns:p14="http://schemas.microsoft.com/office/powerpoint/2010/main" val="97544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_ AVL Company">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4" name="Rechteck 9">
            <a:extLst>
              <a:ext uri="{FF2B5EF4-FFF2-40B4-BE49-F238E27FC236}">
                <a16:creationId xmlns:a16="http://schemas.microsoft.com/office/drawing/2014/main" id="{92751360-6AA2-5A4D-AD82-CC750FB739DB}"/>
              </a:ext>
            </a:extLst>
          </p:cNvPr>
          <p:cNvSpPr/>
          <p:nvPr userDrawn="1"/>
        </p:nvSpPr>
        <p:spPr>
          <a:xfrm>
            <a:off x="10571659" y="6777384"/>
            <a:ext cx="767838"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xt_SecurityLevel">
            <a:extLst>
              <a:ext uri="{FF2B5EF4-FFF2-40B4-BE49-F238E27FC236}">
                <a16:creationId xmlns:a16="http://schemas.microsoft.com/office/drawing/2014/main" id="{A21F77F4-53E2-CF45-BB0F-37AD656A5317}"/>
              </a:ext>
            </a:extLst>
          </p:cNvPr>
          <p:cNvSpPr txBox="1">
            <a:spLocks/>
          </p:cNvSpPr>
          <p:nvPr userDrawn="1"/>
        </p:nvSpPr>
        <p:spPr>
          <a:xfrm>
            <a:off x="10571659" y="6486200"/>
            <a:ext cx="512961" cy="153888"/>
          </a:xfrm>
          <a:prstGeom prst="rect">
            <a:avLst/>
          </a:prstGeom>
        </p:spPr>
        <p:txBody>
          <a:bodyPr vert="horz" wrap="non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Internal</a:t>
            </a:r>
            <a:endParaRPr lang="en-US" sz="1000" dirty="0">
              <a:solidFill>
                <a:schemeClr val="bg1"/>
              </a:solidFill>
              <a:latin typeface="+mn-lt"/>
            </a:endParaRPr>
          </a:p>
        </p:txBody>
      </p:sp>
      <p:sp>
        <p:nvSpPr>
          <p:cNvPr id="12" name="txt_Companyname">
            <a:extLst>
              <a:ext uri="{FF2B5EF4-FFF2-40B4-BE49-F238E27FC236}">
                <a16:creationId xmlns:a16="http://schemas.microsoft.com/office/drawing/2014/main" id="{4520C221-FC15-D849-9DF8-0E90427594FE}"/>
              </a:ext>
            </a:extLst>
          </p:cNvPr>
          <p:cNvSpPr txBox="1">
            <a:spLocks/>
          </p:cNvSpPr>
          <p:nvPr userDrawn="1"/>
        </p:nvSpPr>
        <p:spPr>
          <a:xfrm>
            <a:off x="720000" y="6486200"/>
            <a:ext cx="5771874" cy="153888"/>
          </a:xfrm>
          <a:prstGeom prst="rect">
            <a:avLst/>
          </a:prstGeom>
        </p:spPr>
        <p:txBody>
          <a:bodyPr vert="horz" wrap="squar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AVL List GmbH</a:t>
            </a:r>
            <a:endParaRPr lang="en-US" sz="1000" dirty="0">
              <a:solidFill>
                <a:schemeClr val="bg1"/>
              </a:solidFill>
              <a:latin typeface="+mn-lt"/>
            </a:endParaRPr>
          </a:p>
        </p:txBody>
      </p:sp>
      <p:sp>
        <p:nvSpPr>
          <p:cNvPr id="9" name="txt_Autor1">
            <a:extLst>
              <a:ext uri="{FF2B5EF4-FFF2-40B4-BE49-F238E27FC236}">
                <a16:creationId xmlns:a16="http://schemas.microsoft.com/office/drawing/2014/main" id="{8DE80A2D-7E72-4122-AB08-DF1B3E72CAB2}"/>
              </a:ext>
            </a:extLst>
          </p:cNvPr>
          <p:cNvSpPr txBox="1"/>
          <p:nvPr userDrawn="1"/>
        </p:nvSpPr>
        <p:spPr>
          <a:xfrm>
            <a:off x="720000" y="5295878"/>
            <a:ext cx="6840000" cy="215444"/>
          </a:xfrm>
          <a:prstGeom prst="rect">
            <a:avLst/>
          </a:prstGeom>
          <a:noFill/>
          <a:ln>
            <a:noFill/>
          </a:ln>
        </p:spPr>
        <p:txBody>
          <a:bodyPr wrap="square" lIns="0" tIns="0" rIns="0" bIns="0" rtlCol="0" anchor="ctr" anchorCtr="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a:pPr>
            <a:endParaRPr lang="en-US" sz="1400" b="0" kern="1200" baseline="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2" name="Untertitel 2">
            <a:extLst>
              <a:ext uri="{FF2B5EF4-FFF2-40B4-BE49-F238E27FC236}">
                <a16:creationId xmlns:a16="http://schemas.microsoft.com/office/drawing/2014/main" id="{8A07C198-1062-DC4A-A59C-556047ADA531}"/>
              </a:ext>
            </a:extLst>
          </p:cNvPr>
          <p:cNvSpPr>
            <a:spLocks noGrp="1"/>
          </p:cNvSpPr>
          <p:nvPr>
            <p:ph type="subTitle" idx="1" hasCustomPrompt="1"/>
          </p:nvPr>
        </p:nvSpPr>
        <p:spPr>
          <a:xfrm>
            <a:off x="720000" y="4020425"/>
            <a:ext cx="6840000" cy="307777"/>
          </a:xfrm>
          <a:noFill/>
          <a:ln>
            <a:noFill/>
          </a:ln>
          <a:effectLst/>
        </p:spPr>
        <p:txBody>
          <a:bodyPr wrap="square" lIns="0" tIns="0" rIns="0" bIns="0" anchor="t" anchorCtr="0">
            <a:spAutoFit/>
          </a:bodyPr>
          <a:lstStyle>
            <a:lvl1pPr marL="0" marR="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sz="2000" cap="none" baseline="0">
                <a:ln>
                  <a:noFill/>
                </a:ln>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marL="0" marR="0" lvl="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a:pPr>
            <a:r>
              <a:rPr lang="en-US" noProof="0" dirty="0"/>
              <a:t>Presentation Subline Lorem Ipsum</a:t>
            </a:r>
          </a:p>
        </p:txBody>
      </p:sp>
      <p:sp>
        <p:nvSpPr>
          <p:cNvPr id="21" name="Titel 1">
            <a:extLst>
              <a:ext uri="{FF2B5EF4-FFF2-40B4-BE49-F238E27FC236}">
                <a16:creationId xmlns:a16="http://schemas.microsoft.com/office/drawing/2014/main" id="{FE5B658E-8431-C648-8E22-0189E03E43A8}"/>
              </a:ext>
            </a:extLst>
          </p:cNvPr>
          <p:cNvSpPr>
            <a:spLocks noGrp="1"/>
          </p:cNvSpPr>
          <p:nvPr>
            <p:ph type="ctrTitle" hasCustomPrompt="1"/>
          </p:nvPr>
        </p:nvSpPr>
        <p:spPr>
          <a:xfrm>
            <a:off x="720000" y="2492896"/>
            <a:ext cx="6840000" cy="1402692"/>
          </a:xfrm>
          <a:prstGeom prst="rect">
            <a:avLst/>
          </a:prstGeom>
          <a:noFill/>
          <a:ln>
            <a:noFill/>
          </a:ln>
        </p:spPr>
        <p:txBody>
          <a:bodyPr wrap="square" lIns="0" tIns="0" rIns="0" bIns="0" anchor="b" anchorCtr="0">
            <a:noAutofit/>
          </a:bodyPr>
          <a:lstStyle>
            <a:lvl1pPr algn="l">
              <a:lnSpc>
                <a:spcPct val="110000"/>
              </a:lnSpc>
              <a:defRPr sz="4200" b="0" i="0"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noProof="0" dirty="0"/>
              <a:t>Document</a:t>
            </a:r>
            <a:br>
              <a:rPr lang="en-US" noProof="0" dirty="0"/>
            </a:br>
            <a:r>
              <a:rPr lang="en-US" noProof="0" dirty="0"/>
              <a:t>Title</a:t>
            </a:r>
          </a:p>
        </p:txBody>
      </p:sp>
      <p:pic>
        <p:nvPicPr>
          <p:cNvPr id="13" name="Picture 9">
            <a:extLst>
              <a:ext uri="{FF2B5EF4-FFF2-40B4-BE49-F238E27FC236}">
                <a16:creationId xmlns:a16="http://schemas.microsoft.com/office/drawing/2014/main" id="{FFD3EA3B-CF6D-445C-BA61-FDA3EA20B010}"/>
              </a:ext>
            </a:extLst>
          </p:cNvPr>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91000"/>
                    </a14:imgEffect>
                  </a14:imgLayer>
                </a14:imgProps>
              </a:ext>
              <a:ext uri="{28A0092B-C50C-407E-A947-70E740481C1C}">
                <a14:useLocalDpi xmlns:a14="http://schemas.microsoft.com/office/drawing/2010/main"/>
              </a:ext>
            </a:extLst>
          </a:blip>
          <a:stretch>
            <a:fillRect/>
          </a:stretch>
        </p:blipFill>
        <p:spPr>
          <a:xfrm>
            <a:off x="720000" y="720000"/>
            <a:ext cx="1440000" cy="627430"/>
          </a:xfrm>
          <a:prstGeom prst="rect">
            <a:avLst/>
          </a:prstGeom>
        </p:spPr>
      </p:pic>
    </p:spTree>
    <p:extLst>
      <p:ext uri="{BB962C8B-B14F-4D97-AF65-F5344CB8AC3E}">
        <p14:creationId xmlns:p14="http://schemas.microsoft.com/office/powerpoint/2010/main" val="24760319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mpt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480390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07501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6DD733-DEE0-4A41-B24D-F04B8E2EAC0E}"/>
              </a:ext>
            </a:extLst>
          </p:cNvPr>
          <p:cNvSpPr>
            <a:spLocks noGrp="1"/>
          </p:cNvSpPr>
          <p:nvPr>
            <p:ph type="title" hasCustomPrompt="1"/>
          </p:nvPr>
        </p:nvSpPr>
        <p:spPr>
          <a:xfrm>
            <a:off x="551384" y="183600"/>
            <a:ext cx="11091600" cy="882000"/>
          </a:xfrm>
        </p:spPr>
        <p:txBody>
          <a:bodyPr lIns="0" rIns="0"/>
          <a:lstStyle>
            <a:lvl1pPr>
              <a:defRPr/>
            </a:lvl1pPr>
          </a:lstStyle>
          <a:p>
            <a:r>
              <a:rPr lang="en-US" noProof="0" dirty="0"/>
              <a:t>Edit master title</a:t>
            </a:r>
          </a:p>
        </p:txBody>
      </p:sp>
      <p:pic>
        <p:nvPicPr>
          <p:cNvPr id="3" name="Picture 8">
            <a:extLst>
              <a:ext uri="{FF2B5EF4-FFF2-40B4-BE49-F238E27FC236}">
                <a16:creationId xmlns:a16="http://schemas.microsoft.com/office/drawing/2014/main" id="{AB768FCD-6F89-46B5-9AC3-EB0D41E5D678}"/>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5" name="Inhaltsplatzhalter 4">
            <a:extLst>
              <a:ext uri="{FF2B5EF4-FFF2-40B4-BE49-F238E27FC236}">
                <a16:creationId xmlns:a16="http://schemas.microsoft.com/office/drawing/2014/main" id="{2E5BA661-0395-4A12-99CD-2D797E40EDB7}"/>
              </a:ext>
            </a:extLst>
          </p:cNvPr>
          <p:cNvSpPr>
            <a:spLocks noGrp="1"/>
          </p:cNvSpPr>
          <p:nvPr>
            <p:ph sz="quarter" idx="10" hasCustomPrompt="1"/>
          </p:nvPr>
        </p:nvSpPr>
        <p:spPr>
          <a:xfrm>
            <a:off x="550800" y="1551600"/>
            <a:ext cx="5367600" cy="4539600"/>
          </a:xfrm>
        </p:spPr>
        <p:txBody>
          <a:bodyPr lIns="0">
            <a:noAutofit/>
          </a:bodyPr>
          <a:lstStyle>
            <a:lvl1pPr marL="230400" indent="-230400" algn="l" defTabSz="1219170" rtl="0" eaLnBrk="1" latinLnBrk="0" hangingPunct="1">
              <a:spcBef>
                <a:spcPts val="0"/>
              </a:spcBef>
              <a:spcAft>
                <a:spcPts val="800"/>
              </a:spcAft>
              <a:buClr>
                <a:schemeClr val="tx1"/>
              </a:buClr>
              <a:buFont typeface="Wingdings" panose="05000000000000000000" pitchFamily="2" charset="2"/>
              <a:buChar char="§"/>
              <a:defRPr lang="en-US"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68000" indent="-284400" algn="l" defTabSz="1219170" rtl="0" eaLnBrk="1" latinLnBrk="0" hangingPunct="1">
              <a:spcBef>
                <a:spcPts val="0"/>
              </a:spcBef>
              <a:spcAft>
                <a:spcPts val="800"/>
              </a:spcAft>
              <a:buClr>
                <a:schemeClr val="tx1"/>
              </a:buClr>
              <a:buFont typeface="Symbol" panose="05050102010706020507" pitchFamily="18" charset="2"/>
              <a:buChar char="-"/>
              <a:defRPr lang="en-US"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655200" indent="-284400" algn="l" defTabSz="1219170" rtl="0" eaLnBrk="1" latinLnBrk="0" hangingPunct="1">
              <a:spcBef>
                <a:spcPts val="0"/>
              </a:spcBef>
              <a:spcAft>
                <a:spcPts val="800"/>
              </a:spcAft>
              <a:buClr>
                <a:schemeClr val="tx1"/>
              </a:buClr>
              <a:buFont typeface="Symbol" panose="05050102010706020507" pitchFamily="18" charset="2"/>
              <a:buChar char="-"/>
              <a:defRPr lang="en-US" sz="140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712800" indent="-172800" algn="l" defTabSz="1219170" rtl="0" eaLnBrk="1" latinLnBrk="0" hangingPunct="1">
              <a:spcBef>
                <a:spcPts val="0"/>
              </a:spcBef>
              <a:spcAft>
                <a:spcPts val="800"/>
              </a:spcAft>
              <a:buClr>
                <a:schemeClr val="tx1"/>
              </a:buClr>
              <a:buFont typeface="Symbol" panose="05050102010706020507" pitchFamily="18" charset="2"/>
              <a:buChar char="-"/>
              <a:tabLst/>
              <a:defRPr lang="en-US" sz="120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885600" indent="-172800" algn="l" defTabSz="1219170" rtl="0" eaLnBrk="1" latinLnBrk="0" hangingPunct="1">
              <a:spcBef>
                <a:spcPts val="0"/>
              </a:spcBef>
              <a:spcAft>
                <a:spcPts val="800"/>
              </a:spcAft>
              <a:buClr>
                <a:schemeClr val="tx1"/>
              </a:buClr>
              <a:buFont typeface="Symbol" panose="05050102010706020507" pitchFamily="18" charset="2"/>
              <a:buChar char="-"/>
              <a:tabLst/>
              <a:defRPr lang="en-US" sz="1200" kern="1200" baseline="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noProof="0" dirty="0"/>
              <a:t>Edit text master format</a:t>
            </a:r>
            <a:br>
              <a:rPr lang="en-US" noProof="0" dirty="0"/>
            </a:br>
            <a:r>
              <a:rPr lang="en-US" noProof="0" dirty="0"/>
              <a:t>It’s allowed to use font sizes from 14pt to 18 pt – depending on the amount/characters of text. It’s not allowed to enlarge the text box – the text always has to fit in the text box. It’s only allowed to use the defined template colors.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Inhaltsplatzhalter 6">
            <a:extLst>
              <a:ext uri="{FF2B5EF4-FFF2-40B4-BE49-F238E27FC236}">
                <a16:creationId xmlns:a16="http://schemas.microsoft.com/office/drawing/2014/main" id="{F7A1026C-D313-473E-B2C6-08C93A6F9667}"/>
              </a:ext>
            </a:extLst>
          </p:cNvPr>
          <p:cNvSpPr>
            <a:spLocks noGrp="1"/>
          </p:cNvSpPr>
          <p:nvPr>
            <p:ph sz="quarter" idx="11" hasCustomPrompt="1"/>
          </p:nvPr>
        </p:nvSpPr>
        <p:spPr>
          <a:xfrm>
            <a:off x="6273800" y="1551600"/>
            <a:ext cx="5367600" cy="4539600"/>
          </a:xfrm>
        </p:spPr>
        <p:txBody>
          <a:bodyPr lIns="0">
            <a:noAutofit/>
          </a:bodyPr>
          <a:lstStyle>
            <a:lvl1pPr marL="230400" indent="-230400" algn="l" defTabSz="1219170" rtl="0" eaLnBrk="1" latinLnBrk="0" hangingPunct="1">
              <a:spcBef>
                <a:spcPts val="0"/>
              </a:spcBef>
              <a:spcAft>
                <a:spcPts val="800"/>
              </a:spcAft>
              <a:buClr>
                <a:schemeClr val="tx1"/>
              </a:buClr>
              <a:buFont typeface="Wingdings" panose="05000000000000000000" pitchFamily="2" charset="2"/>
              <a:buChar char="§"/>
              <a:defRPr lang="en-US"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68000" indent="-284400" algn="l" defTabSz="1219170" rtl="0" eaLnBrk="1" latinLnBrk="0" hangingPunct="1">
              <a:spcBef>
                <a:spcPts val="0"/>
              </a:spcBef>
              <a:spcAft>
                <a:spcPts val="800"/>
              </a:spcAft>
              <a:buClr>
                <a:schemeClr val="tx1"/>
              </a:buClr>
              <a:buFont typeface="Symbol" panose="05050102010706020507" pitchFamily="18" charset="2"/>
              <a:buChar char="-"/>
              <a:defRPr lang="en-US"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655200" indent="-284400" algn="l" defTabSz="1219170" rtl="0" eaLnBrk="1" latinLnBrk="0" hangingPunct="1">
              <a:spcBef>
                <a:spcPts val="0"/>
              </a:spcBef>
              <a:spcAft>
                <a:spcPts val="800"/>
              </a:spcAft>
              <a:buClr>
                <a:schemeClr val="tx1"/>
              </a:buClr>
              <a:buFont typeface="Symbol" panose="05050102010706020507" pitchFamily="18" charset="2"/>
              <a:buChar char="-"/>
              <a:defRPr lang="en-US" sz="140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712800" indent="-172800" algn="l" defTabSz="1219170" rtl="0" eaLnBrk="1" latinLnBrk="0" hangingPunct="1">
              <a:spcBef>
                <a:spcPts val="0"/>
              </a:spcBef>
              <a:spcAft>
                <a:spcPts val="800"/>
              </a:spcAft>
              <a:buClr>
                <a:schemeClr val="tx1"/>
              </a:buClr>
              <a:buFont typeface="Symbol" panose="05050102010706020507" pitchFamily="18" charset="2"/>
              <a:buChar char="-"/>
              <a:defRPr lang="en-US" sz="120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885600" indent="-172800" algn="l" defTabSz="1219170" rtl="0" eaLnBrk="1" latinLnBrk="0" hangingPunct="1">
              <a:spcBef>
                <a:spcPts val="0"/>
              </a:spcBef>
              <a:spcAft>
                <a:spcPts val="800"/>
              </a:spcAft>
              <a:buClr>
                <a:schemeClr val="tx1"/>
              </a:buClr>
              <a:buFont typeface="Symbol" panose="05050102010706020507" pitchFamily="18" charset="2"/>
              <a:buChar char="-"/>
              <a:defRPr lang="en-US" sz="1200" kern="1200" baseline="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noProof="0" dirty="0"/>
              <a:t>Edit text master format</a:t>
            </a:r>
            <a:br>
              <a:rPr lang="en-US" noProof="0" dirty="0"/>
            </a:br>
            <a:r>
              <a:rPr lang="en-US" noProof="0" dirty="0"/>
              <a:t>It’s allowed to use font sizes from 14pt to 18 pt – depending on the amount/characters of text. It’s not allowed to enlarge the text box – the text always has to fit in the text box. It’s only allowed to use the defined template colors.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4012459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s with Subtitl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BB0F65-6548-4A41-BD88-41812B1AF3E4}"/>
              </a:ext>
            </a:extLst>
          </p:cNvPr>
          <p:cNvSpPr>
            <a:spLocks noGrp="1"/>
          </p:cNvSpPr>
          <p:nvPr>
            <p:ph type="title" hasCustomPrompt="1"/>
          </p:nvPr>
        </p:nvSpPr>
        <p:spPr>
          <a:xfrm>
            <a:off x="551384" y="183600"/>
            <a:ext cx="11091600" cy="882000"/>
          </a:xfrm>
        </p:spPr>
        <p:txBody>
          <a:bodyPr rIns="0"/>
          <a:lstStyle>
            <a:lvl1pPr>
              <a:defRPr/>
            </a:lvl1pPr>
          </a:lstStyle>
          <a:p>
            <a:r>
              <a:rPr lang="en-US" dirty="0"/>
              <a:t>Edit master title</a:t>
            </a:r>
          </a:p>
        </p:txBody>
      </p:sp>
      <p:sp>
        <p:nvSpPr>
          <p:cNvPr id="3" name="Textplatzhalter 1">
            <a:extLst>
              <a:ext uri="{FF2B5EF4-FFF2-40B4-BE49-F238E27FC236}">
                <a16:creationId xmlns:a16="http://schemas.microsoft.com/office/drawing/2014/main" id="{E932AA9D-97B7-447C-B44A-945CCC688959}"/>
              </a:ext>
            </a:extLst>
          </p:cNvPr>
          <p:cNvSpPr>
            <a:spLocks noGrp="1"/>
          </p:cNvSpPr>
          <p:nvPr>
            <p:ph type="body" sz="quarter" idx="32" hasCustomPrompt="1"/>
          </p:nvPr>
        </p:nvSpPr>
        <p:spPr>
          <a:xfrm>
            <a:off x="550862" y="1332000"/>
            <a:ext cx="11090276" cy="236012"/>
          </a:xfrm>
          <a:prstGeom prst="rect">
            <a:avLst/>
          </a:prstGeom>
        </p:spPr>
        <p:txBody>
          <a:bodyPr lIns="0" tIns="0" rIns="0" bIns="0" anchor="ctr" anchorCtr="0">
            <a:noAutofit/>
          </a:bodyPr>
          <a:lstStyle>
            <a:lvl1pPr marL="0" indent="0">
              <a:buFontTx/>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noProof="0" dirty="0"/>
              <a:t>Click to edit master subtitle</a:t>
            </a:r>
          </a:p>
        </p:txBody>
      </p:sp>
      <p:pic>
        <p:nvPicPr>
          <p:cNvPr id="4" name="Picture 8">
            <a:extLst>
              <a:ext uri="{FF2B5EF4-FFF2-40B4-BE49-F238E27FC236}">
                <a16:creationId xmlns:a16="http://schemas.microsoft.com/office/drawing/2014/main" id="{C903BE74-3A05-4052-AC22-4A67DF224C65}"/>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5" name="Inhaltsplatzhalter 4">
            <a:extLst>
              <a:ext uri="{FF2B5EF4-FFF2-40B4-BE49-F238E27FC236}">
                <a16:creationId xmlns:a16="http://schemas.microsoft.com/office/drawing/2014/main" id="{37A8A76A-6192-4422-9EE5-5A9BC4839D64}"/>
              </a:ext>
            </a:extLst>
          </p:cNvPr>
          <p:cNvSpPr>
            <a:spLocks noGrp="1"/>
          </p:cNvSpPr>
          <p:nvPr>
            <p:ph sz="quarter" idx="10" hasCustomPrompt="1"/>
          </p:nvPr>
        </p:nvSpPr>
        <p:spPr>
          <a:xfrm>
            <a:off x="550800" y="1843200"/>
            <a:ext cx="5374800" cy="4248000"/>
          </a:xfrm>
        </p:spPr>
        <p:txBody>
          <a:bodyPr lIns="0">
            <a:noAutofit/>
          </a:bodyPr>
          <a:lstStyle>
            <a:lvl1pPr marL="230400" indent="-230400" algn="l" defTabSz="1219170" rtl="0" eaLnBrk="1" latinLnBrk="0" hangingPunct="1">
              <a:spcBef>
                <a:spcPts val="0"/>
              </a:spcBef>
              <a:spcAft>
                <a:spcPts val="800"/>
              </a:spcAft>
              <a:buClr>
                <a:schemeClr val="tx1"/>
              </a:buClr>
              <a:buFont typeface="Wingdings" panose="05000000000000000000" pitchFamily="2" charset="2"/>
              <a:buChar char="§"/>
              <a:defRPr lang="en-US"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68000" indent="-285750" algn="l" defTabSz="1219170" rtl="0" eaLnBrk="1" latinLnBrk="0" hangingPunct="1">
              <a:spcBef>
                <a:spcPts val="0"/>
              </a:spcBef>
              <a:spcAft>
                <a:spcPts val="800"/>
              </a:spcAft>
              <a:buClr>
                <a:schemeClr val="tx1"/>
              </a:buClr>
              <a:buFont typeface="Symbol" panose="05050102010706020507" pitchFamily="18" charset="2"/>
              <a:buChar char="-"/>
              <a:defRPr lang="en-US"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655200" indent="-284400" algn="l" defTabSz="1219170" rtl="0" eaLnBrk="1" latinLnBrk="0" hangingPunct="1">
              <a:spcBef>
                <a:spcPts val="0"/>
              </a:spcBef>
              <a:spcAft>
                <a:spcPts val="800"/>
              </a:spcAft>
              <a:buClr>
                <a:schemeClr val="tx1"/>
              </a:buClr>
              <a:buFont typeface="Symbol" panose="05050102010706020507" pitchFamily="18" charset="2"/>
              <a:buChar char="-"/>
              <a:defRPr lang="en-US" sz="140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712800" indent="-172800" algn="l" defTabSz="1219170" rtl="0" eaLnBrk="1" latinLnBrk="0" hangingPunct="1">
              <a:spcBef>
                <a:spcPts val="0"/>
              </a:spcBef>
              <a:spcAft>
                <a:spcPts val="800"/>
              </a:spcAft>
              <a:buClr>
                <a:schemeClr val="tx1"/>
              </a:buClr>
              <a:buFont typeface="Symbol" panose="05050102010706020507" pitchFamily="18" charset="2"/>
              <a:buChar char="-"/>
              <a:tabLst/>
              <a:defRPr lang="en-US" sz="120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885600" indent="-172800" algn="l" defTabSz="1219170" rtl="0" eaLnBrk="1" latinLnBrk="0" hangingPunct="1">
              <a:spcBef>
                <a:spcPts val="0"/>
              </a:spcBef>
              <a:spcAft>
                <a:spcPts val="800"/>
              </a:spcAft>
              <a:buClr>
                <a:schemeClr val="tx1"/>
              </a:buClr>
              <a:buFont typeface="Symbol" panose="05050102010706020507" pitchFamily="18" charset="2"/>
              <a:buChar char="-"/>
              <a:tabLst/>
              <a:defRPr lang="en-US" sz="1200" kern="1200" baseline="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noProof="0" dirty="0"/>
              <a:t>Edit text master format</a:t>
            </a:r>
            <a:br>
              <a:rPr lang="en-US" noProof="0" dirty="0"/>
            </a:br>
            <a:r>
              <a:rPr lang="en-US" noProof="0" dirty="0"/>
              <a:t>It’s allowed to use font sizes from 14pt to 18 pt – depending on the amount/characters of text. It’s not allowed to enlarge the text box – the text always has to fit in the text box. It’s only allowed to use the defined template colors.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Inhaltsplatzhalter 6">
            <a:extLst>
              <a:ext uri="{FF2B5EF4-FFF2-40B4-BE49-F238E27FC236}">
                <a16:creationId xmlns:a16="http://schemas.microsoft.com/office/drawing/2014/main" id="{E8510ECD-4719-413D-BC3B-8C2C32BDC035}"/>
              </a:ext>
            </a:extLst>
          </p:cNvPr>
          <p:cNvSpPr>
            <a:spLocks noGrp="1"/>
          </p:cNvSpPr>
          <p:nvPr>
            <p:ph sz="quarter" idx="11" hasCustomPrompt="1"/>
          </p:nvPr>
        </p:nvSpPr>
        <p:spPr>
          <a:xfrm>
            <a:off x="6273800" y="1843200"/>
            <a:ext cx="5374800" cy="4248000"/>
          </a:xfrm>
        </p:spPr>
        <p:txBody>
          <a:bodyPr lIns="0">
            <a:noAutofit/>
          </a:bodyPr>
          <a:lstStyle>
            <a:lvl1pPr marL="230400" indent="-230400" algn="l" defTabSz="1219170" rtl="0" eaLnBrk="1" latinLnBrk="0" hangingPunct="1">
              <a:spcBef>
                <a:spcPts val="0"/>
              </a:spcBef>
              <a:spcAft>
                <a:spcPts val="800"/>
              </a:spcAft>
              <a:buClr>
                <a:schemeClr val="tx1"/>
              </a:buClr>
              <a:buFont typeface="Wingdings" panose="05000000000000000000" pitchFamily="2" charset="2"/>
              <a:buChar char="§"/>
              <a:defRPr lang="en-US"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68000" indent="-284400" algn="l" defTabSz="1219170" rtl="0" eaLnBrk="1" latinLnBrk="0" hangingPunct="1">
              <a:spcBef>
                <a:spcPts val="0"/>
              </a:spcBef>
              <a:spcAft>
                <a:spcPts val="800"/>
              </a:spcAft>
              <a:buClr>
                <a:schemeClr val="tx1"/>
              </a:buClr>
              <a:buFont typeface="Symbol" panose="05050102010706020507" pitchFamily="18" charset="2"/>
              <a:buChar char="-"/>
              <a:defRPr lang="en-US"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655200" indent="-284400" algn="l" defTabSz="1219170" rtl="0" eaLnBrk="1" latinLnBrk="0" hangingPunct="1">
              <a:spcBef>
                <a:spcPts val="0"/>
              </a:spcBef>
              <a:spcAft>
                <a:spcPts val="800"/>
              </a:spcAft>
              <a:buClr>
                <a:schemeClr val="tx1"/>
              </a:buClr>
              <a:buFont typeface="Symbol" panose="05050102010706020507" pitchFamily="18" charset="2"/>
              <a:buChar char="-"/>
              <a:defRPr lang="en-US" sz="140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712800" indent="-172800" algn="l" defTabSz="1219170" rtl="0" eaLnBrk="1" latinLnBrk="0" hangingPunct="1">
              <a:spcBef>
                <a:spcPts val="0"/>
              </a:spcBef>
              <a:spcAft>
                <a:spcPts val="800"/>
              </a:spcAft>
              <a:buClr>
                <a:schemeClr val="tx1"/>
              </a:buClr>
              <a:buFont typeface="Symbol" panose="05050102010706020507" pitchFamily="18" charset="2"/>
              <a:buChar char="-"/>
              <a:defRPr lang="en-US" sz="120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885600" indent="-172800" algn="l" defTabSz="1219170" rtl="0" eaLnBrk="1" latinLnBrk="0" hangingPunct="1">
              <a:spcBef>
                <a:spcPts val="0"/>
              </a:spcBef>
              <a:spcAft>
                <a:spcPts val="800"/>
              </a:spcAft>
              <a:buClr>
                <a:schemeClr val="tx1"/>
              </a:buClr>
              <a:buFont typeface="Symbol" panose="05050102010706020507" pitchFamily="18" charset="2"/>
              <a:buChar char="-"/>
              <a:defRPr lang="en-US" sz="1200" kern="1200" baseline="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noProof="0" dirty="0"/>
              <a:t>Edit text master format</a:t>
            </a:r>
            <a:br>
              <a:rPr lang="en-US" noProof="0" dirty="0"/>
            </a:br>
            <a:r>
              <a:rPr lang="en-US" noProof="0" dirty="0"/>
              <a:t>It’s allowed to use font sizes from 14pt to 18 pt – depending on the amount/characters of text. It’s not allowed to enlarge the text box – the text always has to fit in the text box. It’s only allowed to use the defined template colors.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2051317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wo Content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1A535F-9CC1-4E57-9089-C65432A9E20A}"/>
              </a:ext>
            </a:extLst>
          </p:cNvPr>
          <p:cNvSpPr>
            <a:spLocks noGrp="1"/>
          </p:cNvSpPr>
          <p:nvPr>
            <p:ph type="title" hasCustomPrompt="1"/>
          </p:nvPr>
        </p:nvSpPr>
        <p:spPr>
          <a:xfrm>
            <a:off x="551384" y="183600"/>
            <a:ext cx="11091600" cy="882000"/>
          </a:xfrm>
        </p:spPr>
        <p:txBody>
          <a:bodyPr lIns="0" rIns="0"/>
          <a:lstStyle>
            <a:lvl1pPr>
              <a:defRPr/>
            </a:lvl1pPr>
          </a:lstStyle>
          <a:p>
            <a:r>
              <a:rPr lang="en-US" noProof="0" dirty="0"/>
              <a:t>Edit master title</a:t>
            </a:r>
          </a:p>
        </p:txBody>
      </p:sp>
      <p:pic>
        <p:nvPicPr>
          <p:cNvPr id="3" name="Picture 8">
            <a:extLst>
              <a:ext uri="{FF2B5EF4-FFF2-40B4-BE49-F238E27FC236}">
                <a16:creationId xmlns:a16="http://schemas.microsoft.com/office/drawing/2014/main" id="{74258003-B7E3-4D89-983E-FEC28B822F0B}"/>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5" name="Inhaltsplatzhalter 4">
            <a:extLst>
              <a:ext uri="{FF2B5EF4-FFF2-40B4-BE49-F238E27FC236}">
                <a16:creationId xmlns:a16="http://schemas.microsoft.com/office/drawing/2014/main" id="{3434D7C0-91C3-4C7F-8359-02A884BEF391}"/>
              </a:ext>
            </a:extLst>
          </p:cNvPr>
          <p:cNvSpPr>
            <a:spLocks noGrp="1"/>
          </p:cNvSpPr>
          <p:nvPr>
            <p:ph sz="quarter" idx="10" hasCustomPrompt="1"/>
          </p:nvPr>
        </p:nvSpPr>
        <p:spPr>
          <a:xfrm>
            <a:off x="550862" y="1551600"/>
            <a:ext cx="5367600" cy="4539600"/>
          </a:xfrm>
        </p:spPr>
        <p:txBody>
          <a:bodyPr lIns="0">
            <a:noAutofit/>
          </a:bodyPr>
          <a:lstStyle>
            <a:lvl1pPr marL="230400" indent="-230400" algn="l" defTabSz="1219170" rtl="0" eaLnBrk="1" latinLnBrk="0" hangingPunct="1">
              <a:spcBef>
                <a:spcPts val="0"/>
              </a:spcBef>
              <a:spcAft>
                <a:spcPts val="800"/>
              </a:spcAft>
              <a:buClr>
                <a:schemeClr val="tx1"/>
              </a:buClr>
              <a:buFont typeface="Wingdings" panose="05000000000000000000" pitchFamily="2" charset="2"/>
              <a:buChar char="§"/>
              <a:defRPr lang="de-DE"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68000" indent="-284400" algn="l" defTabSz="1219170" rtl="0" eaLnBrk="1" latinLnBrk="0" hangingPunct="1">
              <a:spcBef>
                <a:spcPts val="0"/>
              </a:spcBef>
              <a:spcAft>
                <a:spcPts val="800"/>
              </a:spcAft>
              <a:buClr>
                <a:schemeClr val="tx1"/>
              </a:buClr>
              <a:buFont typeface="Symbol" panose="05050102010706020507" pitchFamily="18" charset="2"/>
              <a:buChar char="-"/>
              <a:defRPr lang="en-US"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655200" indent="-284400" algn="l" defTabSz="1219170" rtl="0" eaLnBrk="1" latinLnBrk="0" hangingPunct="1">
              <a:spcBef>
                <a:spcPts val="0"/>
              </a:spcBef>
              <a:spcAft>
                <a:spcPts val="800"/>
              </a:spcAft>
              <a:buClr>
                <a:schemeClr val="tx1"/>
              </a:buClr>
              <a:buFont typeface="Symbol" panose="05050102010706020507" pitchFamily="18" charset="2"/>
              <a:buChar char="-"/>
              <a:tabLst/>
              <a:defRPr lang="en-US" sz="140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712800" indent="-172800" algn="l" defTabSz="1219170" rtl="0" eaLnBrk="1" latinLnBrk="0" hangingPunct="1">
              <a:spcBef>
                <a:spcPts val="0"/>
              </a:spcBef>
              <a:spcAft>
                <a:spcPts val="800"/>
              </a:spcAft>
              <a:buClr>
                <a:schemeClr val="tx1"/>
              </a:buClr>
              <a:buFont typeface="Symbol" panose="05050102010706020507" pitchFamily="18" charset="2"/>
              <a:buChar char="-"/>
              <a:tabLst/>
              <a:defRPr lang="en-US" sz="120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885600" indent="-172800" algn="l" defTabSz="1219170" rtl="0" eaLnBrk="1" latinLnBrk="0" hangingPunct="1">
              <a:spcBef>
                <a:spcPts val="0"/>
              </a:spcBef>
              <a:spcAft>
                <a:spcPts val="800"/>
              </a:spcAft>
              <a:buClr>
                <a:schemeClr val="tx1"/>
              </a:buClr>
              <a:buFont typeface="Symbol" panose="05050102010706020507" pitchFamily="18" charset="2"/>
              <a:buChar char="-"/>
              <a:tabLst/>
              <a:defRPr lang="en-US" sz="1200" kern="1200" baseline="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noProof="0" dirty="0"/>
              <a:t>Edit text master format</a:t>
            </a:r>
            <a:br>
              <a:rPr lang="en-US" noProof="0" dirty="0"/>
            </a:br>
            <a:r>
              <a:rPr lang="en-US" noProof="0" dirty="0"/>
              <a:t>It’s allowed to use font sizes from 14pt to 18 pt – depending on the amount/characters of text. It’s not allowed to enlarge the text box – the text always has to fit in the text box. It’s only allowed to use the defined template colors.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Inhaltsplatzhalter 6">
            <a:extLst>
              <a:ext uri="{FF2B5EF4-FFF2-40B4-BE49-F238E27FC236}">
                <a16:creationId xmlns:a16="http://schemas.microsoft.com/office/drawing/2014/main" id="{C2BCFE90-9D14-4A71-B056-7BEA4A742705}"/>
              </a:ext>
            </a:extLst>
          </p:cNvPr>
          <p:cNvSpPr>
            <a:spLocks noGrp="1"/>
          </p:cNvSpPr>
          <p:nvPr>
            <p:ph sz="quarter" idx="11" hasCustomPrompt="1"/>
          </p:nvPr>
        </p:nvSpPr>
        <p:spPr>
          <a:xfrm>
            <a:off x="6274800" y="1551600"/>
            <a:ext cx="5367600" cy="4539600"/>
          </a:xfrm>
        </p:spPr>
        <p:txBody>
          <a:bodyPr lIns="0">
            <a:noAutofit/>
          </a:bodyPr>
          <a:lstStyle>
            <a:lvl1pPr marL="230400" indent="-230400" algn="l" defTabSz="1219170" rtl="0" eaLnBrk="1" latinLnBrk="0" hangingPunct="1">
              <a:spcBef>
                <a:spcPts val="0"/>
              </a:spcBef>
              <a:spcAft>
                <a:spcPts val="800"/>
              </a:spcAft>
              <a:buClr>
                <a:schemeClr val="tx1"/>
              </a:buClr>
              <a:buFont typeface="Wingdings" panose="05000000000000000000" pitchFamily="2" charset="2"/>
              <a:buChar char="§"/>
              <a:defRPr lang="en-US"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68000" indent="-284400" algn="l" defTabSz="1219170" rtl="0" eaLnBrk="1" latinLnBrk="0" hangingPunct="1">
              <a:spcBef>
                <a:spcPts val="0"/>
              </a:spcBef>
              <a:spcAft>
                <a:spcPts val="800"/>
              </a:spcAft>
              <a:buClr>
                <a:schemeClr val="tx1"/>
              </a:buClr>
              <a:buFont typeface="Symbol" panose="05050102010706020507" pitchFamily="18" charset="2"/>
              <a:buChar char="-"/>
              <a:defRPr lang="en-US"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655200" indent="-284400" algn="l" defTabSz="1219170" rtl="0" eaLnBrk="1" latinLnBrk="0" hangingPunct="1">
              <a:spcBef>
                <a:spcPts val="0"/>
              </a:spcBef>
              <a:spcAft>
                <a:spcPts val="800"/>
              </a:spcAft>
              <a:buClr>
                <a:schemeClr val="tx1"/>
              </a:buClr>
              <a:buFont typeface="Symbol" panose="05050102010706020507" pitchFamily="18" charset="2"/>
              <a:buChar char="-"/>
              <a:tabLst/>
              <a:defRPr lang="en-US" sz="140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712800" indent="-172800" algn="l" defTabSz="1219170" rtl="0" eaLnBrk="1" latinLnBrk="0" hangingPunct="1">
              <a:spcBef>
                <a:spcPts val="0"/>
              </a:spcBef>
              <a:spcAft>
                <a:spcPts val="800"/>
              </a:spcAft>
              <a:buClr>
                <a:schemeClr val="tx1"/>
              </a:buClr>
              <a:buFont typeface="Symbol" panose="05050102010706020507" pitchFamily="18" charset="2"/>
              <a:buChar char="-"/>
              <a:tabLst/>
              <a:defRPr lang="en-US" sz="120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885600" indent="-172800" algn="l" defTabSz="1219170" rtl="0" eaLnBrk="1" latinLnBrk="0" hangingPunct="1">
              <a:spcBef>
                <a:spcPts val="0"/>
              </a:spcBef>
              <a:spcAft>
                <a:spcPts val="800"/>
              </a:spcAft>
              <a:buClr>
                <a:schemeClr val="tx1"/>
              </a:buClr>
              <a:buFont typeface="Symbol" panose="05050102010706020507" pitchFamily="18" charset="2"/>
              <a:buChar char="-"/>
              <a:tabLst/>
              <a:defRPr lang="en-US" sz="1200" kern="1200" baseline="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noProof="0" dirty="0"/>
              <a:t>Edit text master format</a:t>
            </a:r>
            <a:br>
              <a:rPr lang="en-US" noProof="0" dirty="0"/>
            </a:br>
            <a:r>
              <a:rPr lang="en-US" noProof="0" dirty="0"/>
              <a:t>It’s allowed to use font sizes from 14pt to 18 pt – depending on the amount/characters of text. It’s not allowed to enlarge the text box – the text always has to fit in the text box. It’s only allowed to use the defined template colors.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997758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1_Chapterslide with Background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Rechteck 9">
            <a:extLst>
              <a:ext uri="{FF2B5EF4-FFF2-40B4-BE49-F238E27FC236}">
                <a16:creationId xmlns:a16="http://schemas.microsoft.com/office/drawing/2014/main" id="{1DDD2C40-54D0-4938-B10B-E447268E2A8E}"/>
              </a:ext>
            </a:extLst>
          </p:cNvPr>
          <p:cNvSpPr/>
          <p:nvPr userDrawn="1"/>
        </p:nvSpPr>
        <p:spPr>
          <a:xfrm>
            <a:off x="10571659" y="6777384"/>
            <a:ext cx="767838"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9">
            <a:extLst>
              <a:ext uri="{FF2B5EF4-FFF2-40B4-BE49-F238E27FC236}">
                <a16:creationId xmlns:a16="http://schemas.microsoft.com/office/drawing/2014/main" id="{84E44CFD-45B2-4D99-8721-7F284375DA96}"/>
              </a:ext>
            </a:extLst>
          </p:cNvPr>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91000"/>
                    </a14:imgEffect>
                  </a14:imgLayer>
                </a14:imgProps>
              </a:ext>
              <a:ext uri="{28A0092B-C50C-407E-A947-70E740481C1C}">
                <a14:useLocalDpi xmlns:a14="http://schemas.microsoft.com/office/drawing/2010/main"/>
              </a:ext>
            </a:extLst>
          </a:blip>
          <a:stretch>
            <a:fillRect/>
          </a:stretch>
        </p:blipFill>
        <p:spPr>
          <a:xfrm>
            <a:off x="720000" y="720000"/>
            <a:ext cx="1440000" cy="627430"/>
          </a:xfrm>
          <a:prstGeom prst="rect">
            <a:avLst/>
          </a:prstGeom>
        </p:spPr>
      </p:pic>
      <p:sp>
        <p:nvSpPr>
          <p:cNvPr id="14" name="txt_SecurityLevel">
            <a:extLst>
              <a:ext uri="{FF2B5EF4-FFF2-40B4-BE49-F238E27FC236}">
                <a16:creationId xmlns:a16="http://schemas.microsoft.com/office/drawing/2014/main" id="{A5DE476F-CFBE-43AB-BBFB-31572F11E807}"/>
              </a:ext>
            </a:extLst>
          </p:cNvPr>
          <p:cNvSpPr txBox="1">
            <a:spLocks/>
          </p:cNvSpPr>
          <p:nvPr userDrawn="1"/>
        </p:nvSpPr>
        <p:spPr>
          <a:xfrm>
            <a:off x="10571659" y="6486200"/>
            <a:ext cx="512961" cy="153888"/>
          </a:xfrm>
          <a:prstGeom prst="rect">
            <a:avLst/>
          </a:prstGeom>
        </p:spPr>
        <p:txBody>
          <a:bodyPr vert="horz" wrap="non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Internal</a:t>
            </a:r>
            <a:endParaRPr lang="en-US" sz="1000" dirty="0">
              <a:solidFill>
                <a:schemeClr val="bg1"/>
              </a:solidFill>
              <a:latin typeface="+mn-lt"/>
            </a:endParaRPr>
          </a:p>
        </p:txBody>
      </p:sp>
      <p:sp>
        <p:nvSpPr>
          <p:cNvPr id="24" name="Titel 1">
            <a:extLst>
              <a:ext uri="{FF2B5EF4-FFF2-40B4-BE49-F238E27FC236}">
                <a16:creationId xmlns:a16="http://schemas.microsoft.com/office/drawing/2014/main" id="{A4D14DC8-9F91-408D-99E5-662C45BBF5B7}"/>
              </a:ext>
            </a:extLst>
          </p:cNvPr>
          <p:cNvSpPr>
            <a:spLocks noGrp="1"/>
          </p:cNvSpPr>
          <p:nvPr>
            <p:ph type="ctrTitle" hasCustomPrompt="1"/>
          </p:nvPr>
        </p:nvSpPr>
        <p:spPr>
          <a:xfrm>
            <a:off x="720000" y="3102501"/>
            <a:ext cx="6840000" cy="1402692"/>
          </a:xfrm>
          <a:prstGeom prst="rect">
            <a:avLst/>
          </a:prstGeom>
          <a:noFill/>
          <a:ln>
            <a:noFill/>
          </a:ln>
        </p:spPr>
        <p:txBody>
          <a:bodyPr wrap="square" lIns="0" tIns="0" rIns="0" bIns="0" anchor="t" anchorCtr="0">
            <a:noAutofit/>
          </a:bodyPr>
          <a:lstStyle>
            <a:lvl1pPr algn="l">
              <a:lnSpc>
                <a:spcPct val="110000"/>
              </a:lnSpc>
              <a:defRPr sz="4200" b="0"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noProof="0" dirty="0"/>
              <a:t>Selection Title</a:t>
            </a:r>
            <a:br>
              <a:rPr lang="en-US" noProof="0" dirty="0"/>
            </a:br>
            <a:r>
              <a:rPr lang="en-US" noProof="0" dirty="0"/>
              <a:t>Lorem Ipsum </a:t>
            </a:r>
            <a:r>
              <a:rPr lang="en-US" noProof="0" dirty="0" err="1"/>
              <a:t>Dolar</a:t>
            </a:r>
            <a:r>
              <a:rPr lang="en-US" noProof="0" dirty="0"/>
              <a:t>.</a:t>
            </a:r>
            <a:endParaRPr lang="en-US" sz="4200" dirty="0">
              <a:solidFill>
                <a:schemeClr val="bg1"/>
              </a:solidFill>
              <a:latin typeface="Avenir Light" panose="020B0402020203020204" pitchFamily="34" charset="77"/>
            </a:endParaRPr>
          </a:p>
        </p:txBody>
      </p:sp>
      <p:sp>
        <p:nvSpPr>
          <p:cNvPr id="25" name="Untertitel 2">
            <a:extLst>
              <a:ext uri="{FF2B5EF4-FFF2-40B4-BE49-F238E27FC236}">
                <a16:creationId xmlns:a16="http://schemas.microsoft.com/office/drawing/2014/main" id="{3D9F7027-F6DB-4FD7-AD91-8203B3FC9263}"/>
              </a:ext>
            </a:extLst>
          </p:cNvPr>
          <p:cNvSpPr>
            <a:spLocks noGrp="1"/>
          </p:cNvSpPr>
          <p:nvPr>
            <p:ph type="subTitle" idx="1" hasCustomPrompt="1"/>
          </p:nvPr>
        </p:nvSpPr>
        <p:spPr>
          <a:xfrm>
            <a:off x="720000" y="2563200"/>
            <a:ext cx="6840000" cy="307777"/>
          </a:xfrm>
          <a:noFill/>
          <a:ln>
            <a:noFill/>
          </a:ln>
          <a:effectLst/>
        </p:spPr>
        <p:txBody>
          <a:bodyPr wrap="square" lIns="0" tIns="0" rIns="0" bIns="0" anchor="ctr" anchorCtr="0">
            <a:noAutofit/>
          </a:bodyPr>
          <a:lstStyle>
            <a:lvl1pPr marL="0" marR="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sz="2000" cap="none" baseline="0">
                <a:ln>
                  <a:noFill/>
                </a:ln>
                <a:solidFill>
                  <a:schemeClr val="bg1"/>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marL="0" marR="0" lvl="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a:pPr>
            <a:r>
              <a:rPr lang="en-US" noProof="0" dirty="0"/>
              <a:t>Presentation Title Lorem Ipsum</a:t>
            </a:r>
          </a:p>
        </p:txBody>
      </p:sp>
    </p:spTree>
    <p:extLst>
      <p:ext uri="{BB962C8B-B14F-4D97-AF65-F5344CB8AC3E}">
        <p14:creationId xmlns:p14="http://schemas.microsoft.com/office/powerpoint/2010/main" val="11897761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2_Chapterslide with Backgroundimag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8" name="Rechteck 9">
            <a:extLst>
              <a:ext uri="{FF2B5EF4-FFF2-40B4-BE49-F238E27FC236}">
                <a16:creationId xmlns:a16="http://schemas.microsoft.com/office/drawing/2014/main" id="{0818D261-886B-884B-A01D-517C32B27479}"/>
              </a:ext>
            </a:extLst>
          </p:cNvPr>
          <p:cNvSpPr/>
          <p:nvPr userDrawn="1"/>
        </p:nvSpPr>
        <p:spPr>
          <a:xfrm>
            <a:off x="10571659" y="6777384"/>
            <a:ext cx="767838"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xt_SecurityLevel">
            <a:extLst>
              <a:ext uri="{FF2B5EF4-FFF2-40B4-BE49-F238E27FC236}">
                <a16:creationId xmlns:a16="http://schemas.microsoft.com/office/drawing/2014/main" id="{CF3A7A99-3101-BE4C-850E-A043FCD64E9C}"/>
              </a:ext>
            </a:extLst>
          </p:cNvPr>
          <p:cNvSpPr txBox="1">
            <a:spLocks/>
          </p:cNvSpPr>
          <p:nvPr userDrawn="1"/>
        </p:nvSpPr>
        <p:spPr>
          <a:xfrm>
            <a:off x="10571659" y="6486200"/>
            <a:ext cx="512961" cy="153888"/>
          </a:xfrm>
          <a:prstGeom prst="rect">
            <a:avLst/>
          </a:prstGeom>
        </p:spPr>
        <p:txBody>
          <a:bodyPr vert="horz" wrap="non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Internal</a:t>
            </a:r>
            <a:endParaRPr lang="en-US" sz="1000" dirty="0">
              <a:solidFill>
                <a:schemeClr val="bg1"/>
              </a:solidFill>
              <a:latin typeface="+mn-lt"/>
            </a:endParaRPr>
          </a:p>
        </p:txBody>
      </p:sp>
      <p:sp>
        <p:nvSpPr>
          <p:cNvPr id="17" name="Titel 1">
            <a:extLst>
              <a:ext uri="{FF2B5EF4-FFF2-40B4-BE49-F238E27FC236}">
                <a16:creationId xmlns:a16="http://schemas.microsoft.com/office/drawing/2014/main" id="{83EF6520-0DDA-814D-AF60-7A742377AC43}"/>
              </a:ext>
            </a:extLst>
          </p:cNvPr>
          <p:cNvSpPr>
            <a:spLocks noGrp="1"/>
          </p:cNvSpPr>
          <p:nvPr>
            <p:ph type="ctrTitle" hasCustomPrompt="1"/>
          </p:nvPr>
        </p:nvSpPr>
        <p:spPr>
          <a:xfrm>
            <a:off x="720000" y="3102501"/>
            <a:ext cx="6840000" cy="1402692"/>
          </a:xfrm>
          <a:prstGeom prst="rect">
            <a:avLst/>
          </a:prstGeom>
          <a:noFill/>
          <a:ln>
            <a:noFill/>
          </a:ln>
        </p:spPr>
        <p:txBody>
          <a:bodyPr wrap="square" lIns="0" tIns="0" rIns="0" bIns="0" anchor="t" anchorCtr="0">
            <a:noAutofit/>
          </a:bodyPr>
          <a:lstStyle>
            <a:lvl1pPr algn="l">
              <a:lnSpc>
                <a:spcPct val="110000"/>
              </a:lnSpc>
              <a:defRPr sz="4200" b="0"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noProof="0" dirty="0"/>
              <a:t>Selection Title</a:t>
            </a:r>
            <a:br>
              <a:rPr lang="en-US" noProof="0" dirty="0"/>
            </a:br>
            <a:r>
              <a:rPr lang="en-US" noProof="0" dirty="0"/>
              <a:t>Lorem Ipsum </a:t>
            </a:r>
            <a:r>
              <a:rPr lang="en-US" noProof="0" dirty="0" err="1"/>
              <a:t>Dolar</a:t>
            </a:r>
            <a:r>
              <a:rPr lang="en-US" noProof="0" dirty="0"/>
              <a:t>.</a:t>
            </a:r>
            <a:endParaRPr lang="en-US" sz="4200" dirty="0">
              <a:solidFill>
                <a:schemeClr val="bg1"/>
              </a:solidFill>
              <a:latin typeface="Avenir Light" panose="020B0402020203020204" pitchFamily="34" charset="77"/>
            </a:endParaRPr>
          </a:p>
        </p:txBody>
      </p:sp>
      <p:sp>
        <p:nvSpPr>
          <p:cNvPr id="16" name="Untertitel 2">
            <a:extLst>
              <a:ext uri="{FF2B5EF4-FFF2-40B4-BE49-F238E27FC236}">
                <a16:creationId xmlns:a16="http://schemas.microsoft.com/office/drawing/2014/main" id="{64ADAEBD-7678-7F46-9995-28E94E6D449E}"/>
              </a:ext>
            </a:extLst>
          </p:cNvPr>
          <p:cNvSpPr>
            <a:spLocks noGrp="1"/>
          </p:cNvSpPr>
          <p:nvPr>
            <p:ph type="subTitle" idx="1" hasCustomPrompt="1"/>
          </p:nvPr>
        </p:nvSpPr>
        <p:spPr>
          <a:xfrm>
            <a:off x="720000" y="2563200"/>
            <a:ext cx="6840000" cy="307777"/>
          </a:xfrm>
          <a:noFill/>
          <a:ln>
            <a:noFill/>
          </a:ln>
          <a:effectLst/>
        </p:spPr>
        <p:txBody>
          <a:bodyPr wrap="square" lIns="0" tIns="0" rIns="0" bIns="0" anchor="ctr" anchorCtr="0">
            <a:noAutofit/>
          </a:bodyPr>
          <a:lstStyle>
            <a:lvl1pPr marL="0" marR="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sz="2000" cap="none" baseline="0">
                <a:ln>
                  <a:noFill/>
                </a:ln>
                <a:solidFill>
                  <a:schemeClr val="bg1"/>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marL="0" marR="0" lvl="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a:pPr>
            <a:r>
              <a:rPr lang="en-US" noProof="0" dirty="0"/>
              <a:t>Presentation Title Lorem Ipsum</a:t>
            </a:r>
          </a:p>
        </p:txBody>
      </p:sp>
      <p:pic>
        <p:nvPicPr>
          <p:cNvPr id="8" name="Picture 9">
            <a:extLst>
              <a:ext uri="{FF2B5EF4-FFF2-40B4-BE49-F238E27FC236}">
                <a16:creationId xmlns:a16="http://schemas.microsoft.com/office/drawing/2014/main" id="{F0FCC4C4-18A7-4601-833D-1AF10F5F22B0}"/>
              </a:ext>
            </a:extLst>
          </p:cNvPr>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91000"/>
                    </a14:imgEffect>
                  </a14:imgLayer>
                </a14:imgProps>
              </a:ext>
              <a:ext uri="{28A0092B-C50C-407E-A947-70E740481C1C}">
                <a14:useLocalDpi xmlns:a14="http://schemas.microsoft.com/office/drawing/2010/main"/>
              </a:ext>
            </a:extLst>
          </a:blip>
          <a:stretch>
            <a:fillRect/>
          </a:stretch>
        </p:blipFill>
        <p:spPr>
          <a:xfrm>
            <a:off x="720000" y="720000"/>
            <a:ext cx="1440000" cy="627430"/>
          </a:xfrm>
          <a:prstGeom prst="rect">
            <a:avLst/>
          </a:prstGeom>
        </p:spPr>
      </p:pic>
    </p:spTree>
    <p:extLst>
      <p:ext uri="{BB962C8B-B14F-4D97-AF65-F5344CB8AC3E}">
        <p14:creationId xmlns:p14="http://schemas.microsoft.com/office/powerpoint/2010/main" val="23025150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3_Chapterslide with Background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Rechteck 9">
            <a:extLst>
              <a:ext uri="{FF2B5EF4-FFF2-40B4-BE49-F238E27FC236}">
                <a16:creationId xmlns:a16="http://schemas.microsoft.com/office/drawing/2014/main" id="{D0B22A02-4215-234B-A760-EA245483C883}"/>
              </a:ext>
            </a:extLst>
          </p:cNvPr>
          <p:cNvSpPr/>
          <p:nvPr userDrawn="1"/>
        </p:nvSpPr>
        <p:spPr>
          <a:xfrm>
            <a:off x="10571659" y="6777384"/>
            <a:ext cx="767838"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xt_SecurityLevel">
            <a:extLst>
              <a:ext uri="{FF2B5EF4-FFF2-40B4-BE49-F238E27FC236}">
                <a16:creationId xmlns:a16="http://schemas.microsoft.com/office/drawing/2014/main" id="{72481338-2700-B84A-8514-7453AC723C60}"/>
              </a:ext>
            </a:extLst>
          </p:cNvPr>
          <p:cNvSpPr txBox="1">
            <a:spLocks/>
          </p:cNvSpPr>
          <p:nvPr userDrawn="1"/>
        </p:nvSpPr>
        <p:spPr>
          <a:xfrm>
            <a:off x="10571659" y="6486200"/>
            <a:ext cx="512961" cy="153888"/>
          </a:xfrm>
          <a:prstGeom prst="rect">
            <a:avLst/>
          </a:prstGeom>
        </p:spPr>
        <p:txBody>
          <a:bodyPr vert="horz" wrap="non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Internal</a:t>
            </a:r>
            <a:endParaRPr lang="en-US" sz="1000" dirty="0">
              <a:solidFill>
                <a:schemeClr val="bg1"/>
              </a:solidFill>
              <a:latin typeface="+mn-lt"/>
            </a:endParaRPr>
          </a:p>
        </p:txBody>
      </p:sp>
      <p:sp>
        <p:nvSpPr>
          <p:cNvPr id="12" name="Titel 1">
            <a:extLst>
              <a:ext uri="{FF2B5EF4-FFF2-40B4-BE49-F238E27FC236}">
                <a16:creationId xmlns:a16="http://schemas.microsoft.com/office/drawing/2014/main" id="{BD807DA5-66AF-2647-AFD0-4F2587E4154A}"/>
              </a:ext>
            </a:extLst>
          </p:cNvPr>
          <p:cNvSpPr>
            <a:spLocks noGrp="1"/>
          </p:cNvSpPr>
          <p:nvPr>
            <p:ph type="ctrTitle" hasCustomPrompt="1"/>
          </p:nvPr>
        </p:nvSpPr>
        <p:spPr>
          <a:xfrm>
            <a:off x="720000" y="3102501"/>
            <a:ext cx="6840000" cy="1402692"/>
          </a:xfrm>
          <a:prstGeom prst="rect">
            <a:avLst/>
          </a:prstGeom>
          <a:noFill/>
          <a:ln>
            <a:noFill/>
          </a:ln>
        </p:spPr>
        <p:txBody>
          <a:bodyPr wrap="square" lIns="0" tIns="0" rIns="0" bIns="0" anchor="t" anchorCtr="0">
            <a:noAutofit/>
          </a:bodyPr>
          <a:lstStyle>
            <a:lvl1pPr algn="l">
              <a:lnSpc>
                <a:spcPct val="110000"/>
              </a:lnSpc>
              <a:defRPr sz="4200" b="0"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noProof="0" dirty="0"/>
              <a:t>Selection Title</a:t>
            </a:r>
            <a:br>
              <a:rPr lang="en-US" noProof="0" dirty="0"/>
            </a:br>
            <a:r>
              <a:rPr lang="en-US" noProof="0" dirty="0"/>
              <a:t>Lorem Ipsum </a:t>
            </a:r>
            <a:r>
              <a:rPr lang="en-US" noProof="0" dirty="0" err="1"/>
              <a:t>Dolar</a:t>
            </a:r>
            <a:r>
              <a:rPr lang="en-US" noProof="0" dirty="0"/>
              <a:t>.</a:t>
            </a:r>
            <a:endParaRPr lang="en-US" sz="4200" dirty="0">
              <a:solidFill>
                <a:schemeClr val="bg1"/>
              </a:solidFill>
              <a:latin typeface="Avenir Light" panose="020B0402020203020204" pitchFamily="34" charset="77"/>
            </a:endParaRPr>
          </a:p>
        </p:txBody>
      </p:sp>
      <p:sp>
        <p:nvSpPr>
          <p:cNvPr id="11" name="Untertitel 2">
            <a:extLst>
              <a:ext uri="{FF2B5EF4-FFF2-40B4-BE49-F238E27FC236}">
                <a16:creationId xmlns:a16="http://schemas.microsoft.com/office/drawing/2014/main" id="{195E1E76-7C1B-9B40-B9CA-1641892F9988}"/>
              </a:ext>
            </a:extLst>
          </p:cNvPr>
          <p:cNvSpPr>
            <a:spLocks noGrp="1"/>
          </p:cNvSpPr>
          <p:nvPr>
            <p:ph type="subTitle" idx="1" hasCustomPrompt="1"/>
          </p:nvPr>
        </p:nvSpPr>
        <p:spPr>
          <a:xfrm>
            <a:off x="720000" y="2563200"/>
            <a:ext cx="6840000" cy="307777"/>
          </a:xfrm>
          <a:noFill/>
          <a:ln>
            <a:noFill/>
          </a:ln>
          <a:effectLst/>
        </p:spPr>
        <p:txBody>
          <a:bodyPr wrap="square" lIns="0" tIns="0" rIns="0" bIns="0" anchor="ctr" anchorCtr="0">
            <a:noAutofit/>
          </a:bodyPr>
          <a:lstStyle>
            <a:lvl1pPr marL="0" marR="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sz="2000" cap="none" baseline="0">
                <a:ln>
                  <a:noFill/>
                </a:ln>
                <a:solidFill>
                  <a:schemeClr val="bg1"/>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marL="0" marR="0" lvl="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a:pPr>
            <a:r>
              <a:rPr lang="en-US" noProof="0" dirty="0"/>
              <a:t>Presentation Title Lorem Ipsum</a:t>
            </a:r>
          </a:p>
        </p:txBody>
      </p:sp>
      <p:pic>
        <p:nvPicPr>
          <p:cNvPr id="8" name="Picture 9">
            <a:extLst>
              <a:ext uri="{FF2B5EF4-FFF2-40B4-BE49-F238E27FC236}">
                <a16:creationId xmlns:a16="http://schemas.microsoft.com/office/drawing/2014/main" id="{39600E2F-01E5-43E5-A955-A067EC58B6EB}"/>
              </a:ext>
            </a:extLst>
          </p:cNvPr>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91000"/>
                    </a14:imgEffect>
                  </a14:imgLayer>
                </a14:imgProps>
              </a:ext>
              <a:ext uri="{28A0092B-C50C-407E-A947-70E740481C1C}">
                <a14:useLocalDpi xmlns:a14="http://schemas.microsoft.com/office/drawing/2010/main"/>
              </a:ext>
            </a:extLst>
          </a:blip>
          <a:stretch>
            <a:fillRect/>
          </a:stretch>
        </p:blipFill>
        <p:spPr>
          <a:xfrm>
            <a:off x="720000" y="720000"/>
            <a:ext cx="1440000" cy="627430"/>
          </a:xfrm>
          <a:prstGeom prst="rect">
            <a:avLst/>
          </a:prstGeom>
        </p:spPr>
      </p:pic>
    </p:spTree>
    <p:extLst>
      <p:ext uri="{BB962C8B-B14F-4D97-AF65-F5344CB8AC3E}">
        <p14:creationId xmlns:p14="http://schemas.microsoft.com/office/powerpoint/2010/main" val="32254814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4_Chapterslide with Backgroundimag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6" name="Rechteck 9">
            <a:extLst>
              <a:ext uri="{FF2B5EF4-FFF2-40B4-BE49-F238E27FC236}">
                <a16:creationId xmlns:a16="http://schemas.microsoft.com/office/drawing/2014/main" id="{7E73DB68-EE5A-5647-A4F9-F03B08B746F3}"/>
              </a:ext>
            </a:extLst>
          </p:cNvPr>
          <p:cNvSpPr/>
          <p:nvPr userDrawn="1"/>
        </p:nvSpPr>
        <p:spPr>
          <a:xfrm>
            <a:off x="10571659" y="6777384"/>
            <a:ext cx="767838"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xt_SecurityLevel">
            <a:extLst>
              <a:ext uri="{FF2B5EF4-FFF2-40B4-BE49-F238E27FC236}">
                <a16:creationId xmlns:a16="http://schemas.microsoft.com/office/drawing/2014/main" id="{EE9715CF-452B-AC44-A953-B6F1245B261A}"/>
              </a:ext>
            </a:extLst>
          </p:cNvPr>
          <p:cNvSpPr txBox="1">
            <a:spLocks/>
          </p:cNvSpPr>
          <p:nvPr userDrawn="1"/>
        </p:nvSpPr>
        <p:spPr>
          <a:xfrm>
            <a:off x="10571659" y="6486200"/>
            <a:ext cx="512961" cy="153888"/>
          </a:xfrm>
          <a:prstGeom prst="rect">
            <a:avLst/>
          </a:prstGeom>
        </p:spPr>
        <p:txBody>
          <a:bodyPr vert="horz" wrap="non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Internal</a:t>
            </a:r>
            <a:endParaRPr lang="en-US" sz="1000" dirty="0">
              <a:solidFill>
                <a:schemeClr val="bg1"/>
              </a:solidFill>
              <a:latin typeface="+mn-lt"/>
            </a:endParaRPr>
          </a:p>
        </p:txBody>
      </p:sp>
      <p:sp>
        <p:nvSpPr>
          <p:cNvPr id="12" name="Titel 1">
            <a:extLst>
              <a:ext uri="{FF2B5EF4-FFF2-40B4-BE49-F238E27FC236}">
                <a16:creationId xmlns:a16="http://schemas.microsoft.com/office/drawing/2014/main" id="{BF93B270-7A45-0B46-BD10-B162614F765F}"/>
              </a:ext>
            </a:extLst>
          </p:cNvPr>
          <p:cNvSpPr>
            <a:spLocks noGrp="1"/>
          </p:cNvSpPr>
          <p:nvPr>
            <p:ph type="ctrTitle" hasCustomPrompt="1"/>
          </p:nvPr>
        </p:nvSpPr>
        <p:spPr>
          <a:xfrm>
            <a:off x="720000" y="3102501"/>
            <a:ext cx="6840000" cy="1402692"/>
          </a:xfrm>
          <a:prstGeom prst="rect">
            <a:avLst/>
          </a:prstGeom>
          <a:noFill/>
          <a:ln>
            <a:noFill/>
          </a:ln>
        </p:spPr>
        <p:txBody>
          <a:bodyPr wrap="square" lIns="0" tIns="0" rIns="0" bIns="0" anchor="t" anchorCtr="0">
            <a:noAutofit/>
          </a:bodyPr>
          <a:lstStyle>
            <a:lvl1pPr algn="l">
              <a:lnSpc>
                <a:spcPct val="110000"/>
              </a:lnSpc>
              <a:defRPr sz="4200" b="0"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noProof="0" dirty="0"/>
              <a:t>Selection Title</a:t>
            </a:r>
            <a:br>
              <a:rPr lang="en-US" noProof="0" dirty="0"/>
            </a:br>
            <a:r>
              <a:rPr lang="en-US" noProof="0" dirty="0"/>
              <a:t>Lorem Ipsum </a:t>
            </a:r>
            <a:r>
              <a:rPr lang="en-US" noProof="0" dirty="0" err="1"/>
              <a:t>Dolar</a:t>
            </a:r>
            <a:r>
              <a:rPr lang="en-US" noProof="0" dirty="0"/>
              <a:t>.</a:t>
            </a:r>
            <a:endParaRPr lang="en-US" sz="4200" dirty="0">
              <a:solidFill>
                <a:schemeClr val="bg1"/>
              </a:solidFill>
              <a:latin typeface="Avenir Light" panose="020B0402020203020204" pitchFamily="34" charset="77"/>
            </a:endParaRPr>
          </a:p>
        </p:txBody>
      </p:sp>
      <p:sp>
        <p:nvSpPr>
          <p:cNvPr id="11" name="Untertitel 2">
            <a:extLst>
              <a:ext uri="{FF2B5EF4-FFF2-40B4-BE49-F238E27FC236}">
                <a16:creationId xmlns:a16="http://schemas.microsoft.com/office/drawing/2014/main" id="{0D64F027-CE96-FA4E-9613-686153ACC429}"/>
              </a:ext>
            </a:extLst>
          </p:cNvPr>
          <p:cNvSpPr>
            <a:spLocks noGrp="1"/>
          </p:cNvSpPr>
          <p:nvPr>
            <p:ph type="subTitle" idx="1" hasCustomPrompt="1"/>
          </p:nvPr>
        </p:nvSpPr>
        <p:spPr>
          <a:xfrm>
            <a:off x="720000" y="2563200"/>
            <a:ext cx="6840000" cy="307777"/>
          </a:xfrm>
          <a:noFill/>
          <a:ln>
            <a:noFill/>
          </a:ln>
          <a:effectLst/>
        </p:spPr>
        <p:txBody>
          <a:bodyPr wrap="square" lIns="0" tIns="0" rIns="0" bIns="0" anchor="ctr" anchorCtr="0">
            <a:noAutofit/>
          </a:bodyPr>
          <a:lstStyle>
            <a:lvl1pPr marL="0" marR="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sz="2000" cap="none" baseline="0">
                <a:ln>
                  <a:noFill/>
                </a:ln>
                <a:solidFill>
                  <a:schemeClr val="bg1"/>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marL="0" marR="0" lvl="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a:pPr>
            <a:r>
              <a:rPr lang="en-US" noProof="0" dirty="0"/>
              <a:t>Presentation Title Lorem Ipsum</a:t>
            </a:r>
          </a:p>
        </p:txBody>
      </p:sp>
      <p:pic>
        <p:nvPicPr>
          <p:cNvPr id="8" name="Picture 9">
            <a:extLst>
              <a:ext uri="{FF2B5EF4-FFF2-40B4-BE49-F238E27FC236}">
                <a16:creationId xmlns:a16="http://schemas.microsoft.com/office/drawing/2014/main" id="{7FAC4595-604B-4298-A778-60476FB73624}"/>
              </a:ext>
            </a:extLst>
          </p:cNvPr>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91000"/>
                    </a14:imgEffect>
                  </a14:imgLayer>
                </a14:imgProps>
              </a:ext>
              <a:ext uri="{28A0092B-C50C-407E-A947-70E740481C1C}">
                <a14:useLocalDpi xmlns:a14="http://schemas.microsoft.com/office/drawing/2010/main"/>
              </a:ext>
            </a:extLst>
          </a:blip>
          <a:stretch>
            <a:fillRect/>
          </a:stretch>
        </p:blipFill>
        <p:spPr>
          <a:xfrm>
            <a:off x="720000" y="720000"/>
            <a:ext cx="1440000" cy="627430"/>
          </a:xfrm>
          <a:prstGeom prst="rect">
            <a:avLst/>
          </a:prstGeom>
        </p:spPr>
      </p:pic>
    </p:spTree>
    <p:extLst>
      <p:ext uri="{BB962C8B-B14F-4D97-AF65-F5344CB8AC3E}">
        <p14:creationId xmlns:p14="http://schemas.microsoft.com/office/powerpoint/2010/main" val="17633175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5_Chapterslide with Backgroundimage">
    <p:bg>
      <p:bgPr>
        <a:gradFill flip="none" rotWithShape="1">
          <a:gsLst>
            <a:gs pos="4000">
              <a:srgbClr val="25B7BC"/>
            </a:gs>
            <a:gs pos="99000">
              <a:srgbClr val="0075BE"/>
            </a:gs>
          </a:gsLst>
          <a:lin ang="0" scaled="0"/>
          <a:tileRect/>
        </a:gradFill>
        <a:effectLst/>
      </p:bgPr>
    </p:bg>
    <p:spTree>
      <p:nvGrpSpPr>
        <p:cNvPr id="1" name=""/>
        <p:cNvGrpSpPr/>
        <p:nvPr/>
      </p:nvGrpSpPr>
      <p:grpSpPr>
        <a:xfrm>
          <a:off x="0" y="0"/>
          <a:ext cx="0" cy="0"/>
          <a:chOff x="0" y="0"/>
          <a:chExt cx="0" cy="0"/>
        </a:xfrm>
      </p:grpSpPr>
      <p:sp>
        <p:nvSpPr>
          <p:cNvPr id="16" name="Rechteck 9">
            <a:extLst>
              <a:ext uri="{FF2B5EF4-FFF2-40B4-BE49-F238E27FC236}">
                <a16:creationId xmlns:a16="http://schemas.microsoft.com/office/drawing/2014/main" id="{7E73DB68-EE5A-5647-A4F9-F03B08B746F3}"/>
              </a:ext>
            </a:extLst>
          </p:cNvPr>
          <p:cNvSpPr/>
          <p:nvPr userDrawn="1"/>
        </p:nvSpPr>
        <p:spPr>
          <a:xfrm>
            <a:off x="10571659" y="6777384"/>
            <a:ext cx="767838"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xt_SecurityLevel">
            <a:extLst>
              <a:ext uri="{FF2B5EF4-FFF2-40B4-BE49-F238E27FC236}">
                <a16:creationId xmlns:a16="http://schemas.microsoft.com/office/drawing/2014/main" id="{EE9715CF-452B-AC44-A953-B6F1245B261A}"/>
              </a:ext>
            </a:extLst>
          </p:cNvPr>
          <p:cNvSpPr txBox="1">
            <a:spLocks/>
          </p:cNvSpPr>
          <p:nvPr userDrawn="1"/>
        </p:nvSpPr>
        <p:spPr>
          <a:xfrm>
            <a:off x="10571659" y="6486200"/>
            <a:ext cx="512961" cy="153888"/>
          </a:xfrm>
          <a:prstGeom prst="rect">
            <a:avLst/>
          </a:prstGeom>
        </p:spPr>
        <p:txBody>
          <a:bodyPr vert="horz" wrap="non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Internal</a:t>
            </a:r>
            <a:endParaRPr lang="en-US" sz="1000" dirty="0">
              <a:solidFill>
                <a:schemeClr val="bg1"/>
              </a:solidFill>
              <a:latin typeface="+mn-lt"/>
            </a:endParaRPr>
          </a:p>
        </p:txBody>
      </p:sp>
      <p:sp>
        <p:nvSpPr>
          <p:cNvPr id="12" name="Titel 1">
            <a:extLst>
              <a:ext uri="{FF2B5EF4-FFF2-40B4-BE49-F238E27FC236}">
                <a16:creationId xmlns:a16="http://schemas.microsoft.com/office/drawing/2014/main" id="{BF93B270-7A45-0B46-BD10-B162614F765F}"/>
              </a:ext>
            </a:extLst>
          </p:cNvPr>
          <p:cNvSpPr>
            <a:spLocks noGrp="1"/>
          </p:cNvSpPr>
          <p:nvPr>
            <p:ph type="ctrTitle" hasCustomPrompt="1"/>
          </p:nvPr>
        </p:nvSpPr>
        <p:spPr>
          <a:xfrm>
            <a:off x="720000" y="3102501"/>
            <a:ext cx="6840000" cy="1402692"/>
          </a:xfrm>
          <a:prstGeom prst="rect">
            <a:avLst/>
          </a:prstGeom>
          <a:noFill/>
          <a:ln>
            <a:noFill/>
          </a:ln>
        </p:spPr>
        <p:txBody>
          <a:bodyPr wrap="square" lIns="0" tIns="0" rIns="0" bIns="0" anchor="t" anchorCtr="0">
            <a:noAutofit/>
          </a:bodyPr>
          <a:lstStyle>
            <a:lvl1pPr algn="l">
              <a:lnSpc>
                <a:spcPct val="110000"/>
              </a:lnSpc>
              <a:defRPr sz="4200" b="0"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noProof="0" dirty="0"/>
              <a:t>Selection Title</a:t>
            </a:r>
            <a:br>
              <a:rPr lang="en-US" noProof="0" dirty="0"/>
            </a:br>
            <a:r>
              <a:rPr lang="en-US" noProof="0" dirty="0"/>
              <a:t>Lorem Ipsum </a:t>
            </a:r>
            <a:r>
              <a:rPr lang="en-US" noProof="0" dirty="0" err="1"/>
              <a:t>Dolar</a:t>
            </a:r>
            <a:r>
              <a:rPr lang="en-US" noProof="0" dirty="0"/>
              <a:t>.</a:t>
            </a:r>
            <a:endParaRPr lang="en-US" sz="4200" dirty="0">
              <a:solidFill>
                <a:schemeClr val="bg1"/>
              </a:solidFill>
              <a:latin typeface="Avenir Light" panose="020B0402020203020204" pitchFamily="34" charset="77"/>
            </a:endParaRPr>
          </a:p>
        </p:txBody>
      </p:sp>
      <p:sp>
        <p:nvSpPr>
          <p:cNvPr id="11" name="Untertitel 2">
            <a:extLst>
              <a:ext uri="{FF2B5EF4-FFF2-40B4-BE49-F238E27FC236}">
                <a16:creationId xmlns:a16="http://schemas.microsoft.com/office/drawing/2014/main" id="{0D64F027-CE96-FA4E-9613-686153ACC429}"/>
              </a:ext>
            </a:extLst>
          </p:cNvPr>
          <p:cNvSpPr>
            <a:spLocks noGrp="1"/>
          </p:cNvSpPr>
          <p:nvPr>
            <p:ph type="subTitle" idx="1" hasCustomPrompt="1"/>
          </p:nvPr>
        </p:nvSpPr>
        <p:spPr>
          <a:xfrm>
            <a:off x="720000" y="2563200"/>
            <a:ext cx="6840000" cy="307777"/>
          </a:xfrm>
          <a:noFill/>
          <a:ln>
            <a:noFill/>
          </a:ln>
          <a:effectLst/>
        </p:spPr>
        <p:txBody>
          <a:bodyPr wrap="square" lIns="0" tIns="0" rIns="0" bIns="0" anchor="ctr" anchorCtr="0">
            <a:noAutofit/>
          </a:bodyPr>
          <a:lstStyle>
            <a:lvl1pPr marL="0" marR="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sz="2000" cap="none" baseline="0">
                <a:ln>
                  <a:noFill/>
                </a:ln>
                <a:solidFill>
                  <a:schemeClr val="bg1"/>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marL="0" marR="0" lvl="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a:pPr>
            <a:r>
              <a:rPr lang="en-US" noProof="0" dirty="0"/>
              <a:t>Presentation Title Lorem Ipsum</a:t>
            </a:r>
          </a:p>
        </p:txBody>
      </p:sp>
      <p:pic>
        <p:nvPicPr>
          <p:cNvPr id="8" name="Picture 9">
            <a:extLst>
              <a:ext uri="{FF2B5EF4-FFF2-40B4-BE49-F238E27FC236}">
                <a16:creationId xmlns:a16="http://schemas.microsoft.com/office/drawing/2014/main" id="{7FAC4595-604B-4298-A778-60476FB73624}"/>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91000"/>
                    </a14:imgEffect>
                  </a14:imgLayer>
                </a14:imgProps>
              </a:ext>
              <a:ext uri="{28A0092B-C50C-407E-A947-70E740481C1C}">
                <a14:useLocalDpi xmlns:a14="http://schemas.microsoft.com/office/drawing/2010/main"/>
              </a:ext>
            </a:extLst>
          </a:blip>
          <a:stretch>
            <a:fillRect/>
          </a:stretch>
        </p:blipFill>
        <p:spPr>
          <a:xfrm>
            <a:off x="720000" y="720000"/>
            <a:ext cx="1440000" cy="627430"/>
          </a:xfrm>
          <a:prstGeom prst="rect">
            <a:avLst/>
          </a:prstGeom>
        </p:spPr>
      </p:pic>
    </p:spTree>
    <p:extLst>
      <p:ext uri="{BB962C8B-B14F-4D97-AF65-F5344CB8AC3E}">
        <p14:creationId xmlns:p14="http://schemas.microsoft.com/office/powerpoint/2010/main" val="1270034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_ AVL Compan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Rechteck 9">
            <a:extLst>
              <a:ext uri="{FF2B5EF4-FFF2-40B4-BE49-F238E27FC236}">
                <a16:creationId xmlns:a16="http://schemas.microsoft.com/office/drawing/2014/main" id="{92751360-6AA2-5A4D-AD82-CC750FB739DB}"/>
              </a:ext>
            </a:extLst>
          </p:cNvPr>
          <p:cNvSpPr/>
          <p:nvPr userDrawn="1"/>
        </p:nvSpPr>
        <p:spPr>
          <a:xfrm>
            <a:off x="10571659" y="6777384"/>
            <a:ext cx="767838"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xt_SecurityLevel">
            <a:extLst>
              <a:ext uri="{FF2B5EF4-FFF2-40B4-BE49-F238E27FC236}">
                <a16:creationId xmlns:a16="http://schemas.microsoft.com/office/drawing/2014/main" id="{A21F77F4-53E2-CF45-BB0F-37AD656A5317}"/>
              </a:ext>
            </a:extLst>
          </p:cNvPr>
          <p:cNvSpPr txBox="1">
            <a:spLocks/>
          </p:cNvSpPr>
          <p:nvPr userDrawn="1"/>
        </p:nvSpPr>
        <p:spPr>
          <a:xfrm>
            <a:off x="10571659" y="6486200"/>
            <a:ext cx="512961" cy="153888"/>
          </a:xfrm>
          <a:prstGeom prst="rect">
            <a:avLst/>
          </a:prstGeom>
        </p:spPr>
        <p:txBody>
          <a:bodyPr vert="horz" wrap="non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Internal</a:t>
            </a:r>
            <a:endParaRPr lang="en-US" sz="1000" dirty="0">
              <a:solidFill>
                <a:schemeClr val="bg1"/>
              </a:solidFill>
              <a:latin typeface="+mn-lt"/>
            </a:endParaRPr>
          </a:p>
        </p:txBody>
      </p:sp>
      <p:sp>
        <p:nvSpPr>
          <p:cNvPr id="12" name="txt_Companyname">
            <a:extLst>
              <a:ext uri="{FF2B5EF4-FFF2-40B4-BE49-F238E27FC236}">
                <a16:creationId xmlns:a16="http://schemas.microsoft.com/office/drawing/2014/main" id="{4520C221-FC15-D849-9DF8-0E90427594FE}"/>
              </a:ext>
            </a:extLst>
          </p:cNvPr>
          <p:cNvSpPr txBox="1">
            <a:spLocks/>
          </p:cNvSpPr>
          <p:nvPr userDrawn="1"/>
        </p:nvSpPr>
        <p:spPr>
          <a:xfrm>
            <a:off x="720000" y="6486200"/>
            <a:ext cx="5771874" cy="153888"/>
          </a:xfrm>
          <a:prstGeom prst="rect">
            <a:avLst/>
          </a:prstGeom>
        </p:spPr>
        <p:txBody>
          <a:bodyPr vert="horz" wrap="squar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AVL List GmbH</a:t>
            </a:r>
            <a:endParaRPr lang="en-US" sz="1000" dirty="0">
              <a:solidFill>
                <a:schemeClr val="bg1"/>
              </a:solidFill>
              <a:latin typeface="+mn-lt"/>
            </a:endParaRPr>
          </a:p>
        </p:txBody>
      </p:sp>
      <p:sp>
        <p:nvSpPr>
          <p:cNvPr id="9" name="txt_Autor1">
            <a:extLst>
              <a:ext uri="{FF2B5EF4-FFF2-40B4-BE49-F238E27FC236}">
                <a16:creationId xmlns:a16="http://schemas.microsoft.com/office/drawing/2014/main" id="{E4C265FE-F40C-4E64-A257-EF03A84FD35B}"/>
              </a:ext>
            </a:extLst>
          </p:cNvPr>
          <p:cNvSpPr txBox="1"/>
          <p:nvPr userDrawn="1"/>
        </p:nvSpPr>
        <p:spPr>
          <a:xfrm>
            <a:off x="720000" y="5295878"/>
            <a:ext cx="6840000" cy="215444"/>
          </a:xfrm>
          <a:prstGeom prst="rect">
            <a:avLst/>
          </a:prstGeom>
          <a:noFill/>
          <a:ln>
            <a:noFill/>
          </a:ln>
        </p:spPr>
        <p:txBody>
          <a:bodyPr wrap="square" lIns="0" tIns="0" rIns="0" bIns="0" rtlCol="0" anchor="ctr" anchorCtr="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a:pPr>
            <a:endParaRPr lang="en-US" sz="1400" b="0" kern="1200" baseline="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2" name="Untertitel 2">
            <a:extLst>
              <a:ext uri="{FF2B5EF4-FFF2-40B4-BE49-F238E27FC236}">
                <a16:creationId xmlns:a16="http://schemas.microsoft.com/office/drawing/2014/main" id="{8A07C198-1062-DC4A-A59C-556047ADA531}"/>
              </a:ext>
            </a:extLst>
          </p:cNvPr>
          <p:cNvSpPr>
            <a:spLocks noGrp="1"/>
          </p:cNvSpPr>
          <p:nvPr>
            <p:ph type="subTitle" idx="1" hasCustomPrompt="1"/>
          </p:nvPr>
        </p:nvSpPr>
        <p:spPr>
          <a:xfrm>
            <a:off x="720000" y="4020425"/>
            <a:ext cx="6840000" cy="307777"/>
          </a:xfrm>
          <a:noFill/>
          <a:ln>
            <a:noFill/>
          </a:ln>
          <a:effectLst/>
        </p:spPr>
        <p:txBody>
          <a:bodyPr wrap="square" lIns="0" tIns="0" rIns="0" bIns="0" anchor="t" anchorCtr="0">
            <a:spAutoFit/>
          </a:bodyPr>
          <a:lstStyle>
            <a:lvl1pPr marL="0" marR="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sz="2000" cap="none" baseline="0">
                <a:ln>
                  <a:noFill/>
                </a:ln>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marL="0" marR="0" lvl="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a:pPr>
            <a:r>
              <a:rPr lang="en-US" noProof="0" dirty="0"/>
              <a:t>Presentation Subline Lorem Ipsum</a:t>
            </a:r>
          </a:p>
        </p:txBody>
      </p:sp>
      <p:sp>
        <p:nvSpPr>
          <p:cNvPr id="21" name="Titel 1">
            <a:extLst>
              <a:ext uri="{FF2B5EF4-FFF2-40B4-BE49-F238E27FC236}">
                <a16:creationId xmlns:a16="http://schemas.microsoft.com/office/drawing/2014/main" id="{FE5B658E-8431-C648-8E22-0189E03E43A8}"/>
              </a:ext>
            </a:extLst>
          </p:cNvPr>
          <p:cNvSpPr>
            <a:spLocks noGrp="1"/>
          </p:cNvSpPr>
          <p:nvPr>
            <p:ph type="ctrTitle" hasCustomPrompt="1"/>
          </p:nvPr>
        </p:nvSpPr>
        <p:spPr>
          <a:xfrm>
            <a:off x="720000" y="2492896"/>
            <a:ext cx="6840000" cy="1402692"/>
          </a:xfrm>
          <a:prstGeom prst="rect">
            <a:avLst/>
          </a:prstGeom>
          <a:noFill/>
          <a:ln>
            <a:noFill/>
          </a:ln>
        </p:spPr>
        <p:txBody>
          <a:bodyPr wrap="square" lIns="0" tIns="0" rIns="0" bIns="0" anchor="b" anchorCtr="0">
            <a:noAutofit/>
          </a:bodyPr>
          <a:lstStyle>
            <a:lvl1pPr algn="l">
              <a:lnSpc>
                <a:spcPct val="110000"/>
              </a:lnSpc>
              <a:defRPr sz="4200" b="0" i="0"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noProof="0" dirty="0"/>
              <a:t>Document</a:t>
            </a:r>
            <a:br>
              <a:rPr lang="en-US" noProof="0" dirty="0"/>
            </a:br>
            <a:r>
              <a:rPr lang="en-US" noProof="0" dirty="0"/>
              <a:t>Title</a:t>
            </a:r>
          </a:p>
        </p:txBody>
      </p:sp>
      <p:pic>
        <p:nvPicPr>
          <p:cNvPr id="13" name="Picture 9">
            <a:extLst>
              <a:ext uri="{FF2B5EF4-FFF2-40B4-BE49-F238E27FC236}">
                <a16:creationId xmlns:a16="http://schemas.microsoft.com/office/drawing/2014/main" id="{AA0C7E81-2921-41D5-8F7E-0E1C9FE9F681}"/>
              </a:ext>
            </a:extLst>
          </p:cNvPr>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91000"/>
                    </a14:imgEffect>
                  </a14:imgLayer>
                </a14:imgProps>
              </a:ext>
              <a:ext uri="{28A0092B-C50C-407E-A947-70E740481C1C}">
                <a14:useLocalDpi xmlns:a14="http://schemas.microsoft.com/office/drawing/2010/main"/>
              </a:ext>
            </a:extLst>
          </a:blip>
          <a:stretch>
            <a:fillRect/>
          </a:stretch>
        </p:blipFill>
        <p:spPr>
          <a:xfrm>
            <a:off x="720000" y="720000"/>
            <a:ext cx="1440000" cy="627430"/>
          </a:xfrm>
          <a:prstGeom prst="rect">
            <a:avLst/>
          </a:prstGeom>
        </p:spPr>
      </p:pic>
    </p:spTree>
    <p:extLst>
      <p:ext uri="{BB962C8B-B14F-4D97-AF65-F5344CB8AC3E}">
        <p14:creationId xmlns:p14="http://schemas.microsoft.com/office/powerpoint/2010/main" val="1373287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6_Chapterslide with Backgroundimage">
    <p:bg>
      <p:bgPr>
        <a:gradFill>
          <a:gsLst>
            <a:gs pos="4000">
              <a:srgbClr val="FBB900"/>
            </a:gs>
            <a:gs pos="99000">
              <a:srgbClr val="E50046"/>
            </a:gs>
          </a:gsLst>
          <a:lin ang="0" scaled="0"/>
        </a:gradFill>
        <a:effectLst/>
      </p:bgPr>
    </p:bg>
    <p:spTree>
      <p:nvGrpSpPr>
        <p:cNvPr id="1" name=""/>
        <p:cNvGrpSpPr/>
        <p:nvPr/>
      </p:nvGrpSpPr>
      <p:grpSpPr>
        <a:xfrm>
          <a:off x="0" y="0"/>
          <a:ext cx="0" cy="0"/>
          <a:chOff x="0" y="0"/>
          <a:chExt cx="0" cy="0"/>
        </a:xfrm>
      </p:grpSpPr>
      <p:sp>
        <p:nvSpPr>
          <p:cNvPr id="16" name="Rechteck 9">
            <a:extLst>
              <a:ext uri="{FF2B5EF4-FFF2-40B4-BE49-F238E27FC236}">
                <a16:creationId xmlns:a16="http://schemas.microsoft.com/office/drawing/2014/main" id="{7E73DB68-EE5A-5647-A4F9-F03B08B746F3}"/>
              </a:ext>
            </a:extLst>
          </p:cNvPr>
          <p:cNvSpPr/>
          <p:nvPr userDrawn="1"/>
        </p:nvSpPr>
        <p:spPr>
          <a:xfrm>
            <a:off x="10571659" y="6777384"/>
            <a:ext cx="767838"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xt_SecurityLevel">
            <a:extLst>
              <a:ext uri="{FF2B5EF4-FFF2-40B4-BE49-F238E27FC236}">
                <a16:creationId xmlns:a16="http://schemas.microsoft.com/office/drawing/2014/main" id="{EE9715CF-452B-AC44-A953-B6F1245B261A}"/>
              </a:ext>
            </a:extLst>
          </p:cNvPr>
          <p:cNvSpPr txBox="1">
            <a:spLocks/>
          </p:cNvSpPr>
          <p:nvPr userDrawn="1"/>
        </p:nvSpPr>
        <p:spPr>
          <a:xfrm>
            <a:off x="10571659" y="6486200"/>
            <a:ext cx="512961" cy="153888"/>
          </a:xfrm>
          <a:prstGeom prst="rect">
            <a:avLst/>
          </a:prstGeom>
        </p:spPr>
        <p:txBody>
          <a:bodyPr vert="horz" wrap="non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Internal</a:t>
            </a:r>
            <a:endParaRPr lang="en-US" sz="1000" dirty="0">
              <a:solidFill>
                <a:schemeClr val="bg1"/>
              </a:solidFill>
              <a:latin typeface="+mn-lt"/>
            </a:endParaRPr>
          </a:p>
        </p:txBody>
      </p:sp>
      <p:sp>
        <p:nvSpPr>
          <p:cNvPr id="12" name="Titel 1">
            <a:extLst>
              <a:ext uri="{FF2B5EF4-FFF2-40B4-BE49-F238E27FC236}">
                <a16:creationId xmlns:a16="http://schemas.microsoft.com/office/drawing/2014/main" id="{BF93B270-7A45-0B46-BD10-B162614F765F}"/>
              </a:ext>
            </a:extLst>
          </p:cNvPr>
          <p:cNvSpPr>
            <a:spLocks noGrp="1"/>
          </p:cNvSpPr>
          <p:nvPr>
            <p:ph type="ctrTitle" hasCustomPrompt="1"/>
          </p:nvPr>
        </p:nvSpPr>
        <p:spPr>
          <a:xfrm>
            <a:off x="720000" y="3102501"/>
            <a:ext cx="6840000" cy="1402692"/>
          </a:xfrm>
          <a:prstGeom prst="rect">
            <a:avLst/>
          </a:prstGeom>
          <a:noFill/>
          <a:ln>
            <a:noFill/>
          </a:ln>
        </p:spPr>
        <p:txBody>
          <a:bodyPr wrap="square" lIns="0" tIns="0" rIns="0" bIns="0" anchor="t" anchorCtr="0">
            <a:noAutofit/>
          </a:bodyPr>
          <a:lstStyle>
            <a:lvl1pPr algn="l">
              <a:lnSpc>
                <a:spcPct val="110000"/>
              </a:lnSpc>
              <a:defRPr sz="4200" b="0"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noProof="0" dirty="0"/>
              <a:t>Selection Title</a:t>
            </a:r>
            <a:br>
              <a:rPr lang="en-US" noProof="0" dirty="0"/>
            </a:br>
            <a:r>
              <a:rPr lang="en-US" noProof="0" dirty="0"/>
              <a:t>Lorem Ipsum </a:t>
            </a:r>
            <a:r>
              <a:rPr lang="en-US" noProof="0" dirty="0" err="1"/>
              <a:t>Dolar</a:t>
            </a:r>
            <a:r>
              <a:rPr lang="en-US" noProof="0" dirty="0"/>
              <a:t>.</a:t>
            </a:r>
            <a:endParaRPr lang="en-US" sz="4200" dirty="0">
              <a:solidFill>
                <a:schemeClr val="bg1"/>
              </a:solidFill>
              <a:latin typeface="Avenir Light" panose="020B0402020203020204" pitchFamily="34" charset="77"/>
            </a:endParaRPr>
          </a:p>
        </p:txBody>
      </p:sp>
      <p:sp>
        <p:nvSpPr>
          <p:cNvPr id="11" name="Untertitel 2">
            <a:extLst>
              <a:ext uri="{FF2B5EF4-FFF2-40B4-BE49-F238E27FC236}">
                <a16:creationId xmlns:a16="http://schemas.microsoft.com/office/drawing/2014/main" id="{0D64F027-CE96-FA4E-9613-686153ACC429}"/>
              </a:ext>
            </a:extLst>
          </p:cNvPr>
          <p:cNvSpPr>
            <a:spLocks noGrp="1"/>
          </p:cNvSpPr>
          <p:nvPr>
            <p:ph type="subTitle" idx="1" hasCustomPrompt="1"/>
          </p:nvPr>
        </p:nvSpPr>
        <p:spPr>
          <a:xfrm>
            <a:off x="720000" y="2563200"/>
            <a:ext cx="6840000" cy="307777"/>
          </a:xfrm>
          <a:noFill/>
          <a:ln>
            <a:noFill/>
          </a:ln>
          <a:effectLst/>
        </p:spPr>
        <p:txBody>
          <a:bodyPr wrap="square" lIns="0" tIns="0" rIns="0" bIns="0" anchor="ctr" anchorCtr="0">
            <a:noAutofit/>
          </a:bodyPr>
          <a:lstStyle>
            <a:lvl1pPr marL="0" marR="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sz="2000" cap="none" baseline="0">
                <a:ln>
                  <a:noFill/>
                </a:ln>
                <a:solidFill>
                  <a:schemeClr val="bg1"/>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marL="0" marR="0" lvl="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a:pPr>
            <a:r>
              <a:rPr lang="en-US" noProof="0" dirty="0"/>
              <a:t>Presentation Title Lorem Ipsum</a:t>
            </a:r>
          </a:p>
        </p:txBody>
      </p:sp>
      <p:pic>
        <p:nvPicPr>
          <p:cNvPr id="8" name="Picture 9">
            <a:extLst>
              <a:ext uri="{FF2B5EF4-FFF2-40B4-BE49-F238E27FC236}">
                <a16:creationId xmlns:a16="http://schemas.microsoft.com/office/drawing/2014/main" id="{7FAC4595-604B-4298-A778-60476FB73624}"/>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91000"/>
                    </a14:imgEffect>
                  </a14:imgLayer>
                </a14:imgProps>
              </a:ext>
              <a:ext uri="{28A0092B-C50C-407E-A947-70E740481C1C}">
                <a14:useLocalDpi xmlns:a14="http://schemas.microsoft.com/office/drawing/2010/main"/>
              </a:ext>
            </a:extLst>
          </a:blip>
          <a:stretch>
            <a:fillRect/>
          </a:stretch>
        </p:blipFill>
        <p:spPr>
          <a:xfrm>
            <a:off x="720000" y="720000"/>
            <a:ext cx="1440000" cy="627430"/>
          </a:xfrm>
          <a:prstGeom prst="rect">
            <a:avLst/>
          </a:prstGeom>
        </p:spPr>
      </p:pic>
    </p:spTree>
    <p:extLst>
      <p:ext uri="{BB962C8B-B14F-4D97-AF65-F5344CB8AC3E}">
        <p14:creationId xmlns:p14="http://schemas.microsoft.com/office/powerpoint/2010/main" val="11744577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7_Chapterslide with Backgroundimage">
    <p:bg>
      <p:bgPr>
        <a:gradFill>
          <a:gsLst>
            <a:gs pos="4000">
              <a:srgbClr val="E50046"/>
            </a:gs>
            <a:gs pos="99000">
              <a:srgbClr val="482583"/>
            </a:gs>
          </a:gsLst>
          <a:lin ang="0" scaled="0"/>
        </a:gradFill>
        <a:effectLst/>
      </p:bgPr>
    </p:bg>
    <p:spTree>
      <p:nvGrpSpPr>
        <p:cNvPr id="1" name=""/>
        <p:cNvGrpSpPr/>
        <p:nvPr/>
      </p:nvGrpSpPr>
      <p:grpSpPr>
        <a:xfrm>
          <a:off x="0" y="0"/>
          <a:ext cx="0" cy="0"/>
          <a:chOff x="0" y="0"/>
          <a:chExt cx="0" cy="0"/>
        </a:xfrm>
      </p:grpSpPr>
      <p:sp>
        <p:nvSpPr>
          <p:cNvPr id="16" name="Rechteck 9">
            <a:extLst>
              <a:ext uri="{FF2B5EF4-FFF2-40B4-BE49-F238E27FC236}">
                <a16:creationId xmlns:a16="http://schemas.microsoft.com/office/drawing/2014/main" id="{7E73DB68-EE5A-5647-A4F9-F03B08B746F3}"/>
              </a:ext>
            </a:extLst>
          </p:cNvPr>
          <p:cNvSpPr/>
          <p:nvPr userDrawn="1"/>
        </p:nvSpPr>
        <p:spPr>
          <a:xfrm>
            <a:off x="10571659" y="6777384"/>
            <a:ext cx="767838"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xt_SecurityLevel">
            <a:extLst>
              <a:ext uri="{FF2B5EF4-FFF2-40B4-BE49-F238E27FC236}">
                <a16:creationId xmlns:a16="http://schemas.microsoft.com/office/drawing/2014/main" id="{EE9715CF-452B-AC44-A953-B6F1245B261A}"/>
              </a:ext>
            </a:extLst>
          </p:cNvPr>
          <p:cNvSpPr txBox="1">
            <a:spLocks/>
          </p:cNvSpPr>
          <p:nvPr userDrawn="1"/>
        </p:nvSpPr>
        <p:spPr>
          <a:xfrm>
            <a:off x="10571659" y="6486200"/>
            <a:ext cx="512961" cy="153888"/>
          </a:xfrm>
          <a:prstGeom prst="rect">
            <a:avLst/>
          </a:prstGeom>
        </p:spPr>
        <p:txBody>
          <a:bodyPr vert="horz" wrap="non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Internal</a:t>
            </a:r>
            <a:endParaRPr lang="en-US" sz="1000" dirty="0">
              <a:solidFill>
                <a:schemeClr val="bg1"/>
              </a:solidFill>
              <a:latin typeface="+mn-lt"/>
            </a:endParaRPr>
          </a:p>
        </p:txBody>
      </p:sp>
      <p:sp>
        <p:nvSpPr>
          <p:cNvPr id="12" name="Titel 1">
            <a:extLst>
              <a:ext uri="{FF2B5EF4-FFF2-40B4-BE49-F238E27FC236}">
                <a16:creationId xmlns:a16="http://schemas.microsoft.com/office/drawing/2014/main" id="{BF93B270-7A45-0B46-BD10-B162614F765F}"/>
              </a:ext>
            </a:extLst>
          </p:cNvPr>
          <p:cNvSpPr>
            <a:spLocks noGrp="1"/>
          </p:cNvSpPr>
          <p:nvPr>
            <p:ph type="ctrTitle" hasCustomPrompt="1"/>
          </p:nvPr>
        </p:nvSpPr>
        <p:spPr>
          <a:xfrm>
            <a:off x="720000" y="3102501"/>
            <a:ext cx="6840000" cy="1402692"/>
          </a:xfrm>
          <a:prstGeom prst="rect">
            <a:avLst/>
          </a:prstGeom>
          <a:noFill/>
          <a:ln>
            <a:noFill/>
          </a:ln>
        </p:spPr>
        <p:txBody>
          <a:bodyPr wrap="square" lIns="0" tIns="0" rIns="0" bIns="0" anchor="t" anchorCtr="0">
            <a:noAutofit/>
          </a:bodyPr>
          <a:lstStyle>
            <a:lvl1pPr algn="l">
              <a:lnSpc>
                <a:spcPct val="110000"/>
              </a:lnSpc>
              <a:defRPr sz="4200" b="0"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noProof="0" dirty="0"/>
              <a:t>Selection Title</a:t>
            </a:r>
            <a:br>
              <a:rPr lang="en-US" noProof="0" dirty="0"/>
            </a:br>
            <a:r>
              <a:rPr lang="en-US" noProof="0" dirty="0"/>
              <a:t>Lorem Ipsum </a:t>
            </a:r>
            <a:r>
              <a:rPr lang="en-US" noProof="0" dirty="0" err="1"/>
              <a:t>Dolar</a:t>
            </a:r>
            <a:r>
              <a:rPr lang="en-US" noProof="0" dirty="0"/>
              <a:t>.</a:t>
            </a:r>
            <a:endParaRPr lang="en-US" sz="4200" dirty="0">
              <a:solidFill>
                <a:schemeClr val="bg1"/>
              </a:solidFill>
              <a:latin typeface="Avenir Light" panose="020B0402020203020204" pitchFamily="34" charset="77"/>
            </a:endParaRPr>
          </a:p>
        </p:txBody>
      </p:sp>
      <p:sp>
        <p:nvSpPr>
          <p:cNvPr id="11" name="Untertitel 2">
            <a:extLst>
              <a:ext uri="{FF2B5EF4-FFF2-40B4-BE49-F238E27FC236}">
                <a16:creationId xmlns:a16="http://schemas.microsoft.com/office/drawing/2014/main" id="{0D64F027-CE96-FA4E-9613-686153ACC429}"/>
              </a:ext>
            </a:extLst>
          </p:cNvPr>
          <p:cNvSpPr>
            <a:spLocks noGrp="1"/>
          </p:cNvSpPr>
          <p:nvPr>
            <p:ph type="subTitle" idx="1" hasCustomPrompt="1"/>
          </p:nvPr>
        </p:nvSpPr>
        <p:spPr>
          <a:xfrm>
            <a:off x="720000" y="2563200"/>
            <a:ext cx="6840000" cy="307777"/>
          </a:xfrm>
          <a:noFill/>
          <a:ln>
            <a:noFill/>
          </a:ln>
          <a:effectLst/>
        </p:spPr>
        <p:txBody>
          <a:bodyPr wrap="square" lIns="0" tIns="0" rIns="0" bIns="0" anchor="ctr" anchorCtr="0">
            <a:noAutofit/>
          </a:bodyPr>
          <a:lstStyle>
            <a:lvl1pPr marL="0" marR="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sz="2000" cap="none" baseline="0">
                <a:ln>
                  <a:noFill/>
                </a:ln>
                <a:solidFill>
                  <a:schemeClr val="bg1"/>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marL="0" marR="0" lvl="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a:pPr>
            <a:r>
              <a:rPr lang="en-US" noProof="0" dirty="0"/>
              <a:t>Presentation Title Lorem Ipsum</a:t>
            </a:r>
          </a:p>
        </p:txBody>
      </p:sp>
      <p:pic>
        <p:nvPicPr>
          <p:cNvPr id="8" name="Picture 9">
            <a:extLst>
              <a:ext uri="{FF2B5EF4-FFF2-40B4-BE49-F238E27FC236}">
                <a16:creationId xmlns:a16="http://schemas.microsoft.com/office/drawing/2014/main" id="{7FAC4595-604B-4298-A778-60476FB73624}"/>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91000"/>
                    </a14:imgEffect>
                  </a14:imgLayer>
                </a14:imgProps>
              </a:ext>
              <a:ext uri="{28A0092B-C50C-407E-A947-70E740481C1C}">
                <a14:useLocalDpi xmlns:a14="http://schemas.microsoft.com/office/drawing/2010/main"/>
              </a:ext>
            </a:extLst>
          </a:blip>
          <a:stretch>
            <a:fillRect/>
          </a:stretch>
        </p:blipFill>
        <p:spPr>
          <a:xfrm>
            <a:off x="720000" y="720000"/>
            <a:ext cx="1440000" cy="627430"/>
          </a:xfrm>
          <a:prstGeom prst="rect">
            <a:avLst/>
          </a:prstGeom>
        </p:spPr>
      </p:pic>
    </p:spTree>
    <p:extLst>
      <p:ext uri="{BB962C8B-B14F-4D97-AF65-F5344CB8AC3E}">
        <p14:creationId xmlns:p14="http://schemas.microsoft.com/office/powerpoint/2010/main" val="402731272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10_Chapterslide with Backgroundimage">
    <p:bg>
      <p:bgPr>
        <a:gradFill>
          <a:gsLst>
            <a:gs pos="4000">
              <a:srgbClr val="FBB900"/>
            </a:gs>
            <a:gs pos="99000">
              <a:srgbClr val="23A638"/>
            </a:gs>
          </a:gsLst>
          <a:lin ang="0" scaled="0"/>
        </a:gradFill>
        <a:effectLst/>
      </p:bgPr>
    </p:bg>
    <p:spTree>
      <p:nvGrpSpPr>
        <p:cNvPr id="1" name=""/>
        <p:cNvGrpSpPr/>
        <p:nvPr/>
      </p:nvGrpSpPr>
      <p:grpSpPr>
        <a:xfrm>
          <a:off x="0" y="0"/>
          <a:ext cx="0" cy="0"/>
          <a:chOff x="0" y="0"/>
          <a:chExt cx="0" cy="0"/>
        </a:xfrm>
      </p:grpSpPr>
      <p:sp>
        <p:nvSpPr>
          <p:cNvPr id="16" name="Rechteck 9">
            <a:extLst>
              <a:ext uri="{FF2B5EF4-FFF2-40B4-BE49-F238E27FC236}">
                <a16:creationId xmlns:a16="http://schemas.microsoft.com/office/drawing/2014/main" id="{7E73DB68-EE5A-5647-A4F9-F03B08B746F3}"/>
              </a:ext>
            </a:extLst>
          </p:cNvPr>
          <p:cNvSpPr/>
          <p:nvPr userDrawn="1"/>
        </p:nvSpPr>
        <p:spPr>
          <a:xfrm>
            <a:off x="10571659" y="6777384"/>
            <a:ext cx="767838"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xt_SecurityLevel">
            <a:extLst>
              <a:ext uri="{FF2B5EF4-FFF2-40B4-BE49-F238E27FC236}">
                <a16:creationId xmlns:a16="http://schemas.microsoft.com/office/drawing/2014/main" id="{EE9715CF-452B-AC44-A953-B6F1245B261A}"/>
              </a:ext>
            </a:extLst>
          </p:cNvPr>
          <p:cNvSpPr txBox="1">
            <a:spLocks/>
          </p:cNvSpPr>
          <p:nvPr userDrawn="1"/>
        </p:nvSpPr>
        <p:spPr>
          <a:xfrm>
            <a:off x="10571659" y="6486200"/>
            <a:ext cx="512961" cy="153888"/>
          </a:xfrm>
          <a:prstGeom prst="rect">
            <a:avLst/>
          </a:prstGeom>
        </p:spPr>
        <p:txBody>
          <a:bodyPr vert="horz" wrap="non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Internal</a:t>
            </a:r>
            <a:endParaRPr lang="en-US" sz="1000" dirty="0">
              <a:solidFill>
                <a:schemeClr val="bg1"/>
              </a:solidFill>
              <a:latin typeface="+mn-lt"/>
            </a:endParaRPr>
          </a:p>
        </p:txBody>
      </p:sp>
      <p:sp>
        <p:nvSpPr>
          <p:cNvPr id="12" name="Titel 1">
            <a:extLst>
              <a:ext uri="{FF2B5EF4-FFF2-40B4-BE49-F238E27FC236}">
                <a16:creationId xmlns:a16="http://schemas.microsoft.com/office/drawing/2014/main" id="{BF93B270-7A45-0B46-BD10-B162614F765F}"/>
              </a:ext>
            </a:extLst>
          </p:cNvPr>
          <p:cNvSpPr>
            <a:spLocks noGrp="1"/>
          </p:cNvSpPr>
          <p:nvPr>
            <p:ph type="ctrTitle" hasCustomPrompt="1"/>
          </p:nvPr>
        </p:nvSpPr>
        <p:spPr>
          <a:xfrm>
            <a:off x="720000" y="3102501"/>
            <a:ext cx="6840000" cy="1402692"/>
          </a:xfrm>
          <a:prstGeom prst="rect">
            <a:avLst/>
          </a:prstGeom>
          <a:noFill/>
          <a:ln>
            <a:noFill/>
          </a:ln>
        </p:spPr>
        <p:txBody>
          <a:bodyPr wrap="square" lIns="0" tIns="0" rIns="0" bIns="0" anchor="t" anchorCtr="0">
            <a:noAutofit/>
          </a:bodyPr>
          <a:lstStyle>
            <a:lvl1pPr algn="l">
              <a:lnSpc>
                <a:spcPct val="110000"/>
              </a:lnSpc>
              <a:defRPr sz="4200" b="0"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noProof="0" dirty="0"/>
              <a:t>Selection Title</a:t>
            </a:r>
            <a:br>
              <a:rPr lang="en-US" noProof="0" dirty="0"/>
            </a:br>
            <a:r>
              <a:rPr lang="en-US" noProof="0" dirty="0"/>
              <a:t>Lorem Ipsum </a:t>
            </a:r>
            <a:r>
              <a:rPr lang="en-US" noProof="0" dirty="0" err="1"/>
              <a:t>Dolar</a:t>
            </a:r>
            <a:r>
              <a:rPr lang="en-US" noProof="0" dirty="0"/>
              <a:t>.</a:t>
            </a:r>
            <a:endParaRPr lang="en-US" sz="4200" dirty="0">
              <a:solidFill>
                <a:schemeClr val="bg1"/>
              </a:solidFill>
              <a:latin typeface="Avenir Light" panose="020B0402020203020204" pitchFamily="34" charset="77"/>
            </a:endParaRPr>
          </a:p>
        </p:txBody>
      </p:sp>
      <p:sp>
        <p:nvSpPr>
          <p:cNvPr id="11" name="Untertitel 2">
            <a:extLst>
              <a:ext uri="{FF2B5EF4-FFF2-40B4-BE49-F238E27FC236}">
                <a16:creationId xmlns:a16="http://schemas.microsoft.com/office/drawing/2014/main" id="{0D64F027-CE96-FA4E-9613-686153ACC429}"/>
              </a:ext>
            </a:extLst>
          </p:cNvPr>
          <p:cNvSpPr>
            <a:spLocks noGrp="1"/>
          </p:cNvSpPr>
          <p:nvPr>
            <p:ph type="subTitle" idx="1" hasCustomPrompt="1"/>
          </p:nvPr>
        </p:nvSpPr>
        <p:spPr>
          <a:xfrm>
            <a:off x="720000" y="2563200"/>
            <a:ext cx="6840000" cy="307777"/>
          </a:xfrm>
          <a:noFill/>
          <a:ln>
            <a:noFill/>
          </a:ln>
          <a:effectLst/>
        </p:spPr>
        <p:txBody>
          <a:bodyPr wrap="square" lIns="0" tIns="0" rIns="0" bIns="0" anchor="ctr" anchorCtr="0">
            <a:noAutofit/>
          </a:bodyPr>
          <a:lstStyle>
            <a:lvl1pPr marL="0" marR="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sz="2000" cap="none" baseline="0">
                <a:ln>
                  <a:noFill/>
                </a:ln>
                <a:solidFill>
                  <a:schemeClr val="bg1"/>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marL="0" marR="0" lvl="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a:pPr>
            <a:r>
              <a:rPr lang="en-US" noProof="0" dirty="0"/>
              <a:t>Presentation Title Lorem Ipsum</a:t>
            </a:r>
          </a:p>
        </p:txBody>
      </p:sp>
      <p:pic>
        <p:nvPicPr>
          <p:cNvPr id="8" name="Picture 9">
            <a:extLst>
              <a:ext uri="{FF2B5EF4-FFF2-40B4-BE49-F238E27FC236}">
                <a16:creationId xmlns:a16="http://schemas.microsoft.com/office/drawing/2014/main" id="{7FAC4595-604B-4298-A778-60476FB73624}"/>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91000"/>
                    </a14:imgEffect>
                  </a14:imgLayer>
                </a14:imgProps>
              </a:ext>
              <a:ext uri="{28A0092B-C50C-407E-A947-70E740481C1C}">
                <a14:useLocalDpi xmlns:a14="http://schemas.microsoft.com/office/drawing/2010/main"/>
              </a:ext>
            </a:extLst>
          </a:blip>
          <a:stretch>
            <a:fillRect/>
          </a:stretch>
        </p:blipFill>
        <p:spPr>
          <a:xfrm>
            <a:off x="720000" y="720000"/>
            <a:ext cx="1440000" cy="627430"/>
          </a:xfrm>
          <a:prstGeom prst="rect">
            <a:avLst/>
          </a:prstGeom>
        </p:spPr>
      </p:pic>
    </p:spTree>
    <p:extLst>
      <p:ext uri="{BB962C8B-B14F-4D97-AF65-F5344CB8AC3E}">
        <p14:creationId xmlns:p14="http://schemas.microsoft.com/office/powerpoint/2010/main" val="28279175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9_Chapterslide with Backgroundimage">
    <p:bg>
      <p:bgPr>
        <a:gradFill>
          <a:gsLst>
            <a:gs pos="4000">
              <a:srgbClr val="25B7BC"/>
            </a:gs>
            <a:gs pos="99000">
              <a:srgbClr val="23A638"/>
            </a:gs>
          </a:gsLst>
          <a:lin ang="0" scaled="0"/>
        </a:gradFill>
        <a:effectLst/>
      </p:bgPr>
    </p:bg>
    <p:spTree>
      <p:nvGrpSpPr>
        <p:cNvPr id="1" name=""/>
        <p:cNvGrpSpPr/>
        <p:nvPr/>
      </p:nvGrpSpPr>
      <p:grpSpPr>
        <a:xfrm>
          <a:off x="0" y="0"/>
          <a:ext cx="0" cy="0"/>
          <a:chOff x="0" y="0"/>
          <a:chExt cx="0" cy="0"/>
        </a:xfrm>
      </p:grpSpPr>
      <p:sp>
        <p:nvSpPr>
          <p:cNvPr id="16" name="Rechteck 9">
            <a:extLst>
              <a:ext uri="{FF2B5EF4-FFF2-40B4-BE49-F238E27FC236}">
                <a16:creationId xmlns:a16="http://schemas.microsoft.com/office/drawing/2014/main" id="{7E73DB68-EE5A-5647-A4F9-F03B08B746F3}"/>
              </a:ext>
            </a:extLst>
          </p:cNvPr>
          <p:cNvSpPr/>
          <p:nvPr userDrawn="1"/>
        </p:nvSpPr>
        <p:spPr>
          <a:xfrm>
            <a:off x="10571659" y="6777384"/>
            <a:ext cx="767838"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xt_SecurityLevel">
            <a:extLst>
              <a:ext uri="{FF2B5EF4-FFF2-40B4-BE49-F238E27FC236}">
                <a16:creationId xmlns:a16="http://schemas.microsoft.com/office/drawing/2014/main" id="{EE9715CF-452B-AC44-A953-B6F1245B261A}"/>
              </a:ext>
            </a:extLst>
          </p:cNvPr>
          <p:cNvSpPr txBox="1">
            <a:spLocks/>
          </p:cNvSpPr>
          <p:nvPr userDrawn="1"/>
        </p:nvSpPr>
        <p:spPr>
          <a:xfrm>
            <a:off x="10571659" y="6486200"/>
            <a:ext cx="512961" cy="153888"/>
          </a:xfrm>
          <a:prstGeom prst="rect">
            <a:avLst/>
          </a:prstGeom>
        </p:spPr>
        <p:txBody>
          <a:bodyPr vert="horz" wrap="non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Internal</a:t>
            </a:r>
            <a:endParaRPr lang="en-US" sz="1000" dirty="0">
              <a:solidFill>
                <a:schemeClr val="bg1"/>
              </a:solidFill>
              <a:latin typeface="+mn-lt"/>
            </a:endParaRPr>
          </a:p>
        </p:txBody>
      </p:sp>
      <p:sp>
        <p:nvSpPr>
          <p:cNvPr id="12" name="Titel 1">
            <a:extLst>
              <a:ext uri="{FF2B5EF4-FFF2-40B4-BE49-F238E27FC236}">
                <a16:creationId xmlns:a16="http://schemas.microsoft.com/office/drawing/2014/main" id="{BF93B270-7A45-0B46-BD10-B162614F765F}"/>
              </a:ext>
            </a:extLst>
          </p:cNvPr>
          <p:cNvSpPr>
            <a:spLocks noGrp="1"/>
          </p:cNvSpPr>
          <p:nvPr>
            <p:ph type="ctrTitle" hasCustomPrompt="1"/>
          </p:nvPr>
        </p:nvSpPr>
        <p:spPr>
          <a:xfrm>
            <a:off x="720000" y="3102501"/>
            <a:ext cx="6840000" cy="1402692"/>
          </a:xfrm>
          <a:prstGeom prst="rect">
            <a:avLst/>
          </a:prstGeom>
          <a:noFill/>
          <a:ln>
            <a:noFill/>
          </a:ln>
        </p:spPr>
        <p:txBody>
          <a:bodyPr wrap="square" lIns="0" tIns="0" rIns="0" bIns="0" anchor="t" anchorCtr="0">
            <a:noAutofit/>
          </a:bodyPr>
          <a:lstStyle>
            <a:lvl1pPr algn="l">
              <a:lnSpc>
                <a:spcPct val="110000"/>
              </a:lnSpc>
              <a:defRPr sz="4200" b="0"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noProof="0" dirty="0"/>
              <a:t>Selection Title</a:t>
            </a:r>
            <a:br>
              <a:rPr lang="en-US" noProof="0" dirty="0"/>
            </a:br>
            <a:r>
              <a:rPr lang="en-US" noProof="0" dirty="0"/>
              <a:t>Lorem Ipsum </a:t>
            </a:r>
            <a:r>
              <a:rPr lang="en-US" noProof="0" dirty="0" err="1"/>
              <a:t>Dolar</a:t>
            </a:r>
            <a:r>
              <a:rPr lang="en-US" noProof="0" dirty="0"/>
              <a:t>.</a:t>
            </a:r>
            <a:endParaRPr lang="en-US" sz="4200" dirty="0">
              <a:solidFill>
                <a:schemeClr val="bg1"/>
              </a:solidFill>
              <a:latin typeface="Avenir Light" panose="020B0402020203020204" pitchFamily="34" charset="77"/>
            </a:endParaRPr>
          </a:p>
        </p:txBody>
      </p:sp>
      <p:sp>
        <p:nvSpPr>
          <p:cNvPr id="11" name="Untertitel 2">
            <a:extLst>
              <a:ext uri="{FF2B5EF4-FFF2-40B4-BE49-F238E27FC236}">
                <a16:creationId xmlns:a16="http://schemas.microsoft.com/office/drawing/2014/main" id="{0D64F027-CE96-FA4E-9613-686153ACC429}"/>
              </a:ext>
            </a:extLst>
          </p:cNvPr>
          <p:cNvSpPr>
            <a:spLocks noGrp="1"/>
          </p:cNvSpPr>
          <p:nvPr>
            <p:ph type="subTitle" idx="1" hasCustomPrompt="1"/>
          </p:nvPr>
        </p:nvSpPr>
        <p:spPr>
          <a:xfrm>
            <a:off x="720000" y="2563200"/>
            <a:ext cx="6840000" cy="307777"/>
          </a:xfrm>
          <a:noFill/>
          <a:ln>
            <a:noFill/>
          </a:ln>
          <a:effectLst/>
        </p:spPr>
        <p:txBody>
          <a:bodyPr wrap="square" lIns="0" tIns="0" rIns="0" bIns="0" anchor="ctr" anchorCtr="0">
            <a:noAutofit/>
          </a:bodyPr>
          <a:lstStyle>
            <a:lvl1pPr marL="0" marR="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sz="2000" cap="none" baseline="0">
                <a:ln>
                  <a:noFill/>
                </a:ln>
                <a:solidFill>
                  <a:schemeClr val="bg1"/>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marL="0" marR="0" lvl="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a:pPr>
            <a:r>
              <a:rPr lang="en-US" noProof="0" dirty="0"/>
              <a:t>Presentation Title Lorem Ipsum</a:t>
            </a:r>
          </a:p>
        </p:txBody>
      </p:sp>
      <p:pic>
        <p:nvPicPr>
          <p:cNvPr id="8" name="Picture 9">
            <a:extLst>
              <a:ext uri="{FF2B5EF4-FFF2-40B4-BE49-F238E27FC236}">
                <a16:creationId xmlns:a16="http://schemas.microsoft.com/office/drawing/2014/main" id="{7FAC4595-604B-4298-A778-60476FB73624}"/>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91000"/>
                    </a14:imgEffect>
                  </a14:imgLayer>
                </a14:imgProps>
              </a:ext>
              <a:ext uri="{28A0092B-C50C-407E-A947-70E740481C1C}">
                <a14:useLocalDpi xmlns:a14="http://schemas.microsoft.com/office/drawing/2010/main"/>
              </a:ext>
            </a:extLst>
          </a:blip>
          <a:stretch>
            <a:fillRect/>
          </a:stretch>
        </p:blipFill>
        <p:spPr>
          <a:xfrm>
            <a:off x="720000" y="720000"/>
            <a:ext cx="1440000" cy="627430"/>
          </a:xfrm>
          <a:prstGeom prst="rect">
            <a:avLst/>
          </a:prstGeom>
        </p:spPr>
      </p:pic>
    </p:spTree>
    <p:extLst>
      <p:ext uri="{BB962C8B-B14F-4D97-AF65-F5344CB8AC3E}">
        <p14:creationId xmlns:p14="http://schemas.microsoft.com/office/powerpoint/2010/main" val="8677882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lide with Bulletpoints and Backgroundimage">
    <p:bg>
      <p:bgPr>
        <a:solidFill>
          <a:schemeClr val="bg1"/>
        </a:solidFill>
        <a:effectLst/>
      </p:bgPr>
    </p:bg>
    <p:spTree>
      <p:nvGrpSpPr>
        <p:cNvPr id="1" name=""/>
        <p:cNvGrpSpPr/>
        <p:nvPr/>
      </p:nvGrpSpPr>
      <p:grpSpPr>
        <a:xfrm>
          <a:off x="0" y="0"/>
          <a:ext cx="0" cy="0"/>
          <a:chOff x="0" y="0"/>
          <a:chExt cx="0" cy="0"/>
        </a:xfrm>
      </p:grpSpPr>
      <p:sp>
        <p:nvSpPr>
          <p:cNvPr id="18" name="Bildplatzhalter 3">
            <a:extLst>
              <a:ext uri="{FF2B5EF4-FFF2-40B4-BE49-F238E27FC236}">
                <a16:creationId xmlns:a16="http://schemas.microsoft.com/office/drawing/2014/main" id="{0B55CBE8-7896-644C-8685-A72281C663AC}"/>
              </a:ext>
            </a:extLst>
          </p:cNvPr>
          <p:cNvSpPr>
            <a:spLocks noGrp="1"/>
          </p:cNvSpPr>
          <p:nvPr>
            <p:ph type="pic" sz="quarter" idx="10" hasCustomPrompt="1"/>
          </p:nvPr>
        </p:nvSpPr>
        <p:spPr>
          <a:xfrm>
            <a:off x="1" y="1412875"/>
            <a:ext cx="12192000" cy="4675579"/>
          </a:xfrm>
        </p:spPr>
        <p:txBody>
          <a:bodyPr/>
          <a:lstStyle>
            <a:lvl1pPr>
              <a:defRPr sz="1600">
                <a:latin typeface="Verdana" panose="020B0604030504040204" pitchFamily="34" charset="0"/>
                <a:ea typeface="Verdana" panose="020B0604030504040204" pitchFamily="34" charset="0"/>
                <a:cs typeface="Verdana" panose="020B0604030504040204" pitchFamily="34" charset="0"/>
              </a:defRPr>
            </a:lvl1pPr>
          </a:lstStyle>
          <a:p>
            <a:r>
              <a:rPr lang="en-US" dirty="0"/>
              <a:t>Click icon to add picture</a:t>
            </a:r>
          </a:p>
        </p:txBody>
      </p:sp>
      <p:sp>
        <p:nvSpPr>
          <p:cNvPr id="19" name="Inhaltsplatzhalter 3">
            <a:extLst>
              <a:ext uri="{FF2B5EF4-FFF2-40B4-BE49-F238E27FC236}">
                <a16:creationId xmlns:a16="http://schemas.microsoft.com/office/drawing/2014/main" id="{766BEC6A-6D96-FB40-9FDF-B1F86017E16A}"/>
              </a:ext>
            </a:extLst>
          </p:cNvPr>
          <p:cNvSpPr>
            <a:spLocks noGrp="1"/>
          </p:cNvSpPr>
          <p:nvPr>
            <p:ph sz="half" idx="2" hasCustomPrompt="1"/>
          </p:nvPr>
        </p:nvSpPr>
        <p:spPr>
          <a:xfrm>
            <a:off x="550863" y="2449712"/>
            <a:ext cx="1180921" cy="367695"/>
          </a:xfrm>
          <a:solidFill>
            <a:schemeClr val="bg1"/>
          </a:solidFill>
        </p:spPr>
        <p:txBody>
          <a:bodyPr wrap="none" tIns="32400" rIns="90000" bIns="32400" anchor="t" anchorCtr="0">
            <a:spAutoFit/>
          </a:bodyPr>
          <a:lstStyle>
            <a:lvl1pPr marL="0" indent="0">
              <a:lnSpc>
                <a:spcPts val="2667"/>
              </a:lnSpc>
              <a:spcBef>
                <a:spcPts val="0"/>
              </a:spcBef>
              <a:buClr>
                <a:schemeClr val="bg1">
                  <a:lumMod val="65000"/>
                </a:schemeClr>
              </a:buClr>
              <a:buFont typeface="Arial" panose="020B0604020202020204" pitchFamily="34" charset="0"/>
              <a:buNone/>
              <a:defRPr sz="1600" b="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lnSpc>
                <a:spcPts val="2667"/>
              </a:lnSpc>
              <a:spcBef>
                <a:spcPts val="107"/>
              </a:spcBef>
              <a:buFontTx/>
              <a:buNone/>
              <a:defRPr sz="2400">
                <a:solidFill>
                  <a:srgbClr val="595959"/>
                </a:solidFill>
              </a:defRPr>
            </a:lvl2pPr>
            <a:lvl3pPr marL="1219139" indent="0">
              <a:lnSpc>
                <a:spcPts val="2667"/>
              </a:lnSpc>
              <a:spcBef>
                <a:spcPts val="107"/>
              </a:spcBef>
              <a:buFontTx/>
              <a:buNone/>
              <a:defRPr sz="2400">
                <a:solidFill>
                  <a:srgbClr val="595959"/>
                </a:solidFill>
              </a:defRPr>
            </a:lvl3pPr>
            <a:lvl4pPr marL="1828709" indent="0">
              <a:lnSpc>
                <a:spcPts val="2667"/>
              </a:lnSpc>
              <a:spcBef>
                <a:spcPts val="107"/>
              </a:spcBef>
              <a:buFontTx/>
              <a:buNone/>
              <a:defRPr sz="2400">
                <a:solidFill>
                  <a:srgbClr val="595959"/>
                </a:solidFill>
              </a:defRPr>
            </a:lvl4pPr>
            <a:lvl5pPr marL="2438278" indent="0">
              <a:lnSpc>
                <a:spcPts val="2667"/>
              </a:lnSpc>
              <a:spcBef>
                <a:spcPts val="107"/>
              </a:spcBef>
              <a:buFontTx/>
              <a:buNone/>
              <a:defRPr sz="2400">
                <a:solidFill>
                  <a:srgbClr val="595959"/>
                </a:solidFill>
              </a:defRPr>
            </a:lvl5pPr>
            <a:lvl6pPr>
              <a:defRPr sz="2400"/>
            </a:lvl6pPr>
            <a:lvl7pPr>
              <a:defRPr sz="2400"/>
            </a:lvl7pPr>
            <a:lvl8pPr>
              <a:defRPr sz="2400"/>
            </a:lvl8pPr>
            <a:lvl9pPr>
              <a:defRPr sz="2400"/>
            </a:lvl9pPr>
          </a:lstStyle>
          <a:p>
            <a:pPr lvl="0"/>
            <a:r>
              <a:rPr lang="en-US" dirty="0"/>
              <a:t>Insert text</a:t>
            </a:r>
          </a:p>
        </p:txBody>
      </p:sp>
      <p:sp>
        <p:nvSpPr>
          <p:cNvPr id="20" name="Inhaltsplatzhalter 3">
            <a:extLst>
              <a:ext uri="{FF2B5EF4-FFF2-40B4-BE49-F238E27FC236}">
                <a16:creationId xmlns:a16="http://schemas.microsoft.com/office/drawing/2014/main" id="{03694AE3-8648-E94D-83DC-BF3FC5A58A85}"/>
              </a:ext>
            </a:extLst>
          </p:cNvPr>
          <p:cNvSpPr>
            <a:spLocks noGrp="1"/>
          </p:cNvSpPr>
          <p:nvPr>
            <p:ph sz="half" idx="16" hasCustomPrompt="1"/>
          </p:nvPr>
        </p:nvSpPr>
        <p:spPr>
          <a:xfrm>
            <a:off x="550863" y="2924912"/>
            <a:ext cx="1180921" cy="367695"/>
          </a:xfrm>
          <a:solidFill>
            <a:schemeClr val="bg1"/>
          </a:solidFill>
        </p:spPr>
        <p:txBody>
          <a:bodyPr wrap="none" tIns="32400" rIns="90000" bIns="32400" anchor="t" anchorCtr="0">
            <a:spAutoFit/>
          </a:bodyPr>
          <a:lstStyle>
            <a:lvl1pPr marL="0" indent="0">
              <a:lnSpc>
                <a:spcPts val="2667"/>
              </a:lnSpc>
              <a:spcBef>
                <a:spcPts val="0"/>
              </a:spcBef>
              <a:buClr>
                <a:schemeClr val="bg1">
                  <a:lumMod val="65000"/>
                </a:schemeClr>
              </a:buClr>
              <a:buFont typeface="Arial" panose="020B0604020202020204" pitchFamily="34" charset="0"/>
              <a:buNone/>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lnSpc>
                <a:spcPts val="2667"/>
              </a:lnSpc>
              <a:spcBef>
                <a:spcPts val="107"/>
              </a:spcBef>
              <a:buFontTx/>
              <a:buNone/>
              <a:defRPr sz="2400">
                <a:solidFill>
                  <a:srgbClr val="595959"/>
                </a:solidFill>
              </a:defRPr>
            </a:lvl2pPr>
            <a:lvl3pPr marL="1219139" indent="0">
              <a:lnSpc>
                <a:spcPts val="2667"/>
              </a:lnSpc>
              <a:spcBef>
                <a:spcPts val="107"/>
              </a:spcBef>
              <a:buFontTx/>
              <a:buNone/>
              <a:defRPr sz="2400">
                <a:solidFill>
                  <a:srgbClr val="595959"/>
                </a:solidFill>
              </a:defRPr>
            </a:lvl3pPr>
            <a:lvl4pPr marL="1828709" indent="0">
              <a:lnSpc>
                <a:spcPts val="2667"/>
              </a:lnSpc>
              <a:spcBef>
                <a:spcPts val="107"/>
              </a:spcBef>
              <a:buFontTx/>
              <a:buNone/>
              <a:defRPr sz="2400">
                <a:solidFill>
                  <a:srgbClr val="595959"/>
                </a:solidFill>
              </a:defRPr>
            </a:lvl4pPr>
            <a:lvl5pPr marL="2438278" indent="0">
              <a:lnSpc>
                <a:spcPts val="2667"/>
              </a:lnSpc>
              <a:spcBef>
                <a:spcPts val="107"/>
              </a:spcBef>
              <a:buFontTx/>
              <a:buNone/>
              <a:defRPr sz="2400">
                <a:solidFill>
                  <a:srgbClr val="595959"/>
                </a:solidFill>
              </a:defRPr>
            </a:lvl5pPr>
            <a:lvl6pPr>
              <a:defRPr sz="2400"/>
            </a:lvl6pPr>
            <a:lvl7pPr>
              <a:defRPr sz="2400"/>
            </a:lvl7pPr>
            <a:lvl8pPr>
              <a:defRPr sz="2400"/>
            </a:lvl8pPr>
            <a:lvl9pPr>
              <a:defRPr sz="2400"/>
            </a:lvl9pPr>
          </a:lstStyle>
          <a:p>
            <a:pPr lvl="0"/>
            <a:r>
              <a:rPr lang="en-US" dirty="0"/>
              <a:t>Insert text</a:t>
            </a:r>
          </a:p>
        </p:txBody>
      </p:sp>
      <p:sp>
        <p:nvSpPr>
          <p:cNvPr id="21" name="Inhaltsplatzhalter 3">
            <a:extLst>
              <a:ext uri="{FF2B5EF4-FFF2-40B4-BE49-F238E27FC236}">
                <a16:creationId xmlns:a16="http://schemas.microsoft.com/office/drawing/2014/main" id="{C1F8CCB5-7E2B-9940-B805-C28BA988738D}"/>
              </a:ext>
            </a:extLst>
          </p:cNvPr>
          <p:cNvSpPr>
            <a:spLocks noGrp="1"/>
          </p:cNvSpPr>
          <p:nvPr>
            <p:ph sz="half" idx="18" hasCustomPrompt="1"/>
          </p:nvPr>
        </p:nvSpPr>
        <p:spPr>
          <a:xfrm>
            <a:off x="550863" y="3884912"/>
            <a:ext cx="1180921" cy="367695"/>
          </a:xfrm>
          <a:solidFill>
            <a:schemeClr val="bg1"/>
          </a:solidFill>
        </p:spPr>
        <p:txBody>
          <a:bodyPr wrap="none" tIns="32400" rIns="90000" bIns="32400" anchor="t" anchorCtr="0">
            <a:spAutoFit/>
          </a:bodyPr>
          <a:lstStyle>
            <a:lvl1pPr marL="0" indent="0">
              <a:lnSpc>
                <a:spcPts val="2667"/>
              </a:lnSpc>
              <a:spcBef>
                <a:spcPts val="107"/>
              </a:spcBef>
              <a:buClr>
                <a:schemeClr val="bg1">
                  <a:lumMod val="65000"/>
                </a:schemeClr>
              </a:buClr>
              <a:buFont typeface="Arial" panose="020B0604020202020204" pitchFamily="34" charset="0"/>
              <a:buNone/>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lnSpc>
                <a:spcPts val="2667"/>
              </a:lnSpc>
              <a:spcBef>
                <a:spcPts val="107"/>
              </a:spcBef>
              <a:buFontTx/>
              <a:buNone/>
              <a:defRPr sz="2400">
                <a:solidFill>
                  <a:srgbClr val="595959"/>
                </a:solidFill>
              </a:defRPr>
            </a:lvl2pPr>
            <a:lvl3pPr marL="1219139" indent="0">
              <a:lnSpc>
                <a:spcPts val="2667"/>
              </a:lnSpc>
              <a:spcBef>
                <a:spcPts val="107"/>
              </a:spcBef>
              <a:buFontTx/>
              <a:buNone/>
              <a:defRPr sz="2400">
                <a:solidFill>
                  <a:srgbClr val="595959"/>
                </a:solidFill>
              </a:defRPr>
            </a:lvl3pPr>
            <a:lvl4pPr marL="1828709" indent="0">
              <a:lnSpc>
                <a:spcPts val="2667"/>
              </a:lnSpc>
              <a:spcBef>
                <a:spcPts val="107"/>
              </a:spcBef>
              <a:buFontTx/>
              <a:buNone/>
              <a:defRPr sz="2400">
                <a:solidFill>
                  <a:srgbClr val="595959"/>
                </a:solidFill>
              </a:defRPr>
            </a:lvl4pPr>
            <a:lvl5pPr marL="2438278" indent="0">
              <a:lnSpc>
                <a:spcPts val="2667"/>
              </a:lnSpc>
              <a:spcBef>
                <a:spcPts val="107"/>
              </a:spcBef>
              <a:buFontTx/>
              <a:buNone/>
              <a:defRPr sz="2400">
                <a:solidFill>
                  <a:srgbClr val="595959"/>
                </a:solidFill>
              </a:defRPr>
            </a:lvl5pPr>
            <a:lvl6pPr>
              <a:defRPr sz="2400"/>
            </a:lvl6pPr>
            <a:lvl7pPr>
              <a:defRPr sz="2400"/>
            </a:lvl7pPr>
            <a:lvl8pPr>
              <a:defRPr sz="2400"/>
            </a:lvl8pPr>
            <a:lvl9pPr>
              <a:defRPr sz="2400"/>
            </a:lvl9pPr>
          </a:lstStyle>
          <a:p>
            <a:pPr lvl="0"/>
            <a:r>
              <a:rPr lang="en-US" dirty="0"/>
              <a:t>Insert text</a:t>
            </a:r>
          </a:p>
        </p:txBody>
      </p:sp>
      <p:sp>
        <p:nvSpPr>
          <p:cNvPr id="22" name="Inhaltsplatzhalter 3">
            <a:extLst>
              <a:ext uri="{FF2B5EF4-FFF2-40B4-BE49-F238E27FC236}">
                <a16:creationId xmlns:a16="http://schemas.microsoft.com/office/drawing/2014/main" id="{AEF99499-E3AF-2846-BA5E-27BAB612A495}"/>
              </a:ext>
            </a:extLst>
          </p:cNvPr>
          <p:cNvSpPr>
            <a:spLocks noGrp="1"/>
          </p:cNvSpPr>
          <p:nvPr>
            <p:ph sz="half" idx="19" hasCustomPrompt="1"/>
          </p:nvPr>
        </p:nvSpPr>
        <p:spPr>
          <a:xfrm>
            <a:off x="550863" y="4364912"/>
            <a:ext cx="1180921" cy="367695"/>
          </a:xfrm>
          <a:solidFill>
            <a:schemeClr val="bg1"/>
          </a:solidFill>
        </p:spPr>
        <p:txBody>
          <a:bodyPr wrap="none" tIns="32400" rIns="90000" bIns="32400" anchor="t" anchorCtr="0">
            <a:spAutoFit/>
          </a:bodyPr>
          <a:lstStyle>
            <a:lvl1pPr marL="0" indent="0">
              <a:lnSpc>
                <a:spcPts val="2667"/>
              </a:lnSpc>
              <a:spcBef>
                <a:spcPts val="107"/>
              </a:spcBef>
              <a:buClr>
                <a:schemeClr val="bg1">
                  <a:lumMod val="65000"/>
                </a:schemeClr>
              </a:buClr>
              <a:buFont typeface="Arial" panose="020B0604020202020204" pitchFamily="34" charset="0"/>
              <a:buNone/>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lnSpc>
                <a:spcPts val="2667"/>
              </a:lnSpc>
              <a:spcBef>
                <a:spcPts val="107"/>
              </a:spcBef>
              <a:buFontTx/>
              <a:buNone/>
              <a:defRPr sz="2400">
                <a:solidFill>
                  <a:srgbClr val="595959"/>
                </a:solidFill>
              </a:defRPr>
            </a:lvl2pPr>
            <a:lvl3pPr marL="1219139" indent="0">
              <a:lnSpc>
                <a:spcPts val="2667"/>
              </a:lnSpc>
              <a:spcBef>
                <a:spcPts val="107"/>
              </a:spcBef>
              <a:buFontTx/>
              <a:buNone/>
              <a:defRPr sz="2400">
                <a:solidFill>
                  <a:srgbClr val="595959"/>
                </a:solidFill>
              </a:defRPr>
            </a:lvl3pPr>
            <a:lvl4pPr marL="1828709" indent="0">
              <a:lnSpc>
                <a:spcPts val="2667"/>
              </a:lnSpc>
              <a:spcBef>
                <a:spcPts val="107"/>
              </a:spcBef>
              <a:buFontTx/>
              <a:buNone/>
              <a:defRPr sz="2400">
                <a:solidFill>
                  <a:srgbClr val="595959"/>
                </a:solidFill>
              </a:defRPr>
            </a:lvl4pPr>
            <a:lvl5pPr marL="2438278" indent="0">
              <a:lnSpc>
                <a:spcPts val="2667"/>
              </a:lnSpc>
              <a:spcBef>
                <a:spcPts val="107"/>
              </a:spcBef>
              <a:buFontTx/>
              <a:buNone/>
              <a:defRPr sz="2400">
                <a:solidFill>
                  <a:srgbClr val="595959"/>
                </a:solidFill>
              </a:defRPr>
            </a:lvl5pPr>
            <a:lvl6pPr>
              <a:defRPr sz="2400"/>
            </a:lvl6pPr>
            <a:lvl7pPr>
              <a:defRPr sz="2400"/>
            </a:lvl7pPr>
            <a:lvl8pPr>
              <a:defRPr sz="2400"/>
            </a:lvl8pPr>
            <a:lvl9pPr>
              <a:defRPr sz="2400"/>
            </a:lvl9pPr>
          </a:lstStyle>
          <a:p>
            <a:pPr lvl="0"/>
            <a:r>
              <a:rPr lang="en-US" dirty="0"/>
              <a:t>Insert text</a:t>
            </a:r>
          </a:p>
        </p:txBody>
      </p:sp>
      <p:sp>
        <p:nvSpPr>
          <p:cNvPr id="23" name="Inhaltsplatzhalter 3">
            <a:extLst>
              <a:ext uri="{FF2B5EF4-FFF2-40B4-BE49-F238E27FC236}">
                <a16:creationId xmlns:a16="http://schemas.microsoft.com/office/drawing/2014/main" id="{7E80EA54-1F16-EC4D-83FC-0DE02B25CBDF}"/>
              </a:ext>
            </a:extLst>
          </p:cNvPr>
          <p:cNvSpPr>
            <a:spLocks noGrp="1"/>
          </p:cNvSpPr>
          <p:nvPr>
            <p:ph sz="half" idx="20" hasCustomPrompt="1"/>
          </p:nvPr>
        </p:nvSpPr>
        <p:spPr>
          <a:xfrm>
            <a:off x="550863" y="4848913"/>
            <a:ext cx="1180921" cy="367695"/>
          </a:xfrm>
          <a:solidFill>
            <a:schemeClr val="bg1"/>
          </a:solidFill>
        </p:spPr>
        <p:txBody>
          <a:bodyPr wrap="none" tIns="32400" rIns="90000" bIns="32400" anchor="t" anchorCtr="0">
            <a:spAutoFit/>
          </a:bodyPr>
          <a:lstStyle>
            <a:lvl1pPr marL="0" indent="0">
              <a:lnSpc>
                <a:spcPts val="2667"/>
              </a:lnSpc>
              <a:spcBef>
                <a:spcPts val="107"/>
              </a:spcBef>
              <a:buClr>
                <a:schemeClr val="bg1">
                  <a:lumMod val="65000"/>
                </a:schemeClr>
              </a:buClr>
              <a:buFont typeface="Arial" panose="020B0604020202020204" pitchFamily="34" charset="0"/>
              <a:buNone/>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lnSpc>
                <a:spcPts val="2667"/>
              </a:lnSpc>
              <a:spcBef>
                <a:spcPts val="107"/>
              </a:spcBef>
              <a:buFontTx/>
              <a:buNone/>
              <a:defRPr sz="2400">
                <a:solidFill>
                  <a:srgbClr val="595959"/>
                </a:solidFill>
              </a:defRPr>
            </a:lvl2pPr>
            <a:lvl3pPr marL="1219139" indent="0">
              <a:lnSpc>
                <a:spcPts val="2667"/>
              </a:lnSpc>
              <a:spcBef>
                <a:spcPts val="107"/>
              </a:spcBef>
              <a:buFontTx/>
              <a:buNone/>
              <a:defRPr sz="2400">
                <a:solidFill>
                  <a:srgbClr val="595959"/>
                </a:solidFill>
              </a:defRPr>
            </a:lvl3pPr>
            <a:lvl4pPr marL="1828709" indent="0">
              <a:lnSpc>
                <a:spcPts val="2667"/>
              </a:lnSpc>
              <a:spcBef>
                <a:spcPts val="107"/>
              </a:spcBef>
              <a:buFontTx/>
              <a:buNone/>
              <a:defRPr sz="2400">
                <a:solidFill>
                  <a:srgbClr val="595959"/>
                </a:solidFill>
              </a:defRPr>
            </a:lvl4pPr>
            <a:lvl5pPr marL="2438278" indent="0">
              <a:lnSpc>
                <a:spcPts val="2667"/>
              </a:lnSpc>
              <a:spcBef>
                <a:spcPts val="107"/>
              </a:spcBef>
              <a:buFontTx/>
              <a:buNone/>
              <a:defRPr sz="2400">
                <a:solidFill>
                  <a:srgbClr val="595959"/>
                </a:solidFill>
              </a:defRPr>
            </a:lvl5pPr>
            <a:lvl6pPr>
              <a:defRPr sz="2400"/>
            </a:lvl6pPr>
            <a:lvl7pPr>
              <a:defRPr sz="2400"/>
            </a:lvl7pPr>
            <a:lvl8pPr>
              <a:defRPr sz="2400"/>
            </a:lvl8pPr>
            <a:lvl9pPr>
              <a:defRPr sz="2400"/>
            </a:lvl9pPr>
          </a:lstStyle>
          <a:p>
            <a:pPr lvl="0"/>
            <a:r>
              <a:rPr lang="en-US" dirty="0"/>
              <a:t>Insert text</a:t>
            </a:r>
          </a:p>
        </p:txBody>
      </p:sp>
      <p:sp>
        <p:nvSpPr>
          <p:cNvPr id="24" name="Inhaltsplatzhalter 3">
            <a:extLst>
              <a:ext uri="{FF2B5EF4-FFF2-40B4-BE49-F238E27FC236}">
                <a16:creationId xmlns:a16="http://schemas.microsoft.com/office/drawing/2014/main" id="{E4E8EF44-3588-5243-82F3-5C0677B1F134}"/>
              </a:ext>
            </a:extLst>
          </p:cNvPr>
          <p:cNvSpPr>
            <a:spLocks noGrp="1"/>
          </p:cNvSpPr>
          <p:nvPr>
            <p:ph sz="half" idx="25" hasCustomPrompt="1"/>
          </p:nvPr>
        </p:nvSpPr>
        <p:spPr>
          <a:xfrm>
            <a:off x="550863" y="3400112"/>
            <a:ext cx="1180921" cy="367695"/>
          </a:xfrm>
          <a:solidFill>
            <a:schemeClr val="bg1"/>
          </a:solidFill>
        </p:spPr>
        <p:txBody>
          <a:bodyPr wrap="none" tIns="32400" rIns="90000" bIns="32400" anchor="t" anchorCtr="0">
            <a:spAutoFit/>
          </a:bodyPr>
          <a:lstStyle>
            <a:lvl1pPr marL="0" indent="0">
              <a:lnSpc>
                <a:spcPts val="2667"/>
              </a:lnSpc>
              <a:spcBef>
                <a:spcPts val="107"/>
              </a:spcBef>
              <a:buClr>
                <a:schemeClr val="bg1">
                  <a:lumMod val="65000"/>
                </a:schemeClr>
              </a:buClr>
              <a:buFont typeface="Arial" panose="020B0604020202020204" pitchFamily="34" charset="0"/>
              <a:buNone/>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lnSpc>
                <a:spcPts val="2667"/>
              </a:lnSpc>
              <a:spcBef>
                <a:spcPts val="107"/>
              </a:spcBef>
              <a:buFontTx/>
              <a:buNone/>
              <a:defRPr sz="2400">
                <a:solidFill>
                  <a:srgbClr val="595959"/>
                </a:solidFill>
              </a:defRPr>
            </a:lvl2pPr>
            <a:lvl3pPr marL="1219139" indent="0">
              <a:lnSpc>
                <a:spcPts val="2667"/>
              </a:lnSpc>
              <a:spcBef>
                <a:spcPts val="107"/>
              </a:spcBef>
              <a:buFontTx/>
              <a:buNone/>
              <a:defRPr sz="2400">
                <a:solidFill>
                  <a:srgbClr val="595959"/>
                </a:solidFill>
              </a:defRPr>
            </a:lvl3pPr>
            <a:lvl4pPr marL="1828709" indent="0">
              <a:lnSpc>
                <a:spcPts val="2667"/>
              </a:lnSpc>
              <a:spcBef>
                <a:spcPts val="107"/>
              </a:spcBef>
              <a:buFontTx/>
              <a:buNone/>
              <a:defRPr sz="2400">
                <a:solidFill>
                  <a:srgbClr val="595959"/>
                </a:solidFill>
              </a:defRPr>
            </a:lvl4pPr>
            <a:lvl5pPr marL="2438278" indent="0">
              <a:lnSpc>
                <a:spcPts val="2667"/>
              </a:lnSpc>
              <a:spcBef>
                <a:spcPts val="107"/>
              </a:spcBef>
              <a:buFontTx/>
              <a:buNone/>
              <a:defRPr sz="2400">
                <a:solidFill>
                  <a:srgbClr val="595959"/>
                </a:solidFill>
              </a:defRPr>
            </a:lvl5pPr>
            <a:lvl6pPr>
              <a:defRPr sz="2400"/>
            </a:lvl6pPr>
            <a:lvl7pPr>
              <a:defRPr sz="2400"/>
            </a:lvl7pPr>
            <a:lvl8pPr>
              <a:defRPr sz="2400"/>
            </a:lvl8pPr>
            <a:lvl9pPr>
              <a:defRPr sz="2400"/>
            </a:lvl9pPr>
          </a:lstStyle>
          <a:p>
            <a:pPr lvl="0"/>
            <a:r>
              <a:rPr lang="en-US" dirty="0"/>
              <a:t>Insert text</a:t>
            </a:r>
          </a:p>
        </p:txBody>
      </p:sp>
      <p:pic>
        <p:nvPicPr>
          <p:cNvPr id="14" name="Picture 8">
            <a:extLst>
              <a:ext uri="{FF2B5EF4-FFF2-40B4-BE49-F238E27FC236}">
                <a16:creationId xmlns:a16="http://schemas.microsoft.com/office/drawing/2014/main" id="{819E30D4-93CE-9740-BA48-09AB91CCCC65}"/>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12" name="Titel 1">
            <a:extLst>
              <a:ext uri="{FF2B5EF4-FFF2-40B4-BE49-F238E27FC236}">
                <a16:creationId xmlns:a16="http://schemas.microsoft.com/office/drawing/2014/main" id="{30E25DB1-A7B3-9D46-AC74-23A75E704325}"/>
              </a:ext>
            </a:extLst>
          </p:cNvPr>
          <p:cNvSpPr>
            <a:spLocks noGrp="1"/>
          </p:cNvSpPr>
          <p:nvPr>
            <p:ph type="title" hasCustomPrompt="1"/>
          </p:nvPr>
        </p:nvSpPr>
        <p:spPr>
          <a:xfrm>
            <a:off x="550800" y="183600"/>
            <a:ext cx="11090275" cy="881684"/>
          </a:xfrm>
          <a:prstGeom prst="rect">
            <a:avLst/>
          </a:prstGeom>
          <a:effectLst/>
        </p:spPr>
        <p:txBody>
          <a:bodyPr vert="horz" lIns="0" tIns="0" rIns="0" bIns="0" rtlCol="0" anchor="b">
            <a:noAutofit/>
          </a:bodyPr>
          <a:lstStyle>
            <a:lvl1pPr marL="0" marR="0" indent="0" algn="l" defTabSz="1219170" rtl="0" eaLnBrk="1" fontAlgn="auto" latinLnBrk="0" hangingPunct="1">
              <a:lnSpc>
                <a:spcPct val="90000"/>
              </a:lnSpc>
              <a:spcBef>
                <a:spcPct val="0"/>
              </a:spcBef>
              <a:spcAft>
                <a:spcPts val="0"/>
              </a:spcAft>
              <a:buClrTx/>
              <a:buSzTx/>
              <a:buFontTx/>
              <a:buNone/>
              <a:tabLst/>
              <a:defRPr sz="2800">
                <a:latin typeface="Verdana" panose="020B0604030504040204" pitchFamily="34" charset="0"/>
                <a:ea typeface="Verdana" panose="020B0604030504040204" pitchFamily="34" charset="0"/>
                <a:cs typeface="Verdana" panose="020B0604030504040204" pitchFamily="34" charset="0"/>
              </a:defRPr>
            </a:lvl1pPr>
          </a:lstStyle>
          <a:p>
            <a:pPr marL="0" marR="0" lvl="0" indent="0" algn="l" defTabSz="1219170" rtl="0" eaLnBrk="1" fontAlgn="auto" latinLnBrk="0" hangingPunct="1">
              <a:lnSpc>
                <a:spcPct val="90000"/>
              </a:lnSpc>
              <a:spcBef>
                <a:spcPct val="0"/>
              </a:spcBef>
              <a:spcAft>
                <a:spcPts val="0"/>
              </a:spcAft>
              <a:buClrTx/>
              <a:buSzTx/>
              <a:buFontTx/>
              <a:buNone/>
              <a:tabLst/>
              <a:defRPr/>
            </a:pPr>
            <a:r>
              <a:rPr lang="en-US" noProof="0" dirty="0"/>
              <a:t>Edit master title</a:t>
            </a:r>
          </a:p>
        </p:txBody>
      </p:sp>
    </p:spTree>
    <p:extLst>
      <p:ext uri="{BB962C8B-B14F-4D97-AF65-F5344CB8AC3E}">
        <p14:creationId xmlns:p14="http://schemas.microsoft.com/office/powerpoint/2010/main" val="1626713988"/>
      </p:ext>
    </p:extLst>
  </p:cSld>
  <p:clrMapOvr>
    <a:masterClrMapping/>
  </p:clrMapOvr>
  <p:extLst>
    <p:ext uri="{DCECCB84-F9BA-43D5-87BE-67443E8EF086}">
      <p15:sldGuideLst xmlns:p15="http://schemas.microsoft.com/office/powerpoint/2012/main">
        <p15:guide id="1" orient="horz" pos="890" userDrawn="1">
          <p15:clr>
            <a:srgbClr val="FBAE40"/>
          </p15:clr>
        </p15:guide>
        <p15:guide id="2" pos="347"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mage (left) and figures (right)">
    <p:bg>
      <p:bgPr>
        <a:solidFill>
          <a:schemeClr val="bg1"/>
        </a:solidFill>
        <a:effectLst/>
      </p:bgPr>
    </p:bg>
    <p:spTree>
      <p:nvGrpSpPr>
        <p:cNvPr id="1" name=""/>
        <p:cNvGrpSpPr/>
        <p:nvPr/>
      </p:nvGrpSpPr>
      <p:grpSpPr>
        <a:xfrm>
          <a:off x="0" y="0"/>
          <a:ext cx="0" cy="0"/>
          <a:chOff x="0" y="0"/>
          <a:chExt cx="0" cy="0"/>
        </a:xfrm>
      </p:grpSpPr>
      <p:sp>
        <p:nvSpPr>
          <p:cNvPr id="21" name="Textplatzhalter 25">
            <a:extLst>
              <a:ext uri="{FF2B5EF4-FFF2-40B4-BE49-F238E27FC236}">
                <a16:creationId xmlns:a16="http://schemas.microsoft.com/office/drawing/2014/main" id="{C2BCADA8-0A27-45C1-9B67-C5F832F43ED8}"/>
              </a:ext>
            </a:extLst>
          </p:cNvPr>
          <p:cNvSpPr>
            <a:spLocks noGrp="1"/>
          </p:cNvSpPr>
          <p:nvPr>
            <p:ph type="body" sz="quarter" idx="22" hasCustomPrompt="1"/>
          </p:nvPr>
        </p:nvSpPr>
        <p:spPr>
          <a:xfrm>
            <a:off x="9938338" y="5499765"/>
            <a:ext cx="1702800" cy="595035"/>
          </a:xfrm>
          <a:prstGeom prst="rect">
            <a:avLst/>
          </a:prstGeom>
        </p:spPr>
        <p:txBody>
          <a:bodyPr wrap="square" lIns="0" tIns="0" rIns="0" bIns="0">
            <a:noAutofit/>
          </a:bodyPr>
          <a:lstStyle>
            <a:lvl1pPr marL="0" indent="0">
              <a:buFontTx/>
              <a:buNone/>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text</a:t>
            </a:r>
          </a:p>
          <a:p>
            <a:pPr lvl="0"/>
            <a:endParaRPr lang="en-US" dirty="0"/>
          </a:p>
        </p:txBody>
      </p:sp>
      <p:sp>
        <p:nvSpPr>
          <p:cNvPr id="20" name="Textplatzhalter 7">
            <a:extLst>
              <a:ext uri="{FF2B5EF4-FFF2-40B4-BE49-F238E27FC236}">
                <a16:creationId xmlns:a16="http://schemas.microsoft.com/office/drawing/2014/main" id="{69AFA3CF-8EA9-4FF0-B898-E8650758E1C2}"/>
              </a:ext>
            </a:extLst>
          </p:cNvPr>
          <p:cNvSpPr>
            <a:spLocks noGrp="1"/>
          </p:cNvSpPr>
          <p:nvPr>
            <p:ph type="body" sz="quarter" idx="21" hasCustomPrompt="1"/>
          </p:nvPr>
        </p:nvSpPr>
        <p:spPr>
          <a:xfrm>
            <a:off x="9938338" y="4687200"/>
            <a:ext cx="1702800" cy="817200"/>
          </a:xfrm>
          <a:prstGeom prst="rect">
            <a:avLst/>
          </a:prstGeom>
        </p:spPr>
        <p:txBody>
          <a:bodyPr lIns="0" tIns="0" rIns="0" bIns="0" anchor="b" anchorCtr="0">
            <a:noAutofit/>
          </a:bodyPr>
          <a:lstStyle>
            <a:lvl1pPr marL="0" indent="0">
              <a:buFontTx/>
              <a:buNone/>
              <a:defRPr sz="4533" b="0" i="0">
                <a:solidFill>
                  <a:schemeClr val="accent3"/>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X%</a:t>
            </a:r>
          </a:p>
        </p:txBody>
      </p:sp>
      <p:sp>
        <p:nvSpPr>
          <p:cNvPr id="19" name="Textplatzhalter 25">
            <a:extLst>
              <a:ext uri="{FF2B5EF4-FFF2-40B4-BE49-F238E27FC236}">
                <a16:creationId xmlns:a16="http://schemas.microsoft.com/office/drawing/2014/main" id="{A6074F46-9C34-4265-B754-C227531C3BA4}"/>
              </a:ext>
            </a:extLst>
          </p:cNvPr>
          <p:cNvSpPr>
            <a:spLocks noGrp="1"/>
          </p:cNvSpPr>
          <p:nvPr>
            <p:ph type="body" sz="quarter" idx="20" hasCustomPrompt="1"/>
          </p:nvPr>
        </p:nvSpPr>
        <p:spPr>
          <a:xfrm>
            <a:off x="9938338" y="3862800"/>
            <a:ext cx="1702800" cy="595035"/>
          </a:xfrm>
          <a:prstGeom prst="rect">
            <a:avLst/>
          </a:prstGeom>
        </p:spPr>
        <p:txBody>
          <a:bodyPr wrap="square" lIns="0" tIns="0" rIns="0" bIns="0">
            <a:noAutofit/>
          </a:bodyPr>
          <a:lstStyle>
            <a:lvl1pPr marL="0" indent="0">
              <a:buFontTx/>
              <a:buNone/>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text</a:t>
            </a:r>
          </a:p>
          <a:p>
            <a:pPr lvl="0"/>
            <a:endParaRPr lang="en-US" dirty="0"/>
          </a:p>
        </p:txBody>
      </p:sp>
      <p:sp>
        <p:nvSpPr>
          <p:cNvPr id="18" name="Textplatzhalter 7">
            <a:extLst>
              <a:ext uri="{FF2B5EF4-FFF2-40B4-BE49-F238E27FC236}">
                <a16:creationId xmlns:a16="http://schemas.microsoft.com/office/drawing/2014/main" id="{5671A3CA-08DB-43FE-ACB1-CA2077B76929}"/>
              </a:ext>
            </a:extLst>
          </p:cNvPr>
          <p:cNvSpPr>
            <a:spLocks noGrp="1"/>
          </p:cNvSpPr>
          <p:nvPr>
            <p:ph type="body" sz="quarter" idx="19" hasCustomPrompt="1"/>
          </p:nvPr>
        </p:nvSpPr>
        <p:spPr>
          <a:xfrm>
            <a:off x="9938338" y="3045600"/>
            <a:ext cx="1702800" cy="817200"/>
          </a:xfrm>
          <a:prstGeom prst="rect">
            <a:avLst/>
          </a:prstGeom>
        </p:spPr>
        <p:txBody>
          <a:bodyPr lIns="0" tIns="0" rIns="0" bIns="0" anchor="b" anchorCtr="0">
            <a:noAutofit/>
          </a:bodyPr>
          <a:lstStyle>
            <a:lvl1pPr marL="0" indent="0">
              <a:buFontTx/>
              <a:buNone/>
              <a:defRPr sz="4533" b="0" i="0">
                <a:solidFill>
                  <a:schemeClr val="accent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X%</a:t>
            </a:r>
          </a:p>
        </p:txBody>
      </p:sp>
      <p:sp>
        <p:nvSpPr>
          <p:cNvPr id="17" name="Textplatzhalter 25">
            <a:extLst>
              <a:ext uri="{FF2B5EF4-FFF2-40B4-BE49-F238E27FC236}">
                <a16:creationId xmlns:a16="http://schemas.microsoft.com/office/drawing/2014/main" id="{D1E09990-2217-43B8-A55A-A728582D9737}"/>
              </a:ext>
            </a:extLst>
          </p:cNvPr>
          <p:cNvSpPr>
            <a:spLocks noGrp="1"/>
          </p:cNvSpPr>
          <p:nvPr>
            <p:ph type="body" sz="quarter" idx="17" hasCustomPrompt="1"/>
          </p:nvPr>
        </p:nvSpPr>
        <p:spPr>
          <a:xfrm>
            <a:off x="9938338" y="2228400"/>
            <a:ext cx="1702800" cy="595035"/>
          </a:xfrm>
          <a:prstGeom prst="rect">
            <a:avLst/>
          </a:prstGeom>
        </p:spPr>
        <p:txBody>
          <a:bodyPr wrap="square" lIns="0" tIns="0" rIns="0" bIns="0">
            <a:noAutofit/>
          </a:bodyPr>
          <a:lstStyle>
            <a:lvl1pPr marL="0" indent="0">
              <a:buFontTx/>
              <a:buNone/>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text</a:t>
            </a:r>
          </a:p>
          <a:p>
            <a:pPr lvl="0"/>
            <a:endParaRPr lang="en-US" dirty="0"/>
          </a:p>
        </p:txBody>
      </p:sp>
      <p:sp>
        <p:nvSpPr>
          <p:cNvPr id="16" name="Textplatzhalter 7">
            <a:extLst>
              <a:ext uri="{FF2B5EF4-FFF2-40B4-BE49-F238E27FC236}">
                <a16:creationId xmlns:a16="http://schemas.microsoft.com/office/drawing/2014/main" id="{963ED75B-F42D-406F-B6F6-242021FA7D48}"/>
              </a:ext>
            </a:extLst>
          </p:cNvPr>
          <p:cNvSpPr>
            <a:spLocks noGrp="1"/>
          </p:cNvSpPr>
          <p:nvPr>
            <p:ph type="body" sz="quarter" idx="16" hasCustomPrompt="1"/>
          </p:nvPr>
        </p:nvSpPr>
        <p:spPr>
          <a:xfrm>
            <a:off x="9938338" y="1414800"/>
            <a:ext cx="1702800" cy="817200"/>
          </a:xfrm>
          <a:prstGeom prst="rect">
            <a:avLst/>
          </a:prstGeom>
        </p:spPr>
        <p:txBody>
          <a:bodyPr lIns="0" tIns="0" rIns="0" bIns="0" anchor="b" anchorCtr="0">
            <a:noAutofit/>
          </a:bodyPr>
          <a:lstStyle>
            <a:lvl1pPr marL="0" indent="0">
              <a:buFontTx/>
              <a:buNone/>
              <a:defRPr sz="4533" b="0" i="0">
                <a:solidFill>
                  <a:schemeClr val="accent2"/>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X%</a:t>
            </a:r>
          </a:p>
        </p:txBody>
      </p:sp>
      <p:sp>
        <p:nvSpPr>
          <p:cNvPr id="13" name="Bildplatzhalter 3">
            <a:extLst>
              <a:ext uri="{FF2B5EF4-FFF2-40B4-BE49-F238E27FC236}">
                <a16:creationId xmlns:a16="http://schemas.microsoft.com/office/drawing/2014/main" id="{7A1ABF72-A56C-453A-B765-7A857AD07A4C}"/>
              </a:ext>
            </a:extLst>
          </p:cNvPr>
          <p:cNvSpPr>
            <a:spLocks noGrp="1"/>
          </p:cNvSpPr>
          <p:nvPr>
            <p:ph type="pic" sz="quarter" idx="10" hasCustomPrompt="1"/>
          </p:nvPr>
        </p:nvSpPr>
        <p:spPr>
          <a:xfrm>
            <a:off x="550862" y="1414800"/>
            <a:ext cx="9168000" cy="4680000"/>
          </a:xfrm>
          <a:prstGeom prst="rect">
            <a:avLst/>
          </a:prstGeom>
        </p:spPr>
        <p:txBody>
          <a:bodyPr lIns="0"/>
          <a:lstStyle>
            <a:lvl1pPr>
              <a:defRPr sz="1600">
                <a:latin typeface="Verdana" panose="020B0604030504040204" pitchFamily="34" charset="0"/>
                <a:ea typeface="Verdana" panose="020B0604030504040204" pitchFamily="34" charset="0"/>
                <a:cs typeface="Verdana" panose="020B0604030504040204" pitchFamily="34" charset="0"/>
              </a:defRPr>
            </a:lvl1pPr>
          </a:lstStyle>
          <a:p>
            <a:r>
              <a:rPr lang="en-US" dirty="0"/>
              <a:t>Click icon to add picture</a:t>
            </a:r>
          </a:p>
        </p:txBody>
      </p:sp>
      <p:pic>
        <p:nvPicPr>
          <p:cNvPr id="14" name="Picture 8">
            <a:extLst>
              <a:ext uri="{FF2B5EF4-FFF2-40B4-BE49-F238E27FC236}">
                <a16:creationId xmlns:a16="http://schemas.microsoft.com/office/drawing/2014/main" id="{7B03B578-A74B-9541-81CC-ECF8E95B9A5F}"/>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12" name="Titel 1">
            <a:extLst>
              <a:ext uri="{FF2B5EF4-FFF2-40B4-BE49-F238E27FC236}">
                <a16:creationId xmlns:a16="http://schemas.microsoft.com/office/drawing/2014/main" id="{767F7F93-DB5B-3B43-B731-87527B65060D}"/>
              </a:ext>
            </a:extLst>
          </p:cNvPr>
          <p:cNvSpPr>
            <a:spLocks noGrp="1"/>
          </p:cNvSpPr>
          <p:nvPr>
            <p:ph type="title" hasCustomPrompt="1"/>
          </p:nvPr>
        </p:nvSpPr>
        <p:spPr>
          <a:xfrm>
            <a:off x="550800" y="183600"/>
            <a:ext cx="11090275" cy="881684"/>
          </a:xfrm>
          <a:prstGeom prst="rect">
            <a:avLst/>
          </a:prstGeom>
          <a:effectLst/>
        </p:spPr>
        <p:txBody>
          <a:bodyPr vert="horz" lIns="0" tIns="0" rIns="0" bIns="0" rtlCol="0" anchor="b">
            <a:noAutofit/>
          </a:bodyPr>
          <a:lstStyle>
            <a:lvl1pPr marL="0" marR="0" indent="0" algn="l" defTabSz="1219170" rtl="0" eaLnBrk="1" fontAlgn="auto" latinLnBrk="0" hangingPunct="1">
              <a:lnSpc>
                <a:spcPct val="90000"/>
              </a:lnSpc>
              <a:spcBef>
                <a:spcPct val="0"/>
              </a:spcBef>
              <a:spcAft>
                <a:spcPts val="0"/>
              </a:spcAft>
              <a:buClrTx/>
              <a:buSzTx/>
              <a:buFontTx/>
              <a:buNone/>
              <a:tabLst/>
              <a:defRPr sz="2800">
                <a:latin typeface="Verdana" panose="020B0604030504040204" pitchFamily="34" charset="0"/>
                <a:ea typeface="Verdana" panose="020B0604030504040204" pitchFamily="34" charset="0"/>
                <a:cs typeface="Verdana" panose="020B0604030504040204" pitchFamily="34" charset="0"/>
              </a:defRPr>
            </a:lvl1pPr>
          </a:lstStyle>
          <a:p>
            <a:pPr marL="0" marR="0" lvl="0" indent="0" algn="l" defTabSz="1219170" rtl="0" eaLnBrk="1" fontAlgn="auto" latinLnBrk="0" hangingPunct="1">
              <a:lnSpc>
                <a:spcPct val="90000"/>
              </a:lnSpc>
              <a:spcBef>
                <a:spcPct val="0"/>
              </a:spcBef>
              <a:spcAft>
                <a:spcPts val="0"/>
              </a:spcAft>
              <a:buClrTx/>
              <a:buSzTx/>
              <a:buFontTx/>
              <a:buNone/>
              <a:tabLst/>
              <a:defRPr/>
            </a:pPr>
            <a:r>
              <a:rPr lang="en-US" noProof="0" dirty="0"/>
              <a:t>Edit master title</a:t>
            </a:r>
          </a:p>
        </p:txBody>
      </p:sp>
    </p:spTree>
    <p:extLst>
      <p:ext uri="{BB962C8B-B14F-4D97-AF65-F5344CB8AC3E}">
        <p14:creationId xmlns:p14="http://schemas.microsoft.com/office/powerpoint/2010/main" val="598160364"/>
      </p:ext>
    </p:extLst>
  </p:cSld>
  <p:clrMapOvr>
    <a:masterClrMapping/>
  </p:clrMapOvr>
  <p:extLst>
    <p:ext uri="{DCECCB84-F9BA-43D5-87BE-67443E8EF086}">
      <p15:sldGuideLst xmlns:p15="http://schemas.microsoft.com/office/powerpoint/2012/main">
        <p15:guide id="1" orient="horz" pos="890" userDrawn="1">
          <p15:clr>
            <a:srgbClr val="FBAE40"/>
          </p15:clr>
        </p15:guide>
        <p15:guide id="4" pos="347"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Images and Text (right)">
    <p:bg>
      <p:bgPr>
        <a:solidFill>
          <a:schemeClr val="bg1"/>
        </a:solidFill>
        <a:effectLst/>
      </p:bgPr>
    </p:bg>
    <p:spTree>
      <p:nvGrpSpPr>
        <p:cNvPr id="1" name=""/>
        <p:cNvGrpSpPr/>
        <p:nvPr/>
      </p:nvGrpSpPr>
      <p:grpSpPr>
        <a:xfrm>
          <a:off x="0" y="0"/>
          <a:ext cx="0" cy="0"/>
          <a:chOff x="0" y="0"/>
          <a:chExt cx="0" cy="0"/>
        </a:xfrm>
      </p:grpSpPr>
      <p:sp>
        <p:nvSpPr>
          <p:cNvPr id="13" name="Textplatzhalter 7">
            <a:extLst>
              <a:ext uri="{FF2B5EF4-FFF2-40B4-BE49-F238E27FC236}">
                <a16:creationId xmlns:a16="http://schemas.microsoft.com/office/drawing/2014/main" id="{87AE46B8-F9ED-4EFF-8E25-F5BBBD16B434}"/>
              </a:ext>
            </a:extLst>
          </p:cNvPr>
          <p:cNvSpPr>
            <a:spLocks noGrp="1"/>
          </p:cNvSpPr>
          <p:nvPr>
            <p:ph type="body" sz="quarter" idx="16" hasCustomPrompt="1"/>
          </p:nvPr>
        </p:nvSpPr>
        <p:spPr>
          <a:xfrm>
            <a:off x="9936579" y="1414800"/>
            <a:ext cx="1702800" cy="4680000"/>
          </a:xfrm>
          <a:prstGeom prst="rect">
            <a:avLst/>
          </a:prstGeom>
        </p:spPr>
        <p:txBody>
          <a:bodyPr lIns="0" tIns="0" rIns="0" bIns="0">
            <a:noAutofit/>
          </a:bodyPr>
          <a:lstStyle>
            <a:lvl1pPr marL="0" indent="0">
              <a:buFontTx/>
              <a:buNone/>
              <a:defRPr sz="1600" b="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text here</a:t>
            </a:r>
          </a:p>
        </p:txBody>
      </p:sp>
      <p:sp>
        <p:nvSpPr>
          <p:cNvPr id="12" name="Bildplatzhalter 3">
            <a:extLst>
              <a:ext uri="{FF2B5EF4-FFF2-40B4-BE49-F238E27FC236}">
                <a16:creationId xmlns:a16="http://schemas.microsoft.com/office/drawing/2014/main" id="{1D901236-FC44-4212-A182-4A429B784608}"/>
              </a:ext>
            </a:extLst>
          </p:cNvPr>
          <p:cNvSpPr>
            <a:spLocks noGrp="1"/>
          </p:cNvSpPr>
          <p:nvPr>
            <p:ph type="pic" sz="quarter" idx="12" hasCustomPrompt="1"/>
          </p:nvPr>
        </p:nvSpPr>
        <p:spPr>
          <a:xfrm>
            <a:off x="4366800" y="1414800"/>
            <a:ext cx="5353200" cy="4680000"/>
          </a:xfrm>
          <a:prstGeom prst="rect">
            <a:avLst/>
          </a:prstGeom>
        </p:spPr>
        <p:txBody>
          <a:bodyPr lIns="0"/>
          <a:lstStyle>
            <a:lvl1pPr>
              <a:defRPr sz="1600">
                <a:latin typeface="Verdana" panose="020B0604030504040204" pitchFamily="34" charset="0"/>
                <a:ea typeface="Verdana" panose="020B0604030504040204" pitchFamily="34" charset="0"/>
                <a:cs typeface="Verdana" panose="020B0604030504040204" pitchFamily="34" charset="0"/>
              </a:defRPr>
            </a:lvl1pPr>
          </a:lstStyle>
          <a:p>
            <a:r>
              <a:rPr lang="en-US" dirty="0"/>
              <a:t>Click icon to add picture</a:t>
            </a:r>
          </a:p>
        </p:txBody>
      </p:sp>
      <p:sp>
        <p:nvSpPr>
          <p:cNvPr id="11" name="Bildplatzhalter 3">
            <a:extLst>
              <a:ext uri="{FF2B5EF4-FFF2-40B4-BE49-F238E27FC236}">
                <a16:creationId xmlns:a16="http://schemas.microsoft.com/office/drawing/2014/main" id="{9FDB7DEC-6B27-4616-873E-6D9B0A290875}"/>
              </a:ext>
            </a:extLst>
          </p:cNvPr>
          <p:cNvSpPr>
            <a:spLocks noGrp="1"/>
          </p:cNvSpPr>
          <p:nvPr>
            <p:ph type="pic" sz="quarter" idx="11" hasCustomPrompt="1"/>
          </p:nvPr>
        </p:nvSpPr>
        <p:spPr>
          <a:xfrm>
            <a:off x="550862" y="3888000"/>
            <a:ext cx="3600000" cy="2203200"/>
          </a:xfrm>
          <a:prstGeom prst="rect">
            <a:avLst/>
          </a:prstGeom>
        </p:spPr>
        <p:txBody>
          <a:bodyPr lIns="0"/>
          <a:lstStyle>
            <a:lvl1pPr>
              <a:defRPr sz="1600">
                <a:latin typeface="Verdana" panose="020B0604030504040204" pitchFamily="34" charset="0"/>
                <a:ea typeface="Verdana" panose="020B0604030504040204" pitchFamily="34" charset="0"/>
                <a:cs typeface="Verdana" panose="020B0604030504040204" pitchFamily="34" charset="0"/>
              </a:defRPr>
            </a:lvl1pPr>
          </a:lstStyle>
          <a:p>
            <a:r>
              <a:rPr lang="en-US" dirty="0"/>
              <a:t>Click icon to add picture</a:t>
            </a:r>
          </a:p>
        </p:txBody>
      </p:sp>
      <p:sp>
        <p:nvSpPr>
          <p:cNvPr id="10" name="Bildplatzhalter 3">
            <a:extLst>
              <a:ext uri="{FF2B5EF4-FFF2-40B4-BE49-F238E27FC236}">
                <a16:creationId xmlns:a16="http://schemas.microsoft.com/office/drawing/2014/main" id="{A000F64E-475F-4EFA-9CFD-B76E507606CB}"/>
              </a:ext>
            </a:extLst>
          </p:cNvPr>
          <p:cNvSpPr>
            <a:spLocks noGrp="1"/>
          </p:cNvSpPr>
          <p:nvPr>
            <p:ph type="pic" sz="quarter" idx="10" hasCustomPrompt="1"/>
          </p:nvPr>
        </p:nvSpPr>
        <p:spPr>
          <a:xfrm>
            <a:off x="550862" y="1414800"/>
            <a:ext cx="3600000" cy="2217600"/>
          </a:xfrm>
          <a:prstGeom prst="rect">
            <a:avLst/>
          </a:prstGeom>
        </p:spPr>
        <p:txBody>
          <a:bodyPr lIns="0"/>
          <a:lstStyle>
            <a:lvl1pPr>
              <a:defRPr sz="1600">
                <a:latin typeface="Verdana" panose="020B0604030504040204" pitchFamily="34" charset="0"/>
                <a:ea typeface="Verdana" panose="020B0604030504040204" pitchFamily="34" charset="0"/>
                <a:cs typeface="Verdana" panose="020B0604030504040204" pitchFamily="34" charset="0"/>
              </a:defRPr>
            </a:lvl1pPr>
          </a:lstStyle>
          <a:p>
            <a:r>
              <a:rPr lang="en-US" dirty="0"/>
              <a:t>Click icon to add picture</a:t>
            </a:r>
          </a:p>
        </p:txBody>
      </p:sp>
      <p:pic>
        <p:nvPicPr>
          <p:cNvPr id="15" name="Picture 8">
            <a:extLst>
              <a:ext uri="{FF2B5EF4-FFF2-40B4-BE49-F238E27FC236}">
                <a16:creationId xmlns:a16="http://schemas.microsoft.com/office/drawing/2014/main" id="{856EDB39-A547-3D46-B4E5-C3575D31649F}"/>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9" name="Titel 1">
            <a:extLst>
              <a:ext uri="{FF2B5EF4-FFF2-40B4-BE49-F238E27FC236}">
                <a16:creationId xmlns:a16="http://schemas.microsoft.com/office/drawing/2014/main" id="{3263FEDB-D1C3-E247-97B1-E7B001D5FCBB}"/>
              </a:ext>
            </a:extLst>
          </p:cNvPr>
          <p:cNvSpPr>
            <a:spLocks noGrp="1"/>
          </p:cNvSpPr>
          <p:nvPr>
            <p:ph type="title" hasCustomPrompt="1"/>
          </p:nvPr>
        </p:nvSpPr>
        <p:spPr>
          <a:xfrm>
            <a:off x="550800" y="183600"/>
            <a:ext cx="11090275" cy="881684"/>
          </a:xfrm>
          <a:prstGeom prst="rect">
            <a:avLst/>
          </a:prstGeom>
          <a:effectLst/>
        </p:spPr>
        <p:txBody>
          <a:bodyPr vert="horz" lIns="0" tIns="0" rIns="0" bIns="0" rtlCol="0" anchor="b">
            <a:noAutofit/>
          </a:bodyPr>
          <a:lstStyle>
            <a:lvl1pPr marL="0" marR="0" indent="0" algn="l" defTabSz="1219170" rtl="0" eaLnBrk="1" fontAlgn="auto" latinLnBrk="0" hangingPunct="1">
              <a:lnSpc>
                <a:spcPct val="90000"/>
              </a:lnSpc>
              <a:spcBef>
                <a:spcPct val="0"/>
              </a:spcBef>
              <a:spcAft>
                <a:spcPts val="0"/>
              </a:spcAft>
              <a:buClrTx/>
              <a:buSzTx/>
              <a:buFontTx/>
              <a:buNone/>
              <a:tabLst/>
              <a:defRPr sz="2800">
                <a:latin typeface="Verdana" panose="020B0604030504040204" pitchFamily="34" charset="0"/>
                <a:ea typeface="Verdana" panose="020B0604030504040204" pitchFamily="34" charset="0"/>
                <a:cs typeface="Verdana" panose="020B0604030504040204" pitchFamily="34" charset="0"/>
              </a:defRPr>
            </a:lvl1pPr>
          </a:lstStyle>
          <a:p>
            <a:pPr marL="0" marR="0" lvl="0" indent="0" algn="l" defTabSz="1219170" rtl="0" eaLnBrk="1" fontAlgn="auto" latinLnBrk="0" hangingPunct="1">
              <a:lnSpc>
                <a:spcPct val="90000"/>
              </a:lnSpc>
              <a:spcBef>
                <a:spcPct val="0"/>
              </a:spcBef>
              <a:spcAft>
                <a:spcPts val="0"/>
              </a:spcAft>
              <a:buClrTx/>
              <a:buSzTx/>
              <a:buFontTx/>
              <a:buNone/>
              <a:tabLst/>
              <a:defRPr/>
            </a:pPr>
            <a:r>
              <a:rPr lang="en-US" noProof="0" dirty="0"/>
              <a:t>Edit master title</a:t>
            </a:r>
          </a:p>
        </p:txBody>
      </p:sp>
    </p:spTree>
    <p:extLst>
      <p:ext uri="{BB962C8B-B14F-4D97-AF65-F5344CB8AC3E}">
        <p14:creationId xmlns:p14="http://schemas.microsoft.com/office/powerpoint/2010/main" val="3412666888"/>
      </p:ext>
    </p:extLst>
  </p:cSld>
  <p:clrMapOvr>
    <a:masterClrMapping/>
  </p:clrMapOvr>
  <p:extLst>
    <p:ext uri="{DCECCB84-F9BA-43D5-87BE-67443E8EF086}">
      <p15:sldGuideLst xmlns:p15="http://schemas.microsoft.com/office/powerpoint/2012/main">
        <p15:guide id="2" pos="347" userDrawn="1">
          <p15:clr>
            <a:srgbClr val="FBAE40"/>
          </p15:clr>
        </p15:guide>
        <p15:guide id="4" orient="horz" pos="89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 Image (left) and text (righ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4FA031-B3A4-4C8D-A760-65C7CF91AE29}"/>
              </a:ext>
            </a:extLst>
          </p:cNvPr>
          <p:cNvSpPr>
            <a:spLocks noGrp="1"/>
          </p:cNvSpPr>
          <p:nvPr>
            <p:ph type="title" hasCustomPrompt="1"/>
          </p:nvPr>
        </p:nvSpPr>
        <p:spPr>
          <a:xfrm>
            <a:off x="551384" y="183600"/>
            <a:ext cx="11091600" cy="882000"/>
          </a:xfrm>
        </p:spPr>
        <p:txBody>
          <a:bodyPr lIns="0" rIns="0"/>
          <a:lstStyle>
            <a:lvl1pPr>
              <a:defRPr/>
            </a:lvl1pPr>
          </a:lstStyle>
          <a:p>
            <a:r>
              <a:rPr lang="en-US" dirty="0"/>
              <a:t>Edit master title</a:t>
            </a:r>
          </a:p>
        </p:txBody>
      </p:sp>
      <p:sp>
        <p:nvSpPr>
          <p:cNvPr id="3" name="Bildplatzhalter 3">
            <a:extLst>
              <a:ext uri="{FF2B5EF4-FFF2-40B4-BE49-F238E27FC236}">
                <a16:creationId xmlns:a16="http://schemas.microsoft.com/office/drawing/2014/main" id="{A1586DDF-21D6-4D3F-9E9B-82256878EC64}"/>
              </a:ext>
            </a:extLst>
          </p:cNvPr>
          <p:cNvSpPr>
            <a:spLocks noGrp="1"/>
          </p:cNvSpPr>
          <p:nvPr>
            <p:ph type="pic" sz="quarter" idx="10" hasCustomPrompt="1"/>
          </p:nvPr>
        </p:nvSpPr>
        <p:spPr>
          <a:xfrm>
            <a:off x="550800" y="1414800"/>
            <a:ext cx="5086800" cy="4680000"/>
          </a:xfrm>
        </p:spPr>
        <p:txBody>
          <a:bodyPr lIns="0"/>
          <a:lstStyle>
            <a:lvl1pPr>
              <a:defRPr sz="1600"/>
            </a:lvl1pPr>
          </a:lstStyle>
          <a:p>
            <a:r>
              <a:rPr lang="en-US" noProof="0" dirty="0"/>
              <a:t>Click icon to add picture</a:t>
            </a:r>
          </a:p>
        </p:txBody>
      </p:sp>
      <p:sp>
        <p:nvSpPr>
          <p:cNvPr id="4" name="Textplatzhalter 7">
            <a:extLst>
              <a:ext uri="{FF2B5EF4-FFF2-40B4-BE49-F238E27FC236}">
                <a16:creationId xmlns:a16="http://schemas.microsoft.com/office/drawing/2014/main" id="{4E6ED2FC-FFA3-40A5-82BA-6088CFA6FBD6}"/>
              </a:ext>
            </a:extLst>
          </p:cNvPr>
          <p:cNvSpPr>
            <a:spLocks noGrp="1"/>
          </p:cNvSpPr>
          <p:nvPr>
            <p:ph type="body" sz="quarter" idx="21" hasCustomPrompt="1"/>
          </p:nvPr>
        </p:nvSpPr>
        <p:spPr>
          <a:xfrm>
            <a:off x="6094800" y="1429200"/>
            <a:ext cx="5544000" cy="284400"/>
          </a:xfrm>
        </p:spPr>
        <p:txBody>
          <a:bodyPr lIns="0" tIns="0" rIns="0" bIns="0">
            <a:noAutofit/>
          </a:bodyPr>
          <a:lstStyle>
            <a:lvl1pPr marL="0" indent="0">
              <a:buFontTx/>
              <a:buNone/>
              <a:defRPr sz="1800" b="0" cap="none" baseline="0">
                <a:solidFill>
                  <a:schemeClr val="accent1"/>
                </a:solidFill>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here</a:t>
            </a:r>
          </a:p>
        </p:txBody>
      </p:sp>
      <p:sp>
        <p:nvSpPr>
          <p:cNvPr id="5" name="Inhaltsplatzhalter 3">
            <a:extLst>
              <a:ext uri="{FF2B5EF4-FFF2-40B4-BE49-F238E27FC236}">
                <a16:creationId xmlns:a16="http://schemas.microsoft.com/office/drawing/2014/main" id="{BE3F02DC-AC9E-4643-A81D-BEEC00206FD1}"/>
              </a:ext>
            </a:extLst>
          </p:cNvPr>
          <p:cNvSpPr>
            <a:spLocks noGrp="1"/>
          </p:cNvSpPr>
          <p:nvPr>
            <p:ph sz="half" idx="1" hasCustomPrompt="1"/>
          </p:nvPr>
        </p:nvSpPr>
        <p:spPr>
          <a:xfrm>
            <a:off x="6094800" y="1864800"/>
            <a:ext cx="5544000" cy="4226400"/>
          </a:xfrm>
        </p:spPr>
        <p:txBody>
          <a:bodyPr lIns="0">
            <a:noAutofit/>
          </a:bodyPr>
          <a:lstStyle>
            <a:lvl1pPr marL="230400" marR="0" indent="-230400" algn="l" defTabSz="1219170" rtl="0" eaLnBrk="1" fontAlgn="auto" latinLnBrk="0" hangingPunct="1">
              <a:lnSpc>
                <a:spcPct val="100000"/>
              </a:lnSpc>
              <a:spcBef>
                <a:spcPts val="0"/>
              </a:spcBef>
              <a:spcAft>
                <a:spcPts val="800"/>
              </a:spcAft>
              <a:buClr>
                <a:schemeClr val="tx1"/>
              </a:buClr>
              <a:buSzTx/>
              <a:buFont typeface="Wingdings" panose="05000000000000000000" pitchFamily="2" charset="2"/>
              <a:buChar char="§"/>
              <a:tabLst/>
              <a:defRPr sz="1600" baseline="0">
                <a:solidFill>
                  <a:schemeClr val="tx1"/>
                </a:solidFill>
              </a:defRPr>
            </a:lvl1pPr>
            <a:lvl2pPr marL="468000" indent="-284400" algn="l" defTabSz="1219170" rtl="0" eaLnBrk="1" latinLnBrk="0" hangingPunct="1">
              <a:spcBef>
                <a:spcPts val="0"/>
              </a:spcBef>
              <a:spcAft>
                <a:spcPts val="800"/>
              </a:spcAft>
              <a:buClr>
                <a:schemeClr val="tx1"/>
              </a:buClr>
              <a:buFont typeface="Symbol" panose="05050102010706020507" pitchFamily="18" charset="2"/>
              <a:buChar char="-"/>
              <a:defRPr sz="1600">
                <a:solidFill>
                  <a:schemeClr val="tx1"/>
                </a:solidFill>
              </a:defRPr>
            </a:lvl2pPr>
            <a:lvl3pPr marL="655200" indent="-284400" algn="l" defTabSz="1219170" rtl="0" eaLnBrk="1" latinLnBrk="0" hangingPunct="1">
              <a:spcBef>
                <a:spcPts val="0"/>
              </a:spcBef>
              <a:spcAft>
                <a:spcPts val="800"/>
              </a:spcAft>
              <a:buClr>
                <a:schemeClr val="tx1"/>
              </a:buClr>
              <a:buFont typeface="Symbol" panose="05050102010706020507" pitchFamily="18" charset="2"/>
              <a:buChar char="-"/>
              <a:tabLst/>
              <a:defRPr sz="1400">
                <a:solidFill>
                  <a:schemeClr val="tx1"/>
                </a:solidFill>
              </a:defRPr>
            </a:lvl3pPr>
            <a:lvl4pPr marL="712800" indent="-172800" algn="l" defTabSz="1219170" rtl="0" eaLnBrk="1" latinLnBrk="0" hangingPunct="1">
              <a:spcBef>
                <a:spcPts val="0"/>
              </a:spcBef>
              <a:spcAft>
                <a:spcPts val="800"/>
              </a:spcAft>
              <a:buClr>
                <a:schemeClr val="tx1"/>
              </a:buClr>
              <a:buFont typeface="Symbol" panose="05050102010706020507" pitchFamily="18" charset="2"/>
              <a:buChar char="-"/>
              <a:tabLst/>
              <a:defRPr sz="1200">
                <a:solidFill>
                  <a:schemeClr val="tx1"/>
                </a:solidFill>
              </a:defRPr>
            </a:lvl4pPr>
            <a:lvl5pPr marL="885600" indent="-172800" algn="l" defTabSz="1219170" rtl="0" eaLnBrk="1" latinLnBrk="0" hangingPunct="1">
              <a:spcBef>
                <a:spcPts val="0"/>
              </a:spcBef>
              <a:spcAft>
                <a:spcPts val="800"/>
              </a:spcAft>
              <a:buClr>
                <a:schemeClr val="tx1"/>
              </a:buClr>
              <a:buFont typeface="Symbol" panose="05050102010706020507" pitchFamily="18" charset="2"/>
              <a:buChar char="-"/>
              <a:tabLst/>
              <a:defRPr sz="1200">
                <a:solidFill>
                  <a:schemeClr val="tx1"/>
                </a:solidFill>
              </a:defRPr>
            </a:lvl5pPr>
            <a:lvl6pPr marL="1076325" indent="-179388">
              <a:spcBef>
                <a:spcPts val="0"/>
              </a:spcBef>
              <a:spcAft>
                <a:spcPts val="600"/>
              </a:spcAft>
              <a:buClr>
                <a:srgbClr val="999999"/>
              </a:buClr>
              <a:buFont typeface="Arial" panose="020B0604020202020204" pitchFamily="34" charset="0"/>
              <a:buChar char="•"/>
              <a:defRPr sz="1200">
                <a:latin typeface="Verdana" panose="020B0604030504040204" pitchFamily="34" charset="0"/>
                <a:ea typeface="Verdana" panose="020B0604030504040204" pitchFamily="34" charset="0"/>
              </a:defRPr>
            </a:lvl6pPr>
            <a:lvl7pPr marL="1255713" indent="-179388">
              <a:spcBef>
                <a:spcPts val="0"/>
              </a:spcBef>
              <a:spcAft>
                <a:spcPts val="600"/>
              </a:spcAft>
              <a:buClr>
                <a:srgbClr val="999999"/>
              </a:buClr>
              <a:defRPr sz="1200">
                <a:latin typeface="Verdana" panose="020B0604030504040204" pitchFamily="34" charset="0"/>
                <a:ea typeface="Verdana" panose="020B0604030504040204" pitchFamily="34" charset="0"/>
              </a:defRPr>
            </a:lvl7pPr>
            <a:lvl8pPr marL="1435100" indent="-179388">
              <a:spcBef>
                <a:spcPts val="0"/>
              </a:spcBef>
              <a:spcAft>
                <a:spcPts val="600"/>
              </a:spcAft>
              <a:buClr>
                <a:srgbClr val="999999"/>
              </a:buClr>
              <a:buFont typeface="Arial" panose="020B0604020202020204" pitchFamily="34" charset="0"/>
              <a:buChar char="•"/>
              <a:defRPr sz="1200">
                <a:latin typeface="Verdana" panose="020B0604030504040204" pitchFamily="34" charset="0"/>
                <a:ea typeface="Verdana" panose="020B0604030504040204" pitchFamily="34" charset="0"/>
              </a:defRPr>
            </a:lvl8pPr>
            <a:lvl9pPr>
              <a:defRPr sz="1800"/>
            </a:lvl9pPr>
          </a:lstStyle>
          <a:p>
            <a:pPr lvl="0"/>
            <a:r>
              <a:rPr lang="en-US" noProof="0" dirty="0"/>
              <a:t>Edit text master format</a:t>
            </a:r>
            <a:br>
              <a:rPr lang="en-US" noProof="0" dirty="0"/>
            </a:br>
            <a:r>
              <a:rPr lang="en-US" noProof="0" dirty="0"/>
              <a:t>It’s allowed to use font sizes from 14pt to 18 pt – depending on the amount/characters of text. It’s not allowed to enlarge the text box – the text always has to fit in the text box. It’s only allowed to use the defined template colors.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marL="285750" marR="0" lvl="0" indent="-285750" algn="l" defTabSz="1219170" rtl="0" eaLnBrk="1" fontAlgn="auto" latinLnBrk="0" hangingPunct="1">
              <a:lnSpc>
                <a:spcPct val="100000"/>
              </a:lnSpc>
              <a:spcBef>
                <a:spcPts val="0"/>
              </a:spcBef>
              <a:spcAft>
                <a:spcPts val="800"/>
              </a:spcAft>
              <a:buClr>
                <a:schemeClr val="bg1">
                  <a:lumMod val="65000"/>
                </a:schemeClr>
              </a:buClr>
              <a:buSzTx/>
              <a:tabLst/>
              <a:defRPr/>
            </a:pPr>
            <a:endParaRPr lang="en-US" noProof="0" dirty="0"/>
          </a:p>
        </p:txBody>
      </p:sp>
      <p:pic>
        <p:nvPicPr>
          <p:cNvPr id="6" name="Picture 8">
            <a:extLst>
              <a:ext uri="{FF2B5EF4-FFF2-40B4-BE49-F238E27FC236}">
                <a16:creationId xmlns:a16="http://schemas.microsoft.com/office/drawing/2014/main" id="{704B81FD-0DA9-4E34-BE62-13F5C57FF9BB}"/>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Tree>
    <p:extLst>
      <p:ext uri="{BB962C8B-B14F-4D97-AF65-F5344CB8AC3E}">
        <p14:creationId xmlns:p14="http://schemas.microsoft.com/office/powerpoint/2010/main" val="151237334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 Images (left) and Text (righ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CE4F25-37BB-4795-AF7B-B5044EA11CA0}"/>
              </a:ext>
            </a:extLst>
          </p:cNvPr>
          <p:cNvSpPr>
            <a:spLocks noGrp="1"/>
          </p:cNvSpPr>
          <p:nvPr>
            <p:ph type="title" hasCustomPrompt="1"/>
          </p:nvPr>
        </p:nvSpPr>
        <p:spPr>
          <a:xfrm>
            <a:off x="551384" y="183600"/>
            <a:ext cx="11091600" cy="882000"/>
          </a:xfrm>
        </p:spPr>
        <p:txBody>
          <a:bodyPr lIns="0" rIns="0"/>
          <a:lstStyle>
            <a:lvl1pPr>
              <a:defRPr/>
            </a:lvl1pPr>
          </a:lstStyle>
          <a:p>
            <a:r>
              <a:rPr lang="en-US" noProof="0" dirty="0"/>
              <a:t>Edit master title</a:t>
            </a:r>
          </a:p>
        </p:txBody>
      </p:sp>
      <p:pic>
        <p:nvPicPr>
          <p:cNvPr id="3" name="Picture 8">
            <a:extLst>
              <a:ext uri="{FF2B5EF4-FFF2-40B4-BE49-F238E27FC236}">
                <a16:creationId xmlns:a16="http://schemas.microsoft.com/office/drawing/2014/main" id="{8A0624E1-A40D-4071-938C-4C3E3199A015}"/>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4" name="Textplatzhalter 7">
            <a:extLst>
              <a:ext uri="{FF2B5EF4-FFF2-40B4-BE49-F238E27FC236}">
                <a16:creationId xmlns:a16="http://schemas.microsoft.com/office/drawing/2014/main" id="{EB15EAF5-2C97-4AA5-AF67-B78150EA9A0C}"/>
              </a:ext>
            </a:extLst>
          </p:cNvPr>
          <p:cNvSpPr>
            <a:spLocks noGrp="1"/>
          </p:cNvSpPr>
          <p:nvPr>
            <p:ph type="body" sz="quarter" idx="21" hasCustomPrompt="1"/>
          </p:nvPr>
        </p:nvSpPr>
        <p:spPr>
          <a:xfrm>
            <a:off x="4438800" y="1429200"/>
            <a:ext cx="7200000" cy="284400"/>
          </a:xfrm>
        </p:spPr>
        <p:txBody>
          <a:bodyPr lIns="0" tIns="0" rIns="0" bIns="0">
            <a:noAutofit/>
          </a:bodyPr>
          <a:lstStyle>
            <a:lvl1pPr marL="0" indent="0">
              <a:buFontTx/>
              <a:buNone/>
              <a:defRPr sz="1800" b="0" cap="none" baseline="0">
                <a:solidFill>
                  <a:schemeClr val="accent2"/>
                </a:solidFill>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noProof="0" dirty="0"/>
              <a:t>Insert title here</a:t>
            </a:r>
          </a:p>
        </p:txBody>
      </p:sp>
      <p:sp>
        <p:nvSpPr>
          <p:cNvPr id="5" name="Bildplatzhalter 3">
            <a:extLst>
              <a:ext uri="{FF2B5EF4-FFF2-40B4-BE49-F238E27FC236}">
                <a16:creationId xmlns:a16="http://schemas.microsoft.com/office/drawing/2014/main" id="{D47D6D24-E1A8-4588-80BD-2B6E13C373CD}"/>
              </a:ext>
            </a:extLst>
          </p:cNvPr>
          <p:cNvSpPr>
            <a:spLocks noGrp="1"/>
          </p:cNvSpPr>
          <p:nvPr>
            <p:ph type="pic" sz="quarter" idx="10" hasCustomPrompt="1"/>
          </p:nvPr>
        </p:nvSpPr>
        <p:spPr>
          <a:xfrm>
            <a:off x="550800" y="1414800"/>
            <a:ext cx="3600000" cy="2214000"/>
          </a:xfrm>
        </p:spPr>
        <p:txBody>
          <a:bodyPr lIns="0"/>
          <a:lstStyle>
            <a:lvl1pPr>
              <a:defRPr sz="1600"/>
            </a:lvl1pPr>
          </a:lstStyle>
          <a:p>
            <a:r>
              <a:rPr lang="en-US" noProof="0" dirty="0"/>
              <a:t>Click icon to add picture</a:t>
            </a:r>
          </a:p>
        </p:txBody>
      </p:sp>
      <p:sp>
        <p:nvSpPr>
          <p:cNvPr id="6" name="Bildplatzhalter 3">
            <a:extLst>
              <a:ext uri="{FF2B5EF4-FFF2-40B4-BE49-F238E27FC236}">
                <a16:creationId xmlns:a16="http://schemas.microsoft.com/office/drawing/2014/main" id="{D945C161-AD8B-4AEF-8C9A-24E38B702FD1}"/>
              </a:ext>
            </a:extLst>
          </p:cNvPr>
          <p:cNvSpPr>
            <a:spLocks noGrp="1"/>
          </p:cNvSpPr>
          <p:nvPr>
            <p:ph type="pic" sz="quarter" idx="22" hasCustomPrompt="1"/>
          </p:nvPr>
        </p:nvSpPr>
        <p:spPr>
          <a:xfrm>
            <a:off x="550800" y="3880800"/>
            <a:ext cx="3600000" cy="2214000"/>
          </a:xfrm>
        </p:spPr>
        <p:txBody>
          <a:bodyPr lIns="0"/>
          <a:lstStyle>
            <a:lvl1pPr>
              <a:defRPr sz="1600"/>
            </a:lvl1pPr>
          </a:lstStyle>
          <a:p>
            <a:r>
              <a:rPr lang="en-US" noProof="0" dirty="0"/>
              <a:t>Click icon to add picture</a:t>
            </a:r>
          </a:p>
        </p:txBody>
      </p:sp>
      <p:sp>
        <p:nvSpPr>
          <p:cNvPr id="7" name="Inhaltsplatzhalter 3">
            <a:extLst>
              <a:ext uri="{FF2B5EF4-FFF2-40B4-BE49-F238E27FC236}">
                <a16:creationId xmlns:a16="http://schemas.microsoft.com/office/drawing/2014/main" id="{F2AB036F-2771-480B-B506-0BD07BD5DDE4}"/>
              </a:ext>
            </a:extLst>
          </p:cNvPr>
          <p:cNvSpPr>
            <a:spLocks noGrp="1"/>
          </p:cNvSpPr>
          <p:nvPr>
            <p:ph sz="half" idx="1" hasCustomPrompt="1"/>
          </p:nvPr>
        </p:nvSpPr>
        <p:spPr>
          <a:xfrm>
            <a:off x="4438800" y="1864800"/>
            <a:ext cx="7200000" cy="4226400"/>
          </a:xfrm>
        </p:spPr>
        <p:txBody>
          <a:bodyPr vert="horz" lIns="0" tIns="0" rIns="0" bIns="0" rtlCol="0">
            <a:noAutofit/>
          </a:bodyPr>
          <a:lstStyle>
            <a:lvl1pPr marL="230400" marR="0" indent="-230400" algn="l" defTabSz="1219170" rtl="0" eaLnBrk="1" fontAlgn="auto" latinLnBrk="0" hangingPunct="1">
              <a:lnSpc>
                <a:spcPct val="100000"/>
              </a:lnSpc>
              <a:spcBef>
                <a:spcPts val="0"/>
              </a:spcBef>
              <a:spcAft>
                <a:spcPts val="800"/>
              </a:spcAft>
              <a:buClr>
                <a:schemeClr val="tx1"/>
              </a:buClr>
              <a:buSzTx/>
              <a:buFont typeface="Wingdings" panose="05000000000000000000" pitchFamily="2" charset="2"/>
              <a:buChar char="§"/>
              <a:tabLst/>
              <a:defRPr lang="en-US" sz="1600" noProof="0"/>
            </a:lvl1pPr>
            <a:lvl2pPr marL="468000" indent="-284400" algn="l" defTabSz="1219170" rtl="0" eaLnBrk="1" latinLnBrk="0" hangingPunct="1">
              <a:spcBef>
                <a:spcPts val="0"/>
              </a:spcBef>
              <a:spcAft>
                <a:spcPts val="800"/>
              </a:spcAft>
              <a:buClr>
                <a:schemeClr val="tx1"/>
              </a:buClr>
              <a:buFont typeface="Symbol" panose="05050102010706020507" pitchFamily="18" charset="2"/>
              <a:buChar char="-"/>
              <a:defRPr sz="1600"/>
            </a:lvl2pPr>
            <a:lvl3pPr marL="655200" indent="-284400" algn="l" defTabSz="1219170" rtl="0" eaLnBrk="1" latinLnBrk="0" hangingPunct="1">
              <a:spcBef>
                <a:spcPts val="0"/>
              </a:spcBef>
              <a:spcAft>
                <a:spcPts val="800"/>
              </a:spcAft>
              <a:buClr>
                <a:schemeClr val="tx1"/>
              </a:buClr>
              <a:buFont typeface="Symbol" panose="05050102010706020507" pitchFamily="18" charset="2"/>
              <a:buChar char="-"/>
              <a:tabLst/>
              <a:defRPr sz="1400"/>
            </a:lvl3pPr>
            <a:lvl4pPr marL="712800" indent="-172800" algn="l" defTabSz="1219170" rtl="0" eaLnBrk="1" latinLnBrk="0" hangingPunct="1">
              <a:spcBef>
                <a:spcPts val="0"/>
              </a:spcBef>
              <a:spcAft>
                <a:spcPts val="800"/>
              </a:spcAft>
              <a:buClr>
                <a:schemeClr val="tx1"/>
              </a:buClr>
              <a:buFont typeface="Symbol" panose="05050102010706020507" pitchFamily="18" charset="2"/>
              <a:buChar char="-"/>
              <a:tabLst/>
              <a:defRPr sz="1200"/>
            </a:lvl4pPr>
            <a:lvl5pPr marL="885600" indent="-172800" algn="l" defTabSz="1219170" rtl="0" eaLnBrk="1" latinLnBrk="0" hangingPunct="1">
              <a:spcBef>
                <a:spcPts val="0"/>
              </a:spcBef>
              <a:spcAft>
                <a:spcPts val="800"/>
              </a:spcAft>
              <a:buClr>
                <a:schemeClr val="tx1"/>
              </a:buClr>
              <a:buFont typeface="Symbol" panose="05050102010706020507" pitchFamily="18" charset="2"/>
              <a:buChar char="-"/>
              <a:tabLst/>
              <a:defRPr sz="1200"/>
            </a:lvl5pPr>
          </a:lstStyle>
          <a:p>
            <a:pPr lvl="0"/>
            <a:r>
              <a:rPr lang="en-US" noProof="0" dirty="0"/>
              <a:t>Edit text master format</a:t>
            </a:r>
            <a:br>
              <a:rPr lang="en-US" noProof="0" dirty="0"/>
            </a:br>
            <a:r>
              <a:rPr lang="en-US" noProof="0" dirty="0"/>
              <a:t>It’s allowed to use font sizes from 14pt to 18 pt – depending on the amount/characters of text. It’s not allowed to enlarge the text box – the text always has to fit in the text box. It’s only allowed to use the defined template colors.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7926610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 Images (left) and Text (righ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1A5359-A038-4F6B-AFDE-26E938AE9506}"/>
              </a:ext>
            </a:extLst>
          </p:cNvPr>
          <p:cNvSpPr>
            <a:spLocks noGrp="1"/>
          </p:cNvSpPr>
          <p:nvPr>
            <p:ph type="title" hasCustomPrompt="1"/>
          </p:nvPr>
        </p:nvSpPr>
        <p:spPr>
          <a:xfrm>
            <a:off x="551384" y="183600"/>
            <a:ext cx="11091600" cy="882000"/>
          </a:xfrm>
        </p:spPr>
        <p:txBody>
          <a:bodyPr lIns="0" rIns="0"/>
          <a:lstStyle>
            <a:lvl1pPr>
              <a:defRPr/>
            </a:lvl1pPr>
          </a:lstStyle>
          <a:p>
            <a:r>
              <a:rPr lang="en-US" noProof="0" dirty="0"/>
              <a:t>Edit master title</a:t>
            </a:r>
          </a:p>
        </p:txBody>
      </p:sp>
      <p:pic>
        <p:nvPicPr>
          <p:cNvPr id="3" name="Picture 8">
            <a:extLst>
              <a:ext uri="{FF2B5EF4-FFF2-40B4-BE49-F238E27FC236}">
                <a16:creationId xmlns:a16="http://schemas.microsoft.com/office/drawing/2014/main" id="{501F87DA-DD19-458C-92DF-0DC981CB081D}"/>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4" name="Textplatzhalter 7">
            <a:extLst>
              <a:ext uri="{FF2B5EF4-FFF2-40B4-BE49-F238E27FC236}">
                <a16:creationId xmlns:a16="http://schemas.microsoft.com/office/drawing/2014/main" id="{6326198E-786A-47CB-9444-98700F5563CE}"/>
              </a:ext>
            </a:extLst>
          </p:cNvPr>
          <p:cNvSpPr>
            <a:spLocks noGrp="1"/>
          </p:cNvSpPr>
          <p:nvPr>
            <p:ph type="body" sz="quarter" idx="21" hasCustomPrompt="1"/>
          </p:nvPr>
        </p:nvSpPr>
        <p:spPr>
          <a:xfrm>
            <a:off x="3214800" y="1429200"/>
            <a:ext cx="8424000" cy="284400"/>
          </a:xfrm>
        </p:spPr>
        <p:txBody>
          <a:bodyPr lIns="0" tIns="0" rIns="0" bIns="0">
            <a:noAutofit/>
          </a:bodyPr>
          <a:lstStyle>
            <a:lvl1pPr marL="0" indent="0">
              <a:buFontTx/>
              <a:buNone/>
              <a:defRPr sz="1800" b="0" cap="none" baseline="0">
                <a:solidFill>
                  <a:schemeClr val="accent3"/>
                </a:solidFill>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noProof="0" dirty="0"/>
              <a:t>Insert title here</a:t>
            </a:r>
          </a:p>
        </p:txBody>
      </p:sp>
      <p:sp>
        <p:nvSpPr>
          <p:cNvPr id="5" name="Bildplatzhalter 3">
            <a:extLst>
              <a:ext uri="{FF2B5EF4-FFF2-40B4-BE49-F238E27FC236}">
                <a16:creationId xmlns:a16="http://schemas.microsoft.com/office/drawing/2014/main" id="{44358E43-241A-4AC1-8FF3-F4A56CEF7671}"/>
              </a:ext>
            </a:extLst>
          </p:cNvPr>
          <p:cNvSpPr>
            <a:spLocks noGrp="1"/>
          </p:cNvSpPr>
          <p:nvPr>
            <p:ph type="pic" sz="quarter" idx="10" hasCustomPrompt="1"/>
          </p:nvPr>
        </p:nvSpPr>
        <p:spPr>
          <a:xfrm>
            <a:off x="550800" y="1414800"/>
            <a:ext cx="2400000" cy="1360800"/>
          </a:xfrm>
        </p:spPr>
        <p:txBody>
          <a:bodyPr lIns="0"/>
          <a:lstStyle>
            <a:lvl1pPr>
              <a:defRPr sz="1600"/>
            </a:lvl1pPr>
          </a:lstStyle>
          <a:p>
            <a:r>
              <a:rPr lang="en-US" noProof="0" dirty="0"/>
              <a:t>Click icon to add picture</a:t>
            </a:r>
          </a:p>
        </p:txBody>
      </p:sp>
      <p:sp>
        <p:nvSpPr>
          <p:cNvPr id="6" name="Bildplatzhalter 3">
            <a:extLst>
              <a:ext uri="{FF2B5EF4-FFF2-40B4-BE49-F238E27FC236}">
                <a16:creationId xmlns:a16="http://schemas.microsoft.com/office/drawing/2014/main" id="{2D679782-75FD-4D5C-A964-164B5488DBD1}"/>
              </a:ext>
            </a:extLst>
          </p:cNvPr>
          <p:cNvSpPr>
            <a:spLocks noGrp="1"/>
          </p:cNvSpPr>
          <p:nvPr>
            <p:ph type="pic" sz="quarter" idx="22" hasCustomPrompt="1"/>
          </p:nvPr>
        </p:nvSpPr>
        <p:spPr>
          <a:xfrm>
            <a:off x="550800" y="3072600"/>
            <a:ext cx="2400000" cy="1360800"/>
          </a:xfrm>
        </p:spPr>
        <p:txBody>
          <a:bodyPr lIns="0"/>
          <a:lstStyle>
            <a:lvl1pPr>
              <a:defRPr sz="1600"/>
            </a:lvl1pPr>
          </a:lstStyle>
          <a:p>
            <a:r>
              <a:rPr lang="en-US" noProof="0" dirty="0"/>
              <a:t>Click icon to add picture</a:t>
            </a:r>
          </a:p>
        </p:txBody>
      </p:sp>
      <p:sp>
        <p:nvSpPr>
          <p:cNvPr id="7" name="Bildplatzhalter 3">
            <a:extLst>
              <a:ext uri="{FF2B5EF4-FFF2-40B4-BE49-F238E27FC236}">
                <a16:creationId xmlns:a16="http://schemas.microsoft.com/office/drawing/2014/main" id="{FE014052-EAF1-4B22-BFDA-FD43B3433444}"/>
              </a:ext>
            </a:extLst>
          </p:cNvPr>
          <p:cNvSpPr>
            <a:spLocks noGrp="1"/>
          </p:cNvSpPr>
          <p:nvPr>
            <p:ph type="pic" sz="quarter" idx="23" hasCustomPrompt="1"/>
          </p:nvPr>
        </p:nvSpPr>
        <p:spPr>
          <a:xfrm>
            <a:off x="550800" y="4730400"/>
            <a:ext cx="2400000" cy="1360800"/>
          </a:xfrm>
        </p:spPr>
        <p:txBody>
          <a:bodyPr lIns="0"/>
          <a:lstStyle>
            <a:lvl1pPr>
              <a:defRPr sz="1600"/>
            </a:lvl1pPr>
          </a:lstStyle>
          <a:p>
            <a:r>
              <a:rPr lang="en-US" noProof="0" dirty="0"/>
              <a:t>Click icon to add picture</a:t>
            </a:r>
          </a:p>
        </p:txBody>
      </p:sp>
      <p:sp>
        <p:nvSpPr>
          <p:cNvPr id="8" name="Inhaltsplatzhalter 3">
            <a:extLst>
              <a:ext uri="{FF2B5EF4-FFF2-40B4-BE49-F238E27FC236}">
                <a16:creationId xmlns:a16="http://schemas.microsoft.com/office/drawing/2014/main" id="{676B8ED6-F813-4543-ADD2-DF6136503024}"/>
              </a:ext>
            </a:extLst>
          </p:cNvPr>
          <p:cNvSpPr>
            <a:spLocks noGrp="1"/>
          </p:cNvSpPr>
          <p:nvPr>
            <p:ph sz="half" idx="1" hasCustomPrompt="1"/>
          </p:nvPr>
        </p:nvSpPr>
        <p:spPr>
          <a:xfrm>
            <a:off x="3214799" y="1864800"/>
            <a:ext cx="8424000" cy="4226400"/>
          </a:xfrm>
        </p:spPr>
        <p:txBody>
          <a:bodyPr lIns="0">
            <a:noAutofit/>
          </a:bodyPr>
          <a:lstStyle>
            <a:lvl1pPr marL="230400" marR="0" indent="-230400" algn="l" defTabSz="1219170" rtl="0" eaLnBrk="1" fontAlgn="auto" latinLnBrk="0" hangingPunct="1">
              <a:lnSpc>
                <a:spcPct val="100000"/>
              </a:lnSpc>
              <a:spcBef>
                <a:spcPts val="0"/>
              </a:spcBef>
              <a:spcAft>
                <a:spcPts val="800"/>
              </a:spcAft>
              <a:buClr>
                <a:schemeClr val="tx1"/>
              </a:buClr>
              <a:buSzTx/>
              <a:buFont typeface="Wingdings" panose="05000000000000000000" pitchFamily="2" charset="2"/>
              <a:buChar char="§"/>
              <a:tabLst/>
              <a:defRPr sz="1600" baseline="0">
                <a:solidFill>
                  <a:schemeClr val="tx1"/>
                </a:solidFill>
              </a:defRPr>
            </a:lvl1pPr>
            <a:lvl2pPr marL="468000" indent="-284400" algn="l" defTabSz="1219170" rtl="0" eaLnBrk="1" latinLnBrk="0" hangingPunct="1">
              <a:spcBef>
                <a:spcPts val="0"/>
              </a:spcBef>
              <a:spcAft>
                <a:spcPts val="800"/>
              </a:spcAft>
              <a:buClr>
                <a:schemeClr val="tx1"/>
              </a:buClr>
              <a:buFont typeface="Symbol" panose="05050102010706020507" pitchFamily="18" charset="2"/>
              <a:buChar char="-"/>
              <a:defRPr sz="1600">
                <a:solidFill>
                  <a:schemeClr val="tx1"/>
                </a:solidFill>
              </a:defRPr>
            </a:lvl2pPr>
            <a:lvl3pPr marL="655200" indent="-284400" algn="l" defTabSz="1219170" rtl="0" eaLnBrk="1" latinLnBrk="0" hangingPunct="1">
              <a:spcBef>
                <a:spcPts val="0"/>
              </a:spcBef>
              <a:spcAft>
                <a:spcPts val="800"/>
              </a:spcAft>
              <a:buClr>
                <a:schemeClr val="tx1"/>
              </a:buClr>
              <a:buFont typeface="Symbol" panose="05050102010706020507" pitchFamily="18" charset="2"/>
              <a:buChar char="-"/>
              <a:tabLst/>
              <a:defRPr sz="1400">
                <a:solidFill>
                  <a:schemeClr val="tx1"/>
                </a:solidFill>
              </a:defRPr>
            </a:lvl3pPr>
            <a:lvl4pPr marL="712800" indent="-172800" algn="l" defTabSz="1219170" rtl="0" eaLnBrk="1" latinLnBrk="0" hangingPunct="1">
              <a:spcBef>
                <a:spcPts val="0"/>
              </a:spcBef>
              <a:spcAft>
                <a:spcPts val="800"/>
              </a:spcAft>
              <a:buClr>
                <a:schemeClr val="tx1"/>
              </a:buClr>
              <a:buFont typeface="Symbol" panose="05050102010706020507" pitchFamily="18" charset="2"/>
              <a:buChar char="-"/>
              <a:tabLst/>
              <a:defRPr sz="1200">
                <a:solidFill>
                  <a:schemeClr val="tx1"/>
                </a:solidFill>
              </a:defRPr>
            </a:lvl4pPr>
            <a:lvl5pPr marL="885600" indent="-172800" algn="l" defTabSz="1219170" rtl="0" eaLnBrk="1" latinLnBrk="0" hangingPunct="1">
              <a:spcBef>
                <a:spcPts val="0"/>
              </a:spcBef>
              <a:spcAft>
                <a:spcPts val="800"/>
              </a:spcAft>
              <a:buClr>
                <a:schemeClr val="tx1"/>
              </a:buClr>
              <a:buFont typeface="Symbol" panose="05050102010706020507" pitchFamily="18" charset="2"/>
              <a:buChar char="-"/>
              <a:tabLst/>
              <a:defRPr sz="1200">
                <a:solidFill>
                  <a:schemeClr val="tx1"/>
                </a:solidFill>
              </a:defRPr>
            </a:lvl5pPr>
            <a:lvl6pPr marL="1076325" indent="-179388">
              <a:spcBef>
                <a:spcPts val="0"/>
              </a:spcBef>
              <a:spcAft>
                <a:spcPts val="600"/>
              </a:spcAft>
              <a:buClr>
                <a:srgbClr val="999999"/>
              </a:buClr>
              <a:buFont typeface="Arial" panose="020B0604020202020204" pitchFamily="34" charset="0"/>
              <a:buChar char="•"/>
              <a:defRPr sz="1200">
                <a:latin typeface="Verdana" panose="020B0604030504040204" pitchFamily="34" charset="0"/>
                <a:ea typeface="Verdana" panose="020B0604030504040204" pitchFamily="34" charset="0"/>
              </a:defRPr>
            </a:lvl6pPr>
            <a:lvl7pPr marL="1255713" indent="-179388">
              <a:spcBef>
                <a:spcPts val="0"/>
              </a:spcBef>
              <a:spcAft>
                <a:spcPts val="600"/>
              </a:spcAft>
              <a:buClr>
                <a:srgbClr val="999999"/>
              </a:buClr>
              <a:defRPr sz="1200">
                <a:latin typeface="Verdana" panose="020B0604030504040204" pitchFamily="34" charset="0"/>
                <a:ea typeface="Verdana" panose="020B0604030504040204" pitchFamily="34" charset="0"/>
              </a:defRPr>
            </a:lvl7pPr>
            <a:lvl8pPr marL="1435100" indent="-179388">
              <a:spcBef>
                <a:spcPts val="0"/>
              </a:spcBef>
              <a:spcAft>
                <a:spcPts val="600"/>
              </a:spcAft>
              <a:buClr>
                <a:srgbClr val="999999"/>
              </a:buClr>
              <a:buFont typeface="Arial" panose="020B0604020202020204" pitchFamily="34" charset="0"/>
              <a:buChar char="•"/>
              <a:defRPr sz="1200">
                <a:latin typeface="Verdana" panose="020B0604030504040204" pitchFamily="34" charset="0"/>
                <a:ea typeface="Verdana" panose="020B0604030504040204" pitchFamily="34" charset="0"/>
              </a:defRPr>
            </a:lvl8pPr>
            <a:lvl9pPr>
              <a:defRPr sz="1800"/>
            </a:lvl9pPr>
          </a:lstStyle>
          <a:p>
            <a:pPr lvl="0"/>
            <a:r>
              <a:rPr lang="en-US" noProof="0" dirty="0"/>
              <a:t>Edit text master format</a:t>
            </a:r>
            <a:br>
              <a:rPr lang="en-US" noProof="0" dirty="0"/>
            </a:br>
            <a:r>
              <a:rPr lang="en-US" noProof="0" dirty="0"/>
              <a:t>It’s allowed to use font sizes from 14pt to 18 pt – depending on the amount/characters of text. It’s not allowed to enlarge the text box – the text always has to fit in the text box. It’s only allowed to use the defined template colors.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831878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_ AVL Company">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4" name="Rechteck 9">
            <a:extLst>
              <a:ext uri="{FF2B5EF4-FFF2-40B4-BE49-F238E27FC236}">
                <a16:creationId xmlns:a16="http://schemas.microsoft.com/office/drawing/2014/main" id="{92751360-6AA2-5A4D-AD82-CC750FB739DB}"/>
              </a:ext>
            </a:extLst>
          </p:cNvPr>
          <p:cNvSpPr/>
          <p:nvPr userDrawn="1"/>
        </p:nvSpPr>
        <p:spPr>
          <a:xfrm>
            <a:off x="10571659" y="6777384"/>
            <a:ext cx="767838"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xt_SecurityLevel">
            <a:extLst>
              <a:ext uri="{FF2B5EF4-FFF2-40B4-BE49-F238E27FC236}">
                <a16:creationId xmlns:a16="http://schemas.microsoft.com/office/drawing/2014/main" id="{A21F77F4-53E2-CF45-BB0F-37AD656A5317}"/>
              </a:ext>
            </a:extLst>
          </p:cNvPr>
          <p:cNvSpPr txBox="1">
            <a:spLocks/>
          </p:cNvSpPr>
          <p:nvPr userDrawn="1"/>
        </p:nvSpPr>
        <p:spPr>
          <a:xfrm>
            <a:off x="10571659" y="6486200"/>
            <a:ext cx="512961" cy="153888"/>
          </a:xfrm>
          <a:prstGeom prst="rect">
            <a:avLst/>
          </a:prstGeom>
        </p:spPr>
        <p:txBody>
          <a:bodyPr vert="horz" wrap="non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Internal</a:t>
            </a:r>
            <a:endParaRPr lang="en-US" sz="1000" dirty="0">
              <a:solidFill>
                <a:schemeClr val="bg1"/>
              </a:solidFill>
              <a:latin typeface="+mn-lt"/>
            </a:endParaRPr>
          </a:p>
        </p:txBody>
      </p:sp>
      <p:sp>
        <p:nvSpPr>
          <p:cNvPr id="12" name="txt_Companyname">
            <a:extLst>
              <a:ext uri="{FF2B5EF4-FFF2-40B4-BE49-F238E27FC236}">
                <a16:creationId xmlns:a16="http://schemas.microsoft.com/office/drawing/2014/main" id="{4520C221-FC15-D849-9DF8-0E90427594FE}"/>
              </a:ext>
            </a:extLst>
          </p:cNvPr>
          <p:cNvSpPr txBox="1">
            <a:spLocks/>
          </p:cNvSpPr>
          <p:nvPr userDrawn="1"/>
        </p:nvSpPr>
        <p:spPr>
          <a:xfrm>
            <a:off x="720000" y="6486200"/>
            <a:ext cx="5771874" cy="153888"/>
          </a:xfrm>
          <a:prstGeom prst="rect">
            <a:avLst/>
          </a:prstGeom>
        </p:spPr>
        <p:txBody>
          <a:bodyPr vert="horz" wrap="squar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AVL List GmbH</a:t>
            </a:r>
            <a:endParaRPr lang="en-US" sz="1000" dirty="0">
              <a:solidFill>
                <a:schemeClr val="bg1"/>
              </a:solidFill>
              <a:latin typeface="+mn-lt"/>
            </a:endParaRPr>
          </a:p>
        </p:txBody>
      </p:sp>
      <p:sp>
        <p:nvSpPr>
          <p:cNvPr id="9" name="txt_Autor1">
            <a:extLst>
              <a:ext uri="{FF2B5EF4-FFF2-40B4-BE49-F238E27FC236}">
                <a16:creationId xmlns:a16="http://schemas.microsoft.com/office/drawing/2014/main" id="{78EF5F37-8FC0-48A2-AE0B-955A8493C5A5}"/>
              </a:ext>
            </a:extLst>
          </p:cNvPr>
          <p:cNvSpPr txBox="1"/>
          <p:nvPr userDrawn="1"/>
        </p:nvSpPr>
        <p:spPr>
          <a:xfrm>
            <a:off x="720000" y="5295878"/>
            <a:ext cx="6840000" cy="215444"/>
          </a:xfrm>
          <a:prstGeom prst="rect">
            <a:avLst/>
          </a:prstGeom>
          <a:noFill/>
          <a:ln>
            <a:noFill/>
          </a:ln>
        </p:spPr>
        <p:txBody>
          <a:bodyPr wrap="square" lIns="0" tIns="0" rIns="0" bIns="0" rtlCol="0" anchor="ctr" anchorCtr="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a:pPr>
            <a:endParaRPr lang="en-US" sz="1400" b="0" kern="1200" baseline="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2" name="Untertitel 2">
            <a:extLst>
              <a:ext uri="{FF2B5EF4-FFF2-40B4-BE49-F238E27FC236}">
                <a16:creationId xmlns:a16="http://schemas.microsoft.com/office/drawing/2014/main" id="{8A07C198-1062-DC4A-A59C-556047ADA531}"/>
              </a:ext>
            </a:extLst>
          </p:cNvPr>
          <p:cNvSpPr>
            <a:spLocks noGrp="1"/>
          </p:cNvSpPr>
          <p:nvPr>
            <p:ph type="subTitle" idx="1" hasCustomPrompt="1"/>
          </p:nvPr>
        </p:nvSpPr>
        <p:spPr>
          <a:xfrm>
            <a:off x="720000" y="4020425"/>
            <a:ext cx="6840000" cy="307777"/>
          </a:xfrm>
          <a:noFill/>
          <a:ln>
            <a:noFill/>
          </a:ln>
          <a:effectLst/>
        </p:spPr>
        <p:txBody>
          <a:bodyPr wrap="square" lIns="0" tIns="0" rIns="0" bIns="0" anchor="t" anchorCtr="0">
            <a:spAutoFit/>
          </a:bodyPr>
          <a:lstStyle>
            <a:lvl1pPr marL="0" marR="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sz="2000" cap="none" baseline="0">
                <a:ln>
                  <a:noFill/>
                </a:ln>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marL="0" marR="0" lvl="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a:pPr>
            <a:r>
              <a:rPr lang="en-US" noProof="0" dirty="0"/>
              <a:t>Presentation Subline Lorem Ipsum</a:t>
            </a:r>
          </a:p>
        </p:txBody>
      </p:sp>
      <p:sp>
        <p:nvSpPr>
          <p:cNvPr id="21" name="Titel 1">
            <a:extLst>
              <a:ext uri="{FF2B5EF4-FFF2-40B4-BE49-F238E27FC236}">
                <a16:creationId xmlns:a16="http://schemas.microsoft.com/office/drawing/2014/main" id="{FE5B658E-8431-C648-8E22-0189E03E43A8}"/>
              </a:ext>
            </a:extLst>
          </p:cNvPr>
          <p:cNvSpPr>
            <a:spLocks noGrp="1"/>
          </p:cNvSpPr>
          <p:nvPr>
            <p:ph type="ctrTitle" hasCustomPrompt="1"/>
          </p:nvPr>
        </p:nvSpPr>
        <p:spPr>
          <a:xfrm>
            <a:off x="720000" y="2492896"/>
            <a:ext cx="6840000" cy="1402692"/>
          </a:xfrm>
          <a:prstGeom prst="rect">
            <a:avLst/>
          </a:prstGeom>
          <a:noFill/>
          <a:ln>
            <a:noFill/>
          </a:ln>
        </p:spPr>
        <p:txBody>
          <a:bodyPr wrap="square" lIns="0" tIns="0" rIns="0" bIns="0" anchor="b" anchorCtr="0">
            <a:noAutofit/>
          </a:bodyPr>
          <a:lstStyle>
            <a:lvl1pPr algn="l">
              <a:lnSpc>
                <a:spcPct val="110000"/>
              </a:lnSpc>
              <a:defRPr sz="4200" b="0" i="0"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noProof="0" dirty="0"/>
              <a:t>Document</a:t>
            </a:r>
            <a:br>
              <a:rPr lang="en-US" noProof="0" dirty="0"/>
            </a:br>
            <a:r>
              <a:rPr lang="en-US" noProof="0" dirty="0"/>
              <a:t>Title</a:t>
            </a:r>
          </a:p>
        </p:txBody>
      </p:sp>
      <p:pic>
        <p:nvPicPr>
          <p:cNvPr id="13" name="Picture 9">
            <a:extLst>
              <a:ext uri="{FF2B5EF4-FFF2-40B4-BE49-F238E27FC236}">
                <a16:creationId xmlns:a16="http://schemas.microsoft.com/office/drawing/2014/main" id="{2BFE1F22-0A00-4322-B6A4-30D78CCA178D}"/>
              </a:ext>
            </a:extLst>
          </p:cNvPr>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91000"/>
                    </a14:imgEffect>
                  </a14:imgLayer>
                </a14:imgProps>
              </a:ext>
              <a:ext uri="{28A0092B-C50C-407E-A947-70E740481C1C}">
                <a14:useLocalDpi xmlns:a14="http://schemas.microsoft.com/office/drawing/2010/main"/>
              </a:ext>
            </a:extLst>
          </a:blip>
          <a:stretch>
            <a:fillRect/>
          </a:stretch>
        </p:blipFill>
        <p:spPr>
          <a:xfrm>
            <a:off x="720000" y="720000"/>
            <a:ext cx="1440000" cy="627430"/>
          </a:xfrm>
          <a:prstGeom prst="rect">
            <a:avLst/>
          </a:prstGeom>
        </p:spPr>
      </p:pic>
    </p:spTree>
    <p:extLst>
      <p:ext uri="{BB962C8B-B14F-4D97-AF65-F5344CB8AC3E}">
        <p14:creationId xmlns:p14="http://schemas.microsoft.com/office/powerpoint/2010/main" val="103295217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D394C9-930B-4EEB-82E7-75A3F1530293}"/>
              </a:ext>
            </a:extLst>
          </p:cNvPr>
          <p:cNvSpPr>
            <a:spLocks noGrp="1"/>
          </p:cNvSpPr>
          <p:nvPr>
            <p:ph type="title" hasCustomPrompt="1"/>
          </p:nvPr>
        </p:nvSpPr>
        <p:spPr>
          <a:xfrm>
            <a:off x="551384" y="183600"/>
            <a:ext cx="11091600" cy="882000"/>
          </a:xfrm>
        </p:spPr>
        <p:txBody>
          <a:bodyPr lIns="0" rIns="0"/>
          <a:lstStyle>
            <a:lvl1pPr>
              <a:defRPr/>
            </a:lvl1pPr>
          </a:lstStyle>
          <a:p>
            <a:r>
              <a:rPr lang="en-US" noProof="0" dirty="0"/>
              <a:t>Edit master title</a:t>
            </a:r>
          </a:p>
        </p:txBody>
      </p:sp>
      <p:pic>
        <p:nvPicPr>
          <p:cNvPr id="3" name="Picture 8">
            <a:extLst>
              <a:ext uri="{FF2B5EF4-FFF2-40B4-BE49-F238E27FC236}">
                <a16:creationId xmlns:a16="http://schemas.microsoft.com/office/drawing/2014/main" id="{3CCCB1FF-9D1D-4941-A7F1-5559A1A2398C}"/>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4" name="Textplatzhalter 7">
            <a:extLst>
              <a:ext uri="{FF2B5EF4-FFF2-40B4-BE49-F238E27FC236}">
                <a16:creationId xmlns:a16="http://schemas.microsoft.com/office/drawing/2014/main" id="{B2FE43DF-B11E-4A7B-88C7-D101B85B3C1D}"/>
              </a:ext>
            </a:extLst>
          </p:cNvPr>
          <p:cNvSpPr>
            <a:spLocks noGrp="1"/>
          </p:cNvSpPr>
          <p:nvPr>
            <p:ph type="body" sz="quarter" idx="21" hasCustomPrompt="1"/>
          </p:nvPr>
        </p:nvSpPr>
        <p:spPr>
          <a:xfrm>
            <a:off x="550800" y="1429200"/>
            <a:ext cx="11091600" cy="284400"/>
          </a:xfrm>
        </p:spPr>
        <p:txBody>
          <a:bodyPr wrap="none" lIns="0" tIns="0" rIns="0" bIns="0">
            <a:noAutofit/>
          </a:bodyPr>
          <a:lstStyle>
            <a:lvl1pPr marL="0" indent="0">
              <a:buFontTx/>
              <a:buNone/>
              <a:defRPr sz="1800" b="0" cap="none" baseline="0">
                <a:solidFill>
                  <a:schemeClr val="accent5"/>
                </a:solidFill>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noProof="0" dirty="0"/>
              <a:t>Insert title here</a:t>
            </a:r>
          </a:p>
        </p:txBody>
      </p:sp>
      <p:sp>
        <p:nvSpPr>
          <p:cNvPr id="5" name="Inhaltsplatzhalter 2">
            <a:extLst>
              <a:ext uri="{FF2B5EF4-FFF2-40B4-BE49-F238E27FC236}">
                <a16:creationId xmlns:a16="http://schemas.microsoft.com/office/drawing/2014/main" id="{27A4A85F-C471-47A8-8025-A346A59041D1}"/>
              </a:ext>
            </a:extLst>
          </p:cNvPr>
          <p:cNvSpPr>
            <a:spLocks noGrp="1"/>
          </p:cNvSpPr>
          <p:nvPr>
            <p:ph sz="half" idx="22" hasCustomPrompt="1"/>
          </p:nvPr>
        </p:nvSpPr>
        <p:spPr>
          <a:xfrm>
            <a:off x="550800" y="1864800"/>
            <a:ext cx="11091600" cy="4226400"/>
          </a:xfrm>
        </p:spPr>
        <p:txBody>
          <a:bodyPr vert="horz" lIns="0" tIns="0" rIns="0" bIns="0" rtlCol="0">
            <a:noAutofit/>
          </a:bodyPr>
          <a:lstStyle>
            <a:lvl1pPr marL="230400" marR="0" indent="-230400" algn="l" defTabSz="1219170" rtl="0" eaLnBrk="1" fontAlgn="auto" latinLnBrk="0" hangingPunct="1">
              <a:lnSpc>
                <a:spcPct val="100000"/>
              </a:lnSpc>
              <a:spcBef>
                <a:spcPts val="0"/>
              </a:spcBef>
              <a:spcAft>
                <a:spcPts val="800"/>
              </a:spcAft>
              <a:buClr>
                <a:schemeClr val="tx1"/>
              </a:buClr>
              <a:buSzTx/>
              <a:buFont typeface="Wingdings" panose="05000000000000000000" pitchFamily="2" charset="2"/>
              <a:buChar char="§"/>
              <a:tabLst/>
              <a:defRPr lang="en-US" sz="1600" noProof="0"/>
            </a:lvl1pPr>
            <a:lvl2pPr marL="468000" indent="-284400" algn="l" defTabSz="1219170" rtl="0" eaLnBrk="1" latinLnBrk="0" hangingPunct="1">
              <a:spcBef>
                <a:spcPts val="0"/>
              </a:spcBef>
              <a:spcAft>
                <a:spcPts val="800"/>
              </a:spcAft>
              <a:buClr>
                <a:schemeClr val="tx1"/>
              </a:buClr>
              <a:buFont typeface="Symbol" panose="05050102010706020507" pitchFamily="18" charset="2"/>
              <a:buChar char="-"/>
              <a:defRPr lang="en-US" sz="1600" noProof="0" dirty="0"/>
            </a:lvl2pPr>
            <a:lvl3pPr marL="655200" indent="-284400" algn="l" defTabSz="1219170" rtl="0" eaLnBrk="1" latinLnBrk="0" hangingPunct="1">
              <a:spcBef>
                <a:spcPts val="0"/>
              </a:spcBef>
              <a:spcAft>
                <a:spcPts val="800"/>
              </a:spcAft>
              <a:buClr>
                <a:schemeClr val="tx1"/>
              </a:buClr>
              <a:buFont typeface="Symbol" panose="05050102010706020507" pitchFamily="18" charset="2"/>
              <a:buChar char="-"/>
              <a:tabLst/>
              <a:defRPr lang="en-US" sz="1400" noProof="0" dirty="0"/>
            </a:lvl3pPr>
            <a:lvl4pPr marL="712800" indent="-172800" algn="l" defTabSz="1219170" rtl="0" eaLnBrk="1" latinLnBrk="0" hangingPunct="1">
              <a:spcBef>
                <a:spcPts val="0"/>
              </a:spcBef>
              <a:spcAft>
                <a:spcPts val="800"/>
              </a:spcAft>
              <a:buClr>
                <a:schemeClr val="tx1"/>
              </a:buClr>
              <a:buFont typeface="Symbol" panose="05050102010706020507" pitchFamily="18" charset="2"/>
              <a:buChar char="-"/>
              <a:tabLst/>
              <a:defRPr lang="en-US" sz="1200" noProof="0" dirty="0"/>
            </a:lvl4pPr>
            <a:lvl5pPr marL="885600" indent="-172800" algn="l" defTabSz="1219170" rtl="0" eaLnBrk="1" latinLnBrk="0" hangingPunct="1">
              <a:spcBef>
                <a:spcPts val="0"/>
              </a:spcBef>
              <a:spcAft>
                <a:spcPts val="800"/>
              </a:spcAft>
              <a:buClr>
                <a:schemeClr val="tx1"/>
              </a:buClr>
              <a:buFont typeface="Symbol" panose="05050102010706020507" pitchFamily="18" charset="2"/>
              <a:buChar char="-"/>
              <a:tabLst/>
              <a:defRPr lang="en-US" sz="1200" noProof="0" dirty="0"/>
            </a:lvl5pPr>
            <a:lvl6pPr>
              <a:buFont typeface="Arial" panose="020B0604020202020204" pitchFamily="34" charset="0"/>
              <a:buChar char="•"/>
              <a:defRPr lang="en-US" sz="1200" noProof="0" dirty="0">
                <a:latin typeface="Verdana" panose="020B0604030504040204" pitchFamily="34" charset="0"/>
                <a:ea typeface="Verdana" panose="020B0604030504040204" pitchFamily="34" charset="0"/>
              </a:defRPr>
            </a:lvl6pPr>
            <a:lvl7pPr>
              <a:buFont typeface="Arial" panose="020B0604020202020204" pitchFamily="34" charset="0"/>
              <a:buChar char="•"/>
              <a:defRPr lang="en-US" sz="1200" noProof="0" dirty="0">
                <a:latin typeface="Verdana" panose="020B0604030504040204" pitchFamily="34" charset="0"/>
                <a:ea typeface="Verdana" panose="020B0604030504040204" pitchFamily="34" charset="0"/>
              </a:defRPr>
            </a:lvl7pPr>
            <a:lvl8pPr>
              <a:buFont typeface="Arial" panose="020B0604020202020204" pitchFamily="34" charset="0"/>
              <a:buChar char="•"/>
              <a:defRPr lang="en-US" sz="1200" noProof="0" dirty="0">
                <a:latin typeface="Verdana" panose="020B0604030504040204" pitchFamily="34" charset="0"/>
                <a:ea typeface="Verdana" panose="020B0604030504040204" pitchFamily="34" charset="0"/>
              </a:defRPr>
            </a:lvl8pPr>
          </a:lstStyle>
          <a:p>
            <a:pPr lvl="0"/>
            <a:r>
              <a:rPr lang="en-US" noProof="0" dirty="0"/>
              <a:t>Edit text master format</a:t>
            </a:r>
            <a:br>
              <a:rPr lang="en-US" noProof="0" dirty="0"/>
            </a:br>
            <a:r>
              <a:rPr lang="en-US" noProof="0" dirty="0"/>
              <a:t>It’s allowed to use font sizes from 14pt to 18 pt – depending on the amount/characters of text. It’s not allowed to enlarge the text box – the text always has to fit in the text box. It’s only allowed to use the defined template colors.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07948360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nly with customer logo">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ADB90B-5FCE-48DA-8CEF-4E2DC6DD2646}"/>
              </a:ext>
            </a:extLst>
          </p:cNvPr>
          <p:cNvSpPr>
            <a:spLocks noGrp="1"/>
          </p:cNvSpPr>
          <p:nvPr>
            <p:ph type="title" hasCustomPrompt="1"/>
          </p:nvPr>
        </p:nvSpPr>
        <p:spPr>
          <a:xfrm>
            <a:off x="551384" y="183600"/>
            <a:ext cx="8496000" cy="882000"/>
          </a:xfrm>
        </p:spPr>
        <p:txBody>
          <a:bodyPr lIns="0" rIns="0"/>
          <a:lstStyle>
            <a:lvl1pPr>
              <a:defRPr/>
            </a:lvl1pPr>
          </a:lstStyle>
          <a:p>
            <a:r>
              <a:rPr lang="en-US" noProof="0" dirty="0"/>
              <a:t>Edit master title</a:t>
            </a:r>
          </a:p>
        </p:txBody>
      </p:sp>
      <p:pic>
        <p:nvPicPr>
          <p:cNvPr id="3" name="Picture 8">
            <a:extLst>
              <a:ext uri="{FF2B5EF4-FFF2-40B4-BE49-F238E27FC236}">
                <a16:creationId xmlns:a16="http://schemas.microsoft.com/office/drawing/2014/main" id="{DFA6CAED-D300-4935-8F08-28995A8E2473}"/>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4" name="Textplatzhalter 7">
            <a:extLst>
              <a:ext uri="{FF2B5EF4-FFF2-40B4-BE49-F238E27FC236}">
                <a16:creationId xmlns:a16="http://schemas.microsoft.com/office/drawing/2014/main" id="{5B3308BC-29CA-464F-ACF3-40E7A291A1A0}"/>
              </a:ext>
            </a:extLst>
          </p:cNvPr>
          <p:cNvSpPr>
            <a:spLocks noGrp="1"/>
          </p:cNvSpPr>
          <p:nvPr>
            <p:ph type="body" sz="quarter" idx="21" hasCustomPrompt="1"/>
          </p:nvPr>
        </p:nvSpPr>
        <p:spPr>
          <a:xfrm>
            <a:off x="550800" y="1429200"/>
            <a:ext cx="11091600" cy="284400"/>
          </a:xfrm>
        </p:spPr>
        <p:txBody>
          <a:bodyPr lIns="0" tIns="0" rIns="0" bIns="0">
            <a:noAutofit/>
          </a:bodyPr>
          <a:lstStyle>
            <a:lvl1pPr marL="0" indent="0">
              <a:buFontTx/>
              <a:buNone/>
              <a:defRPr sz="1800" b="0" cap="none" baseline="0">
                <a:solidFill>
                  <a:schemeClr val="accent5"/>
                </a:solidFill>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noProof="0" dirty="0"/>
              <a:t>Insert title here</a:t>
            </a:r>
          </a:p>
        </p:txBody>
      </p:sp>
      <p:sp>
        <p:nvSpPr>
          <p:cNvPr id="5" name="Bildplatzhalter 5">
            <a:extLst>
              <a:ext uri="{FF2B5EF4-FFF2-40B4-BE49-F238E27FC236}">
                <a16:creationId xmlns:a16="http://schemas.microsoft.com/office/drawing/2014/main" id="{EF472B63-2EEF-4917-BDE4-C62AD6381618}"/>
              </a:ext>
            </a:extLst>
          </p:cNvPr>
          <p:cNvSpPr>
            <a:spLocks noGrp="1"/>
          </p:cNvSpPr>
          <p:nvPr>
            <p:ph type="pic" sz="quarter" idx="22" hasCustomPrompt="1"/>
          </p:nvPr>
        </p:nvSpPr>
        <p:spPr>
          <a:xfrm>
            <a:off x="9245600" y="182880"/>
            <a:ext cx="2394000" cy="882000"/>
          </a:xfrm>
        </p:spPr>
        <p:txBody>
          <a:bodyPr vert="horz" lIns="0" tIns="0" rIns="0" bIns="0" rtlCol="0">
            <a:normAutofit/>
          </a:bodyPr>
          <a:lstStyle>
            <a:lvl1pPr>
              <a:defRPr lang="de-AT" sz="1467" dirty="0"/>
            </a:lvl1pPr>
          </a:lstStyle>
          <a:p>
            <a:pPr lvl="0"/>
            <a:r>
              <a:rPr lang="en-US" noProof="0" dirty="0"/>
              <a:t>Click icon to add picture</a:t>
            </a:r>
          </a:p>
        </p:txBody>
      </p:sp>
      <p:sp>
        <p:nvSpPr>
          <p:cNvPr id="6" name="Inhaltsplatzhalter 2">
            <a:extLst>
              <a:ext uri="{FF2B5EF4-FFF2-40B4-BE49-F238E27FC236}">
                <a16:creationId xmlns:a16="http://schemas.microsoft.com/office/drawing/2014/main" id="{D52B3735-0172-4ECB-93ED-8E1339CB92AE}"/>
              </a:ext>
            </a:extLst>
          </p:cNvPr>
          <p:cNvSpPr>
            <a:spLocks noGrp="1"/>
          </p:cNvSpPr>
          <p:nvPr>
            <p:ph sz="half" idx="23" hasCustomPrompt="1"/>
          </p:nvPr>
        </p:nvSpPr>
        <p:spPr>
          <a:xfrm>
            <a:off x="550800" y="1864800"/>
            <a:ext cx="11091600" cy="4226400"/>
          </a:xfrm>
        </p:spPr>
        <p:txBody>
          <a:bodyPr lIns="0" rIns="0">
            <a:noAutofit/>
          </a:bodyPr>
          <a:lstStyle>
            <a:lvl1pPr marL="230400" marR="0" indent="-230400" algn="l" defTabSz="1219170" rtl="0" eaLnBrk="1" fontAlgn="auto" latinLnBrk="0" hangingPunct="1">
              <a:lnSpc>
                <a:spcPct val="100000"/>
              </a:lnSpc>
              <a:spcBef>
                <a:spcPts val="0"/>
              </a:spcBef>
              <a:spcAft>
                <a:spcPts val="800"/>
              </a:spcAft>
              <a:buClr>
                <a:schemeClr val="tx1"/>
              </a:buClr>
              <a:buSzTx/>
              <a:buFont typeface="Wingdings" panose="05000000000000000000" pitchFamily="2" charset="2"/>
              <a:buChar char="§"/>
              <a:tabLst/>
              <a:defRPr sz="1600" baseline="0">
                <a:solidFill>
                  <a:schemeClr val="tx1"/>
                </a:solidFill>
              </a:defRPr>
            </a:lvl1pPr>
            <a:lvl2pPr marL="468000" indent="-284400" algn="l" defTabSz="1219170" rtl="0" eaLnBrk="1" latinLnBrk="0" hangingPunct="1">
              <a:spcBef>
                <a:spcPts val="0"/>
              </a:spcBef>
              <a:spcAft>
                <a:spcPts val="800"/>
              </a:spcAft>
              <a:buClr>
                <a:schemeClr val="tx1"/>
              </a:buClr>
              <a:buFont typeface="Symbol" panose="05050102010706020507" pitchFamily="18" charset="2"/>
              <a:buChar char="-"/>
              <a:defRPr sz="1600">
                <a:solidFill>
                  <a:schemeClr val="tx1"/>
                </a:solidFill>
              </a:defRPr>
            </a:lvl2pPr>
            <a:lvl3pPr marL="655200" indent="-284400" algn="l" defTabSz="1219170" rtl="0" eaLnBrk="1" latinLnBrk="0" hangingPunct="1">
              <a:spcBef>
                <a:spcPts val="0"/>
              </a:spcBef>
              <a:spcAft>
                <a:spcPts val="800"/>
              </a:spcAft>
              <a:buClr>
                <a:schemeClr val="tx1"/>
              </a:buClr>
              <a:buFont typeface="Symbol" panose="05050102010706020507" pitchFamily="18" charset="2"/>
              <a:buChar char="-"/>
              <a:tabLst/>
              <a:defRPr sz="1400">
                <a:solidFill>
                  <a:schemeClr val="tx1"/>
                </a:solidFill>
              </a:defRPr>
            </a:lvl3pPr>
            <a:lvl4pPr marL="712800" indent="-172800" algn="l" defTabSz="1219170" rtl="0" eaLnBrk="1" latinLnBrk="0" hangingPunct="1">
              <a:spcBef>
                <a:spcPts val="0"/>
              </a:spcBef>
              <a:spcAft>
                <a:spcPts val="800"/>
              </a:spcAft>
              <a:buClr>
                <a:schemeClr val="tx1"/>
              </a:buClr>
              <a:buFont typeface="Symbol" panose="05050102010706020507" pitchFamily="18" charset="2"/>
              <a:buChar char="-"/>
              <a:tabLst/>
              <a:defRPr sz="1200">
                <a:solidFill>
                  <a:schemeClr val="tx1"/>
                </a:solidFill>
              </a:defRPr>
            </a:lvl4pPr>
            <a:lvl5pPr marL="885600" indent="-172800" algn="l" defTabSz="1219170" rtl="0" eaLnBrk="1" latinLnBrk="0" hangingPunct="1">
              <a:spcBef>
                <a:spcPts val="0"/>
              </a:spcBef>
              <a:spcAft>
                <a:spcPts val="800"/>
              </a:spcAft>
              <a:buClr>
                <a:schemeClr val="tx1"/>
              </a:buClr>
              <a:buFont typeface="Symbol" panose="05050102010706020507" pitchFamily="18" charset="2"/>
              <a:buChar char="-"/>
              <a:tabLst/>
              <a:defRPr sz="1200">
                <a:solidFill>
                  <a:schemeClr val="tx1"/>
                </a:solidFill>
              </a:defRPr>
            </a:lvl5pPr>
            <a:lvl6pPr marL="1076325" indent="-179388">
              <a:spcBef>
                <a:spcPts val="0"/>
              </a:spcBef>
              <a:spcAft>
                <a:spcPts val="600"/>
              </a:spcAft>
              <a:buClr>
                <a:srgbClr val="999999"/>
              </a:buClr>
              <a:buFont typeface="Arial" panose="020B0604020202020204" pitchFamily="34" charset="0"/>
              <a:buChar char="•"/>
              <a:defRPr sz="1200">
                <a:latin typeface="Verdana" panose="020B0604030504040204" pitchFamily="34" charset="0"/>
                <a:ea typeface="Verdana" panose="020B0604030504040204" pitchFamily="34" charset="0"/>
              </a:defRPr>
            </a:lvl6pPr>
            <a:lvl7pPr marL="1255713" indent="-179388">
              <a:spcBef>
                <a:spcPts val="0"/>
              </a:spcBef>
              <a:spcAft>
                <a:spcPts val="600"/>
              </a:spcAft>
              <a:buClr>
                <a:srgbClr val="999999"/>
              </a:buClr>
              <a:defRPr sz="1200">
                <a:latin typeface="Verdana" panose="020B0604030504040204" pitchFamily="34" charset="0"/>
                <a:ea typeface="Verdana" panose="020B0604030504040204" pitchFamily="34" charset="0"/>
              </a:defRPr>
            </a:lvl7pPr>
            <a:lvl8pPr marL="1435100" indent="-179388">
              <a:spcBef>
                <a:spcPts val="0"/>
              </a:spcBef>
              <a:spcAft>
                <a:spcPts val="600"/>
              </a:spcAft>
              <a:buClr>
                <a:srgbClr val="999999"/>
              </a:buClr>
              <a:buFont typeface="Arial" panose="020B0604020202020204" pitchFamily="34" charset="0"/>
              <a:buChar char="•"/>
              <a:defRPr sz="1200">
                <a:latin typeface="Verdana" panose="020B0604030504040204" pitchFamily="34" charset="0"/>
                <a:ea typeface="Verdana" panose="020B0604030504040204" pitchFamily="34" charset="0"/>
              </a:defRPr>
            </a:lvl8pPr>
            <a:lvl9pPr>
              <a:defRPr sz="1800"/>
            </a:lvl9pPr>
          </a:lstStyle>
          <a:p>
            <a:pPr lvl="0"/>
            <a:r>
              <a:rPr lang="en-US" noProof="0" dirty="0"/>
              <a:t>Edit text master format</a:t>
            </a:r>
            <a:br>
              <a:rPr lang="en-US" noProof="0" dirty="0"/>
            </a:br>
            <a:r>
              <a:rPr lang="en-US" noProof="0" dirty="0"/>
              <a:t>It’s allowed to use font sizes from 14pt to 18 pt – depending on the amount/characters of text. It’s not allowed to enlarge the text box – the text always has to fit in the text box. It’s only allowed to use the defined template colors.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53256727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iagram">
    <p:bg>
      <p:bgPr>
        <a:solidFill>
          <a:schemeClr val="bg1"/>
        </a:solidFill>
        <a:effectLst/>
      </p:bgPr>
    </p:bg>
    <p:spTree>
      <p:nvGrpSpPr>
        <p:cNvPr id="1" name=""/>
        <p:cNvGrpSpPr/>
        <p:nvPr/>
      </p:nvGrpSpPr>
      <p:grpSpPr>
        <a:xfrm>
          <a:off x="0" y="0"/>
          <a:ext cx="0" cy="0"/>
          <a:chOff x="0" y="0"/>
          <a:chExt cx="0" cy="0"/>
        </a:xfrm>
      </p:grpSpPr>
      <p:sp>
        <p:nvSpPr>
          <p:cNvPr id="7" name="Diagrammplatzhalter 3">
            <a:extLst>
              <a:ext uri="{FF2B5EF4-FFF2-40B4-BE49-F238E27FC236}">
                <a16:creationId xmlns:a16="http://schemas.microsoft.com/office/drawing/2014/main" id="{3FA87F43-238B-4550-BEFF-A91E85C0485F}"/>
              </a:ext>
            </a:extLst>
          </p:cNvPr>
          <p:cNvSpPr>
            <a:spLocks noGrp="1"/>
          </p:cNvSpPr>
          <p:nvPr>
            <p:ph type="chart" sz="quarter" idx="10" hasCustomPrompt="1"/>
          </p:nvPr>
        </p:nvSpPr>
        <p:spPr>
          <a:xfrm>
            <a:off x="550862" y="1414800"/>
            <a:ext cx="8346320" cy="4676400"/>
          </a:xfrm>
          <a:prstGeom prst="rect">
            <a:avLst/>
          </a:prstGeom>
        </p:spPr>
        <p:txBody>
          <a:bodyPr lIns="0"/>
          <a:lstStyle>
            <a:lvl1pPr>
              <a:defRPr sz="1600">
                <a:latin typeface="Verdana" panose="020B0604030504040204" pitchFamily="34" charset="0"/>
                <a:ea typeface="Verdana" panose="020B0604030504040204" pitchFamily="34" charset="0"/>
                <a:cs typeface="Verdana" panose="020B0604030504040204" pitchFamily="34" charset="0"/>
              </a:defRPr>
            </a:lvl1pPr>
          </a:lstStyle>
          <a:p>
            <a:r>
              <a:rPr lang="en-US" noProof="0" dirty="0"/>
              <a:t>Click icon to add chart</a:t>
            </a:r>
          </a:p>
        </p:txBody>
      </p:sp>
      <p:pic>
        <p:nvPicPr>
          <p:cNvPr id="9" name="Picture 8">
            <a:extLst>
              <a:ext uri="{FF2B5EF4-FFF2-40B4-BE49-F238E27FC236}">
                <a16:creationId xmlns:a16="http://schemas.microsoft.com/office/drawing/2014/main" id="{83CF6E53-4ACF-284F-8CFB-3BB02F5E12B8}"/>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2" name="Titel 1">
            <a:extLst>
              <a:ext uri="{FF2B5EF4-FFF2-40B4-BE49-F238E27FC236}">
                <a16:creationId xmlns:a16="http://schemas.microsoft.com/office/drawing/2014/main" id="{F63B3F83-92BE-4D95-BFFA-78ECB843703E}"/>
              </a:ext>
            </a:extLst>
          </p:cNvPr>
          <p:cNvSpPr>
            <a:spLocks noGrp="1"/>
          </p:cNvSpPr>
          <p:nvPr>
            <p:ph type="title" hasCustomPrompt="1"/>
          </p:nvPr>
        </p:nvSpPr>
        <p:spPr>
          <a:xfrm>
            <a:off x="551384" y="183600"/>
            <a:ext cx="11091600" cy="882000"/>
          </a:xfrm>
        </p:spPr>
        <p:txBody>
          <a:bodyPr/>
          <a:lstStyle>
            <a:lvl1pPr>
              <a:defRPr/>
            </a:lvl1pPr>
          </a:lstStyle>
          <a:p>
            <a:r>
              <a:rPr lang="en-US" dirty="0"/>
              <a:t>Edit master title</a:t>
            </a:r>
          </a:p>
        </p:txBody>
      </p:sp>
    </p:spTree>
    <p:extLst>
      <p:ext uri="{BB962C8B-B14F-4D97-AF65-F5344CB8AC3E}">
        <p14:creationId xmlns:p14="http://schemas.microsoft.com/office/powerpoint/2010/main" val="267291361"/>
      </p:ext>
    </p:extLst>
  </p:cSld>
  <p:clrMapOvr>
    <a:masterClrMapping/>
  </p:clrMapOvr>
  <p:extLst>
    <p:ext uri="{DCECCB84-F9BA-43D5-87BE-67443E8EF086}">
      <p15:sldGuideLst xmlns:p15="http://schemas.microsoft.com/office/powerpoint/2012/main">
        <p15:guide id="1" orient="horz" pos="890" userDrawn="1">
          <p15:clr>
            <a:srgbClr val="FBAE40"/>
          </p15:clr>
        </p15:guide>
        <p15:guide id="2" pos="347"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Graphic and Text (right)">
    <p:bg>
      <p:bgPr>
        <a:solidFill>
          <a:schemeClr val="bg1"/>
        </a:solidFill>
        <a:effectLst/>
      </p:bgPr>
    </p:bg>
    <p:spTree>
      <p:nvGrpSpPr>
        <p:cNvPr id="1" name=""/>
        <p:cNvGrpSpPr/>
        <p:nvPr/>
      </p:nvGrpSpPr>
      <p:grpSpPr>
        <a:xfrm>
          <a:off x="0" y="0"/>
          <a:ext cx="0" cy="0"/>
          <a:chOff x="0" y="0"/>
          <a:chExt cx="0" cy="0"/>
        </a:xfrm>
      </p:grpSpPr>
      <p:sp>
        <p:nvSpPr>
          <p:cNvPr id="9" name="Textplatzhalter 25">
            <a:extLst>
              <a:ext uri="{FF2B5EF4-FFF2-40B4-BE49-F238E27FC236}">
                <a16:creationId xmlns:a16="http://schemas.microsoft.com/office/drawing/2014/main" id="{E62D8050-47BC-426C-985A-6F4BE6AAD249}"/>
              </a:ext>
            </a:extLst>
          </p:cNvPr>
          <p:cNvSpPr>
            <a:spLocks noGrp="1"/>
          </p:cNvSpPr>
          <p:nvPr>
            <p:ph type="body" sz="quarter" idx="17" hasCustomPrompt="1"/>
          </p:nvPr>
        </p:nvSpPr>
        <p:spPr>
          <a:xfrm>
            <a:off x="9120335" y="1414800"/>
            <a:ext cx="2520801" cy="4676400"/>
          </a:xfrm>
          <a:prstGeom prst="rect">
            <a:avLst/>
          </a:prstGeom>
        </p:spPr>
        <p:txBody>
          <a:bodyPr lIns="0" tIns="0" rIns="0" bIns="0">
            <a:noAutofit/>
          </a:bodyPr>
          <a:lstStyle>
            <a:lvl1pPr marL="0" indent="0">
              <a:buFontTx/>
              <a:buNone/>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noProof="0" dirty="0"/>
              <a:t>Insert text here</a:t>
            </a:r>
          </a:p>
        </p:txBody>
      </p:sp>
      <p:sp>
        <p:nvSpPr>
          <p:cNvPr id="8" name="SmartArt-Platzhalter 3">
            <a:extLst>
              <a:ext uri="{FF2B5EF4-FFF2-40B4-BE49-F238E27FC236}">
                <a16:creationId xmlns:a16="http://schemas.microsoft.com/office/drawing/2014/main" id="{900ABE97-84EA-4750-A2CE-5CE354057487}"/>
              </a:ext>
            </a:extLst>
          </p:cNvPr>
          <p:cNvSpPr>
            <a:spLocks noGrp="1"/>
          </p:cNvSpPr>
          <p:nvPr>
            <p:ph type="dgm" sz="quarter" idx="10" hasCustomPrompt="1"/>
          </p:nvPr>
        </p:nvSpPr>
        <p:spPr>
          <a:xfrm>
            <a:off x="550862" y="1414800"/>
            <a:ext cx="8344800" cy="4676400"/>
          </a:xfrm>
          <a:prstGeom prst="rect">
            <a:avLst/>
          </a:prstGeom>
        </p:spPr>
        <p:txBody>
          <a:bodyPr lIns="0"/>
          <a:lstStyle>
            <a:lvl1pPr>
              <a:defRPr sz="1600">
                <a:latin typeface="Verdana" panose="020B0604030504040204" pitchFamily="34" charset="0"/>
                <a:ea typeface="Verdana" panose="020B0604030504040204" pitchFamily="34" charset="0"/>
                <a:cs typeface="Verdana" panose="020B0604030504040204" pitchFamily="34" charset="0"/>
              </a:defRPr>
            </a:lvl1pPr>
          </a:lstStyle>
          <a:p>
            <a:r>
              <a:rPr lang="en-US" noProof="0" dirty="0"/>
              <a:t>Click icon to add SmartArt graphic</a:t>
            </a:r>
          </a:p>
        </p:txBody>
      </p:sp>
      <p:pic>
        <p:nvPicPr>
          <p:cNvPr id="10" name="Picture 8">
            <a:extLst>
              <a:ext uri="{FF2B5EF4-FFF2-40B4-BE49-F238E27FC236}">
                <a16:creationId xmlns:a16="http://schemas.microsoft.com/office/drawing/2014/main" id="{86809AA0-7ADE-CC40-B9E4-A940EF0E056A}"/>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2" name="Titel 1">
            <a:extLst>
              <a:ext uri="{FF2B5EF4-FFF2-40B4-BE49-F238E27FC236}">
                <a16:creationId xmlns:a16="http://schemas.microsoft.com/office/drawing/2014/main" id="{E2743FF1-F92A-4EB7-BC82-7EBBE63A3783}"/>
              </a:ext>
            </a:extLst>
          </p:cNvPr>
          <p:cNvSpPr>
            <a:spLocks noGrp="1"/>
          </p:cNvSpPr>
          <p:nvPr>
            <p:ph type="title" hasCustomPrompt="1"/>
          </p:nvPr>
        </p:nvSpPr>
        <p:spPr>
          <a:xfrm>
            <a:off x="551384" y="183600"/>
            <a:ext cx="11091600" cy="882000"/>
          </a:xfrm>
        </p:spPr>
        <p:txBody>
          <a:bodyPr/>
          <a:lstStyle>
            <a:lvl1pPr>
              <a:defRPr/>
            </a:lvl1pPr>
          </a:lstStyle>
          <a:p>
            <a:r>
              <a:rPr lang="en-US" dirty="0"/>
              <a:t>Edit master title</a:t>
            </a:r>
          </a:p>
        </p:txBody>
      </p:sp>
    </p:spTree>
    <p:extLst>
      <p:ext uri="{BB962C8B-B14F-4D97-AF65-F5344CB8AC3E}">
        <p14:creationId xmlns:p14="http://schemas.microsoft.com/office/powerpoint/2010/main" val="2567097574"/>
      </p:ext>
    </p:extLst>
  </p:cSld>
  <p:clrMapOvr>
    <a:masterClrMapping/>
  </p:clrMapOvr>
  <p:extLst>
    <p:ext uri="{DCECCB84-F9BA-43D5-87BE-67443E8EF086}">
      <p15:sldGuideLst xmlns:p15="http://schemas.microsoft.com/office/powerpoint/2012/main">
        <p15:guide id="1" orient="horz" pos="890" userDrawn="1">
          <p15:clr>
            <a:srgbClr val="FBAE40"/>
          </p15:clr>
        </p15:guide>
        <p15:guide id="2" pos="347" userDrawn="1">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Graphic only">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90D1AD1-0665-444D-9C19-BCD571585A07}"/>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7" name="SmartArt-Platzhalter 3">
            <a:extLst>
              <a:ext uri="{FF2B5EF4-FFF2-40B4-BE49-F238E27FC236}">
                <a16:creationId xmlns:a16="http://schemas.microsoft.com/office/drawing/2014/main" id="{FCC07CAF-F569-4F60-851A-70A76A70B7E1}"/>
              </a:ext>
            </a:extLst>
          </p:cNvPr>
          <p:cNvSpPr>
            <a:spLocks noGrp="1"/>
          </p:cNvSpPr>
          <p:nvPr>
            <p:ph type="dgm" sz="quarter" idx="10" hasCustomPrompt="1"/>
          </p:nvPr>
        </p:nvSpPr>
        <p:spPr>
          <a:xfrm>
            <a:off x="550862" y="1414800"/>
            <a:ext cx="11090274" cy="4676400"/>
          </a:xfrm>
          <a:prstGeom prst="rect">
            <a:avLst/>
          </a:prstGeom>
        </p:spPr>
        <p:txBody>
          <a:bodyPr lIns="0">
            <a:noAutofit/>
          </a:bodyPr>
          <a:lstStyle>
            <a:lvl1pPr>
              <a:defRPr sz="1600">
                <a:latin typeface="Verdana" panose="020B0604030504040204" pitchFamily="34" charset="0"/>
                <a:ea typeface="Verdana" panose="020B0604030504040204" pitchFamily="34" charset="0"/>
                <a:cs typeface="Verdana" panose="020B0604030504040204" pitchFamily="34" charset="0"/>
              </a:defRPr>
            </a:lvl1pPr>
          </a:lstStyle>
          <a:p>
            <a:r>
              <a:rPr lang="en-US" noProof="0" dirty="0"/>
              <a:t>Click icon to add SmartArt graphic</a:t>
            </a:r>
          </a:p>
        </p:txBody>
      </p:sp>
      <p:sp>
        <p:nvSpPr>
          <p:cNvPr id="2" name="Titel 1">
            <a:extLst>
              <a:ext uri="{FF2B5EF4-FFF2-40B4-BE49-F238E27FC236}">
                <a16:creationId xmlns:a16="http://schemas.microsoft.com/office/drawing/2014/main" id="{57FA30BF-06A2-4E34-88BE-8C23808311C1}"/>
              </a:ext>
            </a:extLst>
          </p:cNvPr>
          <p:cNvSpPr>
            <a:spLocks noGrp="1"/>
          </p:cNvSpPr>
          <p:nvPr>
            <p:ph type="title" hasCustomPrompt="1"/>
          </p:nvPr>
        </p:nvSpPr>
        <p:spPr>
          <a:xfrm>
            <a:off x="551384" y="183600"/>
            <a:ext cx="11091600" cy="882000"/>
          </a:xfrm>
        </p:spPr>
        <p:txBody>
          <a:bodyPr/>
          <a:lstStyle>
            <a:lvl1pPr>
              <a:defRPr/>
            </a:lvl1pPr>
          </a:lstStyle>
          <a:p>
            <a:r>
              <a:rPr lang="en-US" dirty="0"/>
              <a:t>Edit master title</a:t>
            </a:r>
          </a:p>
        </p:txBody>
      </p:sp>
    </p:spTree>
    <p:extLst>
      <p:ext uri="{BB962C8B-B14F-4D97-AF65-F5344CB8AC3E}">
        <p14:creationId xmlns:p14="http://schemas.microsoft.com/office/powerpoint/2010/main" val="750765928"/>
      </p:ext>
    </p:extLst>
  </p:cSld>
  <p:clrMapOvr>
    <a:masterClrMapping/>
  </p:clrMapOvr>
  <p:extLst>
    <p:ext uri="{DCECCB84-F9BA-43D5-87BE-67443E8EF086}">
      <p15:sldGuideLst xmlns:p15="http://schemas.microsoft.com/office/powerpoint/2012/main">
        <p15:guide id="1" orient="horz" pos="890" userDrawn="1">
          <p15:clr>
            <a:srgbClr val="FBAE40"/>
          </p15:clr>
        </p15:guide>
        <p15:guide id="2" pos="347" userDrawn="1">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block">
    <p:spTree>
      <p:nvGrpSpPr>
        <p:cNvPr id="1" name=""/>
        <p:cNvGrpSpPr/>
        <p:nvPr/>
      </p:nvGrpSpPr>
      <p:grpSpPr>
        <a:xfrm>
          <a:off x="0" y="0"/>
          <a:ext cx="0" cy="0"/>
          <a:chOff x="0" y="0"/>
          <a:chExt cx="0" cy="0"/>
        </a:xfrm>
      </p:grpSpPr>
      <p:pic>
        <p:nvPicPr>
          <p:cNvPr id="3" name="Picture 8">
            <a:extLst>
              <a:ext uri="{FF2B5EF4-FFF2-40B4-BE49-F238E27FC236}">
                <a16:creationId xmlns:a16="http://schemas.microsoft.com/office/drawing/2014/main" id="{A056D619-FB13-40A1-83C8-228C3242571A}"/>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2" name="Titel 1">
            <a:extLst>
              <a:ext uri="{FF2B5EF4-FFF2-40B4-BE49-F238E27FC236}">
                <a16:creationId xmlns:a16="http://schemas.microsoft.com/office/drawing/2014/main" id="{B6A5E1CF-5F42-48E3-811E-72A0F44861B8}"/>
              </a:ext>
            </a:extLst>
          </p:cNvPr>
          <p:cNvSpPr>
            <a:spLocks noGrp="1"/>
          </p:cNvSpPr>
          <p:nvPr>
            <p:ph type="title" hasCustomPrompt="1"/>
          </p:nvPr>
        </p:nvSpPr>
        <p:spPr>
          <a:xfrm>
            <a:off x="551384" y="183600"/>
            <a:ext cx="11091600" cy="882000"/>
          </a:xfrm>
        </p:spPr>
        <p:txBody>
          <a:bodyPr lIns="0" rIns="0"/>
          <a:lstStyle>
            <a:lvl1pPr>
              <a:defRPr/>
            </a:lvl1pPr>
          </a:lstStyle>
          <a:p>
            <a:r>
              <a:rPr lang="en-US" noProof="0" dirty="0"/>
              <a:t>Edit master title</a:t>
            </a:r>
          </a:p>
        </p:txBody>
      </p:sp>
      <p:sp>
        <p:nvSpPr>
          <p:cNvPr id="18" name="Textplatzhalter 6">
            <a:extLst>
              <a:ext uri="{FF2B5EF4-FFF2-40B4-BE49-F238E27FC236}">
                <a16:creationId xmlns:a16="http://schemas.microsoft.com/office/drawing/2014/main" id="{466D5374-3998-421C-8D57-CB4A8BCBBCFA}"/>
              </a:ext>
            </a:extLst>
          </p:cNvPr>
          <p:cNvSpPr>
            <a:spLocks noGrp="1"/>
          </p:cNvSpPr>
          <p:nvPr>
            <p:ph type="body" sz="quarter" idx="21" hasCustomPrompt="1"/>
          </p:nvPr>
        </p:nvSpPr>
        <p:spPr>
          <a:xfrm>
            <a:off x="8233199" y="2336400"/>
            <a:ext cx="3409200" cy="3754800"/>
          </a:xfrm>
          <a:solidFill>
            <a:schemeClr val="bg1">
              <a:lumMod val="95000"/>
            </a:schemeClr>
          </a:solidFill>
        </p:spPr>
        <p:txBody>
          <a:bodyPr lIns="180000" tIns="180000" rIns="180000" bIns="180000">
            <a:noAutofit/>
          </a:bodyPr>
          <a:lstStyle>
            <a:lvl1pPr marL="0" indent="0">
              <a:lnSpc>
                <a:spcPct val="90000"/>
              </a:lnSpc>
              <a:spcBef>
                <a:spcPts val="1600"/>
              </a:spcBef>
              <a:spcAft>
                <a:spcPts val="800"/>
              </a:spcAft>
              <a:buFontTx/>
              <a:buNone/>
              <a:defRPr sz="1600">
                <a:solidFill>
                  <a:schemeClr val="tx1"/>
                </a:solidFill>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noProof="0" dirty="0"/>
              <a:t>Insert text</a:t>
            </a:r>
          </a:p>
          <a:p>
            <a:pPr lvl="0"/>
            <a:endParaRPr lang="en-US" noProof="0" dirty="0"/>
          </a:p>
        </p:txBody>
      </p:sp>
      <p:sp>
        <p:nvSpPr>
          <p:cNvPr id="19" name="Textplatzhalter 6">
            <a:extLst>
              <a:ext uri="{FF2B5EF4-FFF2-40B4-BE49-F238E27FC236}">
                <a16:creationId xmlns:a16="http://schemas.microsoft.com/office/drawing/2014/main" id="{44790D49-4493-4E84-8A22-055866DB900C}"/>
              </a:ext>
            </a:extLst>
          </p:cNvPr>
          <p:cNvSpPr>
            <a:spLocks noGrp="1"/>
          </p:cNvSpPr>
          <p:nvPr>
            <p:ph type="body" sz="quarter" idx="19" hasCustomPrompt="1"/>
          </p:nvPr>
        </p:nvSpPr>
        <p:spPr>
          <a:xfrm>
            <a:off x="4392000" y="2336400"/>
            <a:ext cx="3408000" cy="3754800"/>
          </a:xfrm>
          <a:solidFill>
            <a:schemeClr val="bg1">
              <a:lumMod val="95000"/>
            </a:schemeClr>
          </a:solidFill>
        </p:spPr>
        <p:txBody>
          <a:bodyPr lIns="180000" tIns="180000" rIns="180000" bIns="180000">
            <a:noAutofit/>
          </a:bodyPr>
          <a:lstStyle>
            <a:lvl1pPr marL="0" indent="0">
              <a:lnSpc>
                <a:spcPct val="90000"/>
              </a:lnSpc>
              <a:spcBef>
                <a:spcPts val="1600"/>
              </a:spcBef>
              <a:spcAft>
                <a:spcPts val="800"/>
              </a:spcAft>
              <a:buFontTx/>
              <a:buNone/>
              <a:defRPr sz="1600">
                <a:solidFill>
                  <a:schemeClr val="tx1"/>
                </a:solidFill>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noProof="0" dirty="0"/>
              <a:t>Insert text</a:t>
            </a:r>
          </a:p>
          <a:p>
            <a:pPr lvl="0"/>
            <a:endParaRPr lang="en-US" noProof="0" dirty="0"/>
          </a:p>
        </p:txBody>
      </p:sp>
      <p:sp>
        <p:nvSpPr>
          <p:cNvPr id="20" name="Textplatzhalter 6">
            <a:extLst>
              <a:ext uri="{FF2B5EF4-FFF2-40B4-BE49-F238E27FC236}">
                <a16:creationId xmlns:a16="http://schemas.microsoft.com/office/drawing/2014/main" id="{131C1DC4-B994-4244-872F-50BEC69FADCE}"/>
              </a:ext>
            </a:extLst>
          </p:cNvPr>
          <p:cNvSpPr>
            <a:spLocks noGrp="1"/>
          </p:cNvSpPr>
          <p:nvPr>
            <p:ph type="body" sz="quarter" idx="17" hasCustomPrompt="1"/>
          </p:nvPr>
        </p:nvSpPr>
        <p:spPr>
          <a:xfrm>
            <a:off x="550800" y="2336400"/>
            <a:ext cx="3407583" cy="3754800"/>
          </a:xfrm>
          <a:solidFill>
            <a:schemeClr val="bg1">
              <a:lumMod val="95000"/>
            </a:schemeClr>
          </a:solidFill>
        </p:spPr>
        <p:txBody>
          <a:bodyPr lIns="180000" tIns="180000" rIns="180000" bIns="180000">
            <a:noAutofit/>
          </a:bodyPr>
          <a:lstStyle>
            <a:lvl1pPr marL="0" indent="0">
              <a:lnSpc>
                <a:spcPct val="90000"/>
              </a:lnSpc>
              <a:spcBef>
                <a:spcPts val="1600"/>
              </a:spcBef>
              <a:spcAft>
                <a:spcPts val="800"/>
              </a:spcAft>
              <a:buFontTx/>
              <a:buNone/>
              <a:defRPr sz="1600">
                <a:solidFill>
                  <a:schemeClr val="tx1"/>
                </a:solidFill>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noProof="0" dirty="0"/>
              <a:t>Insert text</a:t>
            </a:r>
          </a:p>
          <a:p>
            <a:pPr lvl="0"/>
            <a:endParaRPr lang="en-US" noProof="0" dirty="0"/>
          </a:p>
        </p:txBody>
      </p:sp>
      <p:sp>
        <p:nvSpPr>
          <p:cNvPr id="21" name="Textplatzhalter 4">
            <a:extLst>
              <a:ext uri="{FF2B5EF4-FFF2-40B4-BE49-F238E27FC236}">
                <a16:creationId xmlns:a16="http://schemas.microsoft.com/office/drawing/2014/main" id="{3A011296-E292-479F-8F4D-AD9FA4310E75}"/>
              </a:ext>
            </a:extLst>
          </p:cNvPr>
          <p:cNvSpPr>
            <a:spLocks noGrp="1"/>
          </p:cNvSpPr>
          <p:nvPr>
            <p:ph type="body" sz="quarter" idx="16" hasCustomPrompt="1"/>
          </p:nvPr>
        </p:nvSpPr>
        <p:spPr>
          <a:xfrm>
            <a:off x="550800" y="1414800"/>
            <a:ext cx="3409200" cy="925200"/>
          </a:xfrm>
          <a:solidFill>
            <a:schemeClr val="accent1"/>
          </a:solidFill>
        </p:spPr>
        <p:txBody>
          <a:bodyPr lIns="180000" tIns="72000" rIns="180000" bIns="72000" anchor="ctr" anchorCtr="0">
            <a:noAutofit/>
          </a:bodyPr>
          <a:lstStyle>
            <a:lvl1pPr marL="0" indent="0">
              <a:buFontTx/>
              <a:buNone/>
              <a:defRPr sz="1600" b="0" cap="none" baseline="0">
                <a:solidFill>
                  <a:schemeClr val="bg1"/>
                </a:solidFill>
              </a:defRPr>
            </a:lvl1pPr>
            <a:lvl2pPr>
              <a:buFont typeface="+mj-lt"/>
              <a:buAutoNum type="arabicPeriod"/>
              <a:defRPr sz="1600" b="1">
                <a:solidFill>
                  <a:schemeClr val="bg1"/>
                </a:solidFill>
              </a:defRPr>
            </a:lvl2pPr>
            <a:lvl3pPr>
              <a:buFont typeface="+mj-lt"/>
              <a:buAutoNum type="arabicPeriod"/>
              <a:defRPr sz="1600" b="1">
                <a:solidFill>
                  <a:schemeClr val="bg1"/>
                </a:solidFill>
              </a:defRPr>
            </a:lvl3pPr>
            <a:lvl4pPr>
              <a:buFont typeface="+mj-lt"/>
              <a:buAutoNum type="arabicPeriod"/>
              <a:defRPr sz="1600" b="1">
                <a:solidFill>
                  <a:schemeClr val="bg1"/>
                </a:solidFill>
              </a:defRPr>
            </a:lvl4pPr>
            <a:lvl5pPr>
              <a:buFont typeface="+mj-lt"/>
              <a:buAutoNum type="arabicPeriod"/>
              <a:defRPr sz="1600" b="1">
                <a:solidFill>
                  <a:schemeClr val="bg1"/>
                </a:solidFill>
              </a:defRPr>
            </a:lvl5pPr>
          </a:lstStyle>
          <a:p>
            <a:pPr lvl="0"/>
            <a:r>
              <a:rPr lang="en-US" noProof="0" dirty="0"/>
              <a:t>Edit headline</a:t>
            </a:r>
          </a:p>
        </p:txBody>
      </p:sp>
      <p:sp>
        <p:nvSpPr>
          <p:cNvPr id="22" name="Textplatzhalter 4">
            <a:extLst>
              <a:ext uri="{FF2B5EF4-FFF2-40B4-BE49-F238E27FC236}">
                <a16:creationId xmlns:a16="http://schemas.microsoft.com/office/drawing/2014/main" id="{23657D6C-AAD9-4A94-9FC3-B4976795CF9A}"/>
              </a:ext>
            </a:extLst>
          </p:cNvPr>
          <p:cNvSpPr>
            <a:spLocks noGrp="1"/>
          </p:cNvSpPr>
          <p:nvPr>
            <p:ph type="body" sz="quarter" idx="18" hasCustomPrompt="1"/>
          </p:nvPr>
        </p:nvSpPr>
        <p:spPr>
          <a:xfrm>
            <a:off x="4392000" y="1414800"/>
            <a:ext cx="3409200" cy="925200"/>
          </a:xfrm>
          <a:solidFill>
            <a:schemeClr val="accent2"/>
          </a:solidFill>
        </p:spPr>
        <p:txBody>
          <a:bodyPr lIns="180000" tIns="72000" rIns="180000" bIns="72000" anchor="ctr" anchorCtr="0">
            <a:noAutofit/>
          </a:bodyPr>
          <a:lstStyle>
            <a:lvl1pPr marL="0" indent="0">
              <a:buFontTx/>
              <a:buNone/>
              <a:defRPr sz="1600" b="0" cap="none" baseline="0">
                <a:solidFill>
                  <a:schemeClr val="bg1"/>
                </a:solidFill>
              </a:defRPr>
            </a:lvl1pPr>
            <a:lvl2pPr>
              <a:buFont typeface="+mj-lt"/>
              <a:buAutoNum type="arabicPeriod"/>
              <a:defRPr sz="1600" b="1">
                <a:solidFill>
                  <a:schemeClr val="bg1"/>
                </a:solidFill>
              </a:defRPr>
            </a:lvl2pPr>
            <a:lvl3pPr>
              <a:buFont typeface="+mj-lt"/>
              <a:buAutoNum type="arabicPeriod"/>
              <a:defRPr sz="1600" b="1">
                <a:solidFill>
                  <a:schemeClr val="bg1"/>
                </a:solidFill>
              </a:defRPr>
            </a:lvl3pPr>
            <a:lvl4pPr>
              <a:buFont typeface="+mj-lt"/>
              <a:buAutoNum type="arabicPeriod"/>
              <a:defRPr sz="1600" b="1">
                <a:solidFill>
                  <a:schemeClr val="bg1"/>
                </a:solidFill>
              </a:defRPr>
            </a:lvl4pPr>
            <a:lvl5pPr>
              <a:buFont typeface="+mj-lt"/>
              <a:buAutoNum type="arabicPeriod"/>
              <a:defRPr sz="1600" b="1">
                <a:solidFill>
                  <a:schemeClr val="bg1"/>
                </a:solidFill>
              </a:defRPr>
            </a:lvl5pPr>
          </a:lstStyle>
          <a:p>
            <a:pPr lvl="0"/>
            <a:r>
              <a:rPr lang="en-US" noProof="0" dirty="0"/>
              <a:t>Edit headline</a:t>
            </a:r>
          </a:p>
        </p:txBody>
      </p:sp>
      <p:sp>
        <p:nvSpPr>
          <p:cNvPr id="23" name="Textplatzhalter 4">
            <a:extLst>
              <a:ext uri="{FF2B5EF4-FFF2-40B4-BE49-F238E27FC236}">
                <a16:creationId xmlns:a16="http://schemas.microsoft.com/office/drawing/2014/main" id="{47148AD1-52C6-473E-915A-41326EAAC817}"/>
              </a:ext>
            </a:extLst>
          </p:cNvPr>
          <p:cNvSpPr>
            <a:spLocks noGrp="1"/>
          </p:cNvSpPr>
          <p:nvPr>
            <p:ph type="body" sz="quarter" idx="20" hasCustomPrompt="1"/>
          </p:nvPr>
        </p:nvSpPr>
        <p:spPr>
          <a:xfrm>
            <a:off x="8233199" y="1414800"/>
            <a:ext cx="3409200" cy="925200"/>
          </a:xfrm>
          <a:solidFill>
            <a:schemeClr val="accent3"/>
          </a:solidFill>
        </p:spPr>
        <p:txBody>
          <a:bodyPr lIns="180000" tIns="72000" rIns="180000" bIns="72000" anchor="ctr" anchorCtr="0">
            <a:noAutofit/>
          </a:bodyPr>
          <a:lstStyle>
            <a:lvl1pPr marL="0" indent="0">
              <a:buFontTx/>
              <a:buNone/>
              <a:defRPr sz="1600" b="0" cap="none" baseline="0">
                <a:solidFill>
                  <a:schemeClr val="bg1"/>
                </a:solidFill>
              </a:defRPr>
            </a:lvl1pPr>
            <a:lvl2pPr>
              <a:buFont typeface="+mj-lt"/>
              <a:buAutoNum type="arabicPeriod"/>
              <a:defRPr sz="1600" b="1">
                <a:solidFill>
                  <a:schemeClr val="bg1"/>
                </a:solidFill>
              </a:defRPr>
            </a:lvl2pPr>
            <a:lvl3pPr>
              <a:buFont typeface="+mj-lt"/>
              <a:buAutoNum type="arabicPeriod"/>
              <a:defRPr sz="1600" b="1">
                <a:solidFill>
                  <a:schemeClr val="bg1"/>
                </a:solidFill>
              </a:defRPr>
            </a:lvl3pPr>
            <a:lvl4pPr>
              <a:buFont typeface="+mj-lt"/>
              <a:buAutoNum type="arabicPeriod"/>
              <a:defRPr sz="1600" b="1">
                <a:solidFill>
                  <a:schemeClr val="bg1"/>
                </a:solidFill>
              </a:defRPr>
            </a:lvl4pPr>
            <a:lvl5pPr>
              <a:buFont typeface="+mj-lt"/>
              <a:buAutoNum type="arabicPeriod"/>
              <a:defRPr sz="1600" b="1">
                <a:solidFill>
                  <a:schemeClr val="bg1"/>
                </a:solidFill>
              </a:defRPr>
            </a:lvl5pPr>
          </a:lstStyle>
          <a:p>
            <a:pPr lvl="0"/>
            <a:r>
              <a:rPr lang="en-US" noProof="0" dirty="0"/>
              <a:t>Edit headline</a:t>
            </a:r>
          </a:p>
        </p:txBody>
      </p:sp>
    </p:spTree>
    <p:extLst>
      <p:ext uri="{BB962C8B-B14F-4D97-AF65-F5344CB8AC3E}">
        <p14:creationId xmlns:p14="http://schemas.microsoft.com/office/powerpoint/2010/main" val="263401148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Background Image with AVL Logo">
    <p:spTree>
      <p:nvGrpSpPr>
        <p:cNvPr id="1" name=""/>
        <p:cNvGrpSpPr/>
        <p:nvPr/>
      </p:nvGrpSpPr>
      <p:grpSpPr>
        <a:xfrm>
          <a:off x="0" y="0"/>
          <a:ext cx="0" cy="0"/>
          <a:chOff x="0" y="0"/>
          <a:chExt cx="0" cy="0"/>
        </a:xfrm>
      </p:grpSpPr>
      <p:sp>
        <p:nvSpPr>
          <p:cNvPr id="6" name="AVL_Background_HowTo" descr="AVL_Background_HowTo">
            <a:extLst>
              <a:ext uri="{FF2B5EF4-FFF2-40B4-BE49-F238E27FC236}">
                <a16:creationId xmlns:a16="http://schemas.microsoft.com/office/drawing/2014/main" id="{5DBC909C-6ED0-4605-AD39-4031EC70DFE1}"/>
              </a:ext>
            </a:extLst>
          </p:cNvPr>
          <p:cNvSpPr>
            <a:spLocks noGrp="1"/>
          </p:cNvSpPr>
          <p:nvPr>
            <p:ph sz="quarter" idx="12" hasCustomPrompt="1"/>
          </p:nvPr>
        </p:nvSpPr>
        <p:spPr>
          <a:xfrm>
            <a:off x="0" y="0"/>
            <a:ext cx="12192000" cy="6858000"/>
          </a:xfrm>
          <a:solidFill>
            <a:schemeClr val="bg1">
              <a:lumMod val="95000"/>
            </a:schemeClr>
          </a:solidFill>
        </p:spPr>
        <p:txBody>
          <a:bodyPr/>
          <a:lstStyle>
            <a:lvl1pPr marL="0" marR="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sz="1800" baseline="0">
                <a:solidFill>
                  <a:schemeClr val="tx1"/>
                </a:solidFill>
              </a:defRPr>
            </a:lvl1pPr>
            <a:lvl2pPr>
              <a:defRPr sz="1800"/>
            </a:lvl2pPr>
            <a:lvl3pPr>
              <a:defRPr sz="1800"/>
            </a:lvl3pPr>
            <a:lvl4pPr>
              <a:defRPr sz="1800"/>
            </a:lvl4pPr>
            <a:lvl5pPr>
              <a:defRPr sz="1800"/>
            </a:lvl5pPr>
          </a:lstStyle>
          <a:p>
            <a:r>
              <a:rPr lang="en-US" sz="1800" dirty="0">
                <a:latin typeface="Verdana" panose="020B0604030504040204" pitchFamily="34" charset="0"/>
                <a:ea typeface="Verdana" panose="020B0604030504040204" pitchFamily="34" charset="0"/>
                <a:cs typeface="Verdana" panose="020B0604030504040204" pitchFamily="34" charset="0"/>
              </a:rPr>
              <a:t>Background Image with AVL Logo – How to:</a:t>
            </a:r>
            <a:br>
              <a:rPr lang="en-US" sz="1800" dirty="0">
                <a:latin typeface="Verdana" panose="020B0604030504040204" pitchFamily="34" charset="0"/>
                <a:ea typeface="Verdana" panose="020B0604030504040204" pitchFamily="34" charset="0"/>
                <a:cs typeface="Verdana" panose="020B0604030504040204" pitchFamily="34" charset="0"/>
              </a:rPr>
            </a:br>
            <a:r>
              <a:rPr lang="en-US" dirty="0"/>
              <a:t>(1) Add picture by clicking on the symbol or drag and drop in the placeholder frame. </a:t>
            </a:r>
            <a:br>
              <a:rPr lang="en-US" dirty="0"/>
            </a:br>
            <a:r>
              <a:rPr lang="en-US" dirty="0"/>
              <a:t>(2) To insert AVL Logo Invers in the center </a:t>
            </a:r>
            <a:r>
              <a:rPr lang="en-US"/>
              <a:t>click “Add AVL Logo Invers” </a:t>
            </a:r>
            <a:r>
              <a:rPr lang="en-US" dirty="0"/>
              <a:t>button on AVL Tab ribbon group “AVL”.</a:t>
            </a:r>
            <a:endParaRPr lang="en-US" sz="18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9915987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 Images (left) and Text (right) with Subtitle">
    <p:bg>
      <p:bgPr>
        <a:solidFill>
          <a:schemeClr val="bg1"/>
        </a:solidFill>
        <a:effectLst/>
      </p:bgPr>
    </p:bg>
    <p:spTree>
      <p:nvGrpSpPr>
        <p:cNvPr id="1" name=""/>
        <p:cNvGrpSpPr/>
        <p:nvPr/>
      </p:nvGrpSpPr>
      <p:grpSpPr>
        <a:xfrm>
          <a:off x="0" y="0"/>
          <a:ext cx="0" cy="0"/>
          <a:chOff x="0" y="0"/>
          <a:chExt cx="0" cy="0"/>
        </a:xfrm>
      </p:grpSpPr>
      <p:sp>
        <p:nvSpPr>
          <p:cNvPr id="20" name="Inhaltsplatzhalter 2">
            <a:extLst>
              <a:ext uri="{FF2B5EF4-FFF2-40B4-BE49-F238E27FC236}">
                <a16:creationId xmlns:a16="http://schemas.microsoft.com/office/drawing/2014/main" id="{FBC4F904-56F4-4043-948A-D8DC49A01B65}"/>
              </a:ext>
            </a:extLst>
          </p:cNvPr>
          <p:cNvSpPr>
            <a:spLocks noGrp="1"/>
          </p:cNvSpPr>
          <p:nvPr>
            <p:ph idx="14" hasCustomPrompt="1"/>
          </p:nvPr>
        </p:nvSpPr>
        <p:spPr>
          <a:xfrm>
            <a:off x="5015879" y="1988840"/>
            <a:ext cx="6625257" cy="3759888"/>
          </a:xfrm>
        </p:spPr>
        <p:txBody>
          <a:bodyPr lIns="0">
            <a:noAutofit/>
          </a:bodyPr>
          <a:lstStyle>
            <a:lvl1pPr marL="230400" indent="-230400">
              <a:buClr>
                <a:schemeClr val="tx1"/>
              </a:buClr>
              <a:buFont typeface="Wingdings" panose="05000000000000000000" pitchFamily="2" charset="2"/>
              <a:buChar char="§"/>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68000" indent="-284400" algn="l" defTabSz="1219170" rtl="0" eaLnBrk="1" latinLnBrk="0" hangingPunct="1">
              <a:spcBef>
                <a:spcPts val="0"/>
              </a:spcBef>
              <a:spcAft>
                <a:spcPts val="800"/>
              </a:spcAft>
              <a:buClr>
                <a:schemeClr val="tx1"/>
              </a:buClr>
              <a:buFont typeface="Symbol" panose="05050102010706020507" pitchFamily="18" charset="2"/>
              <a:buChar char="-"/>
              <a:tabLst/>
              <a:defRPr sz="1600">
                <a:solidFill>
                  <a:schemeClr val="tx1"/>
                </a:solidFill>
                <a:latin typeface="+mn-lt"/>
              </a:defRPr>
            </a:lvl2pPr>
            <a:lvl3pPr marL="655200" indent="-284400" algn="l" defTabSz="1219170" rtl="0" eaLnBrk="1" latinLnBrk="0" hangingPunct="1">
              <a:spcBef>
                <a:spcPts val="0"/>
              </a:spcBef>
              <a:spcAft>
                <a:spcPts val="800"/>
              </a:spcAft>
              <a:buClr>
                <a:schemeClr val="tx1"/>
              </a:buClr>
              <a:buFont typeface="Symbol" panose="05050102010706020507" pitchFamily="18" charset="2"/>
              <a:buChar char="-"/>
              <a:tabLst/>
              <a:defRPr sz="1400">
                <a:solidFill>
                  <a:schemeClr val="tx1"/>
                </a:solidFill>
                <a:latin typeface="+mn-lt"/>
              </a:defRPr>
            </a:lvl3pPr>
            <a:lvl4pPr marL="712800" indent="-172800" algn="l" defTabSz="1219170" rtl="0" eaLnBrk="1" latinLnBrk="0" hangingPunct="1">
              <a:spcBef>
                <a:spcPts val="0"/>
              </a:spcBef>
              <a:spcAft>
                <a:spcPts val="800"/>
              </a:spcAft>
              <a:buClr>
                <a:schemeClr val="tx1"/>
              </a:buClr>
              <a:buFont typeface="Symbol" panose="05050102010706020507" pitchFamily="18" charset="2"/>
              <a:buChar char="-"/>
              <a:tabLst/>
              <a:defRPr sz="1200">
                <a:solidFill>
                  <a:schemeClr val="tx1"/>
                </a:solidFill>
                <a:latin typeface="+mn-lt"/>
              </a:defRPr>
            </a:lvl4pPr>
            <a:lvl5pPr marL="885600" indent="-172800" algn="l" defTabSz="1219170" rtl="0" eaLnBrk="1" latinLnBrk="0" hangingPunct="1">
              <a:spcBef>
                <a:spcPts val="0"/>
              </a:spcBef>
              <a:spcAft>
                <a:spcPts val="800"/>
              </a:spcAft>
              <a:buClr>
                <a:schemeClr val="tx1"/>
              </a:buClr>
              <a:buFont typeface="Symbol" panose="05050102010706020507" pitchFamily="18" charset="2"/>
              <a:buChar char="-"/>
              <a:tabLst/>
              <a:defRPr sz="1200" baseline="0">
                <a:solidFill>
                  <a:schemeClr val="tx1"/>
                </a:solidFill>
                <a:latin typeface="+mn-lt"/>
              </a:defRPr>
            </a:lvl5pPr>
          </a:lstStyle>
          <a:p>
            <a:pPr lvl="0"/>
            <a:r>
              <a:rPr lang="en-US" noProof="0" dirty="0"/>
              <a:t>Edit text master format</a:t>
            </a:r>
            <a:br>
              <a:rPr lang="en-US" noProof="0" dirty="0"/>
            </a:br>
            <a:r>
              <a:rPr lang="en-US" noProof="0" dirty="0"/>
              <a:t>It’s allowed to use font sizes from 14pt to 18 pt – depending on the amount/characters of text. It’s not allowed to enlarge the text box – the text always has to fit in the text box. It’s only allowed to use the defined template colors.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9" name="Picture Placeholder 4">
            <a:extLst>
              <a:ext uri="{FF2B5EF4-FFF2-40B4-BE49-F238E27FC236}">
                <a16:creationId xmlns:a16="http://schemas.microsoft.com/office/drawing/2014/main" id="{F7F6FC0F-5DB5-C04D-9B5C-01033E8955A9}"/>
              </a:ext>
            </a:extLst>
          </p:cNvPr>
          <p:cNvSpPr>
            <a:spLocks noGrp="1"/>
          </p:cNvSpPr>
          <p:nvPr>
            <p:ph type="pic" sz="quarter" idx="29" hasCustomPrompt="1"/>
          </p:nvPr>
        </p:nvSpPr>
        <p:spPr>
          <a:xfrm>
            <a:off x="2551665" y="3984728"/>
            <a:ext cx="1764000" cy="1764000"/>
          </a:xfrm>
        </p:spPr>
        <p:txBody>
          <a:bodyPr lIns="0" anchor="t"/>
          <a:lstStyle>
            <a:lvl1pPr algn="l">
              <a:defRPr sz="1600"/>
            </a:lvl1pPr>
          </a:lstStyle>
          <a:p>
            <a:r>
              <a:rPr lang="en-US" noProof="0" dirty="0"/>
              <a:t>Click icon to add picture</a:t>
            </a:r>
          </a:p>
        </p:txBody>
      </p:sp>
      <p:sp>
        <p:nvSpPr>
          <p:cNvPr id="11" name="Picture Placeholder 3">
            <a:extLst>
              <a:ext uri="{FF2B5EF4-FFF2-40B4-BE49-F238E27FC236}">
                <a16:creationId xmlns:a16="http://schemas.microsoft.com/office/drawing/2014/main" id="{A12C1273-3F9E-CF41-8306-58FE89F0FD54}"/>
              </a:ext>
            </a:extLst>
          </p:cNvPr>
          <p:cNvSpPr>
            <a:spLocks noGrp="1"/>
          </p:cNvSpPr>
          <p:nvPr>
            <p:ph type="pic" sz="quarter" idx="30" hasCustomPrompt="1"/>
          </p:nvPr>
        </p:nvSpPr>
        <p:spPr>
          <a:xfrm>
            <a:off x="549275" y="3984728"/>
            <a:ext cx="1764000" cy="1764000"/>
          </a:xfrm>
        </p:spPr>
        <p:txBody>
          <a:bodyPr lIns="0" anchor="t"/>
          <a:lstStyle>
            <a:lvl1pPr algn="l">
              <a:defRPr sz="1600"/>
            </a:lvl1pPr>
          </a:lstStyle>
          <a:p>
            <a:r>
              <a:rPr lang="en-US" noProof="0" dirty="0"/>
              <a:t>Click icon to add picture</a:t>
            </a:r>
          </a:p>
        </p:txBody>
      </p:sp>
      <p:sp>
        <p:nvSpPr>
          <p:cNvPr id="12" name="Picture Placeholder 2">
            <a:extLst>
              <a:ext uri="{FF2B5EF4-FFF2-40B4-BE49-F238E27FC236}">
                <a16:creationId xmlns:a16="http://schemas.microsoft.com/office/drawing/2014/main" id="{98DFEAE3-C5D4-B84A-9C5F-61EA2AFC83C7}"/>
              </a:ext>
            </a:extLst>
          </p:cNvPr>
          <p:cNvSpPr>
            <a:spLocks noGrp="1"/>
          </p:cNvSpPr>
          <p:nvPr>
            <p:ph type="pic" sz="quarter" idx="31" hasCustomPrompt="1"/>
          </p:nvPr>
        </p:nvSpPr>
        <p:spPr>
          <a:xfrm>
            <a:off x="2551665" y="1988840"/>
            <a:ext cx="1764000" cy="1764000"/>
          </a:xfrm>
        </p:spPr>
        <p:txBody>
          <a:bodyPr lIns="0" anchor="t"/>
          <a:lstStyle>
            <a:lvl1pPr algn="l">
              <a:defRPr sz="1600"/>
            </a:lvl1pPr>
          </a:lstStyle>
          <a:p>
            <a:r>
              <a:rPr lang="en-US" noProof="0" dirty="0"/>
              <a:t>Click icon to add picture</a:t>
            </a:r>
          </a:p>
        </p:txBody>
      </p:sp>
      <p:sp>
        <p:nvSpPr>
          <p:cNvPr id="3" name="Picture Placeholder 1">
            <a:extLst>
              <a:ext uri="{FF2B5EF4-FFF2-40B4-BE49-F238E27FC236}">
                <a16:creationId xmlns:a16="http://schemas.microsoft.com/office/drawing/2014/main" id="{4A1AB337-6E6F-F345-BE50-D5ED6C1ADC81}"/>
              </a:ext>
            </a:extLst>
          </p:cNvPr>
          <p:cNvSpPr>
            <a:spLocks noGrp="1"/>
          </p:cNvSpPr>
          <p:nvPr>
            <p:ph type="pic" sz="quarter" idx="27" hasCustomPrompt="1"/>
          </p:nvPr>
        </p:nvSpPr>
        <p:spPr>
          <a:xfrm>
            <a:off x="549275" y="1988840"/>
            <a:ext cx="1764000" cy="1764000"/>
          </a:xfrm>
        </p:spPr>
        <p:txBody>
          <a:bodyPr lIns="0" anchor="t"/>
          <a:lstStyle>
            <a:lvl1pPr algn="l">
              <a:defRPr sz="1600"/>
            </a:lvl1pPr>
          </a:lstStyle>
          <a:p>
            <a:r>
              <a:rPr lang="en-US" noProof="0" dirty="0"/>
              <a:t>Click icon to add picture</a:t>
            </a:r>
          </a:p>
        </p:txBody>
      </p:sp>
      <p:pic>
        <p:nvPicPr>
          <p:cNvPr id="14" name="Picture 8">
            <a:extLst>
              <a:ext uri="{FF2B5EF4-FFF2-40B4-BE49-F238E27FC236}">
                <a16:creationId xmlns:a16="http://schemas.microsoft.com/office/drawing/2014/main" id="{000DD450-6575-1E45-8541-DA0D35514069}"/>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13" name="Textplatzhalter 1">
            <a:extLst>
              <a:ext uri="{FF2B5EF4-FFF2-40B4-BE49-F238E27FC236}">
                <a16:creationId xmlns:a16="http://schemas.microsoft.com/office/drawing/2014/main" id="{07EC9C59-DA37-4C4E-8C4A-1E76BFE83821}"/>
              </a:ext>
            </a:extLst>
          </p:cNvPr>
          <p:cNvSpPr>
            <a:spLocks noGrp="1"/>
          </p:cNvSpPr>
          <p:nvPr>
            <p:ph type="body" sz="quarter" idx="32" hasCustomPrompt="1"/>
          </p:nvPr>
        </p:nvSpPr>
        <p:spPr>
          <a:xfrm>
            <a:off x="550862" y="1332000"/>
            <a:ext cx="11090276" cy="236012"/>
          </a:xfrm>
          <a:prstGeom prst="rect">
            <a:avLst/>
          </a:prstGeom>
        </p:spPr>
        <p:txBody>
          <a:bodyPr lIns="0" tIns="0" rIns="0" bIns="0" anchor="ctr" anchorCtr="0">
            <a:noAutofit/>
          </a:bodyPr>
          <a:lstStyle>
            <a:lvl1pPr marL="0" indent="0">
              <a:buFontTx/>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noProof="0" dirty="0"/>
              <a:t>Click to edit master subtitle</a:t>
            </a:r>
          </a:p>
        </p:txBody>
      </p:sp>
      <p:sp>
        <p:nvSpPr>
          <p:cNvPr id="2" name="Titel 1">
            <a:extLst>
              <a:ext uri="{FF2B5EF4-FFF2-40B4-BE49-F238E27FC236}">
                <a16:creationId xmlns:a16="http://schemas.microsoft.com/office/drawing/2014/main" id="{B7553628-99F9-4F16-938B-4EB4E8FAF92E}"/>
              </a:ext>
            </a:extLst>
          </p:cNvPr>
          <p:cNvSpPr>
            <a:spLocks noGrp="1"/>
          </p:cNvSpPr>
          <p:nvPr>
            <p:ph type="title" hasCustomPrompt="1"/>
          </p:nvPr>
        </p:nvSpPr>
        <p:spPr>
          <a:xfrm>
            <a:off x="551384" y="183600"/>
            <a:ext cx="11091600" cy="882000"/>
          </a:xfrm>
        </p:spPr>
        <p:txBody>
          <a:bodyPr/>
          <a:lstStyle>
            <a:lvl1pPr>
              <a:defRPr/>
            </a:lvl1pPr>
          </a:lstStyle>
          <a:p>
            <a:r>
              <a:rPr lang="en-US" dirty="0"/>
              <a:t>Edit master title</a:t>
            </a:r>
          </a:p>
        </p:txBody>
      </p:sp>
    </p:spTree>
    <p:extLst>
      <p:ext uri="{BB962C8B-B14F-4D97-AF65-F5344CB8AC3E}">
        <p14:creationId xmlns:p14="http://schemas.microsoft.com/office/powerpoint/2010/main" val="4135724386"/>
      </p:ext>
    </p:extLst>
  </p:cSld>
  <p:clrMapOvr>
    <a:masterClrMapping/>
  </p:clrMapOvr>
  <p:extLst>
    <p:ext uri="{DCECCB84-F9BA-43D5-87BE-67443E8EF086}">
      <p15:sldGuideLst xmlns:p15="http://schemas.microsoft.com/office/powerpoint/2012/main">
        <p15:guide id="2" pos="347">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 Images and Text (left) and Text (right) with Subtitle">
    <p:bg>
      <p:bgPr>
        <a:solidFill>
          <a:schemeClr val="bg1"/>
        </a:solidFill>
        <a:effectLst/>
      </p:bgPr>
    </p:bg>
    <p:spTree>
      <p:nvGrpSpPr>
        <p:cNvPr id="1" name=""/>
        <p:cNvGrpSpPr/>
        <p:nvPr/>
      </p:nvGrpSpPr>
      <p:grpSpPr>
        <a:xfrm>
          <a:off x="0" y="0"/>
          <a:ext cx="0" cy="0"/>
          <a:chOff x="0" y="0"/>
          <a:chExt cx="0" cy="0"/>
        </a:xfrm>
      </p:grpSpPr>
      <p:sp>
        <p:nvSpPr>
          <p:cNvPr id="12" name="Inhaltsplatzhalter 2">
            <a:extLst>
              <a:ext uri="{FF2B5EF4-FFF2-40B4-BE49-F238E27FC236}">
                <a16:creationId xmlns:a16="http://schemas.microsoft.com/office/drawing/2014/main" id="{4E61CA68-CAA1-47A5-9466-D2536F0D51C2}"/>
              </a:ext>
            </a:extLst>
          </p:cNvPr>
          <p:cNvSpPr>
            <a:spLocks noGrp="1"/>
          </p:cNvSpPr>
          <p:nvPr>
            <p:ph idx="14" hasCustomPrompt="1"/>
          </p:nvPr>
        </p:nvSpPr>
        <p:spPr>
          <a:xfrm>
            <a:off x="5015879" y="1988840"/>
            <a:ext cx="6625257" cy="3759888"/>
          </a:xfrm>
        </p:spPr>
        <p:txBody>
          <a:bodyPr lIns="0">
            <a:noAutofit/>
          </a:bodyPr>
          <a:lstStyle>
            <a:lvl1pPr marL="230400" indent="-230400">
              <a:buClr>
                <a:schemeClr val="tx1"/>
              </a:buClr>
              <a:buFont typeface="Wingdings" panose="05000000000000000000" pitchFamily="2" charset="2"/>
              <a:buChar char="§"/>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68000" indent="-284400" algn="l" defTabSz="1219170" rtl="0" eaLnBrk="1" latinLnBrk="0" hangingPunct="1">
              <a:spcBef>
                <a:spcPts val="0"/>
              </a:spcBef>
              <a:spcAft>
                <a:spcPts val="800"/>
              </a:spcAft>
              <a:buClr>
                <a:schemeClr val="tx1"/>
              </a:buClr>
              <a:buFont typeface="Symbol" panose="05050102010706020507" pitchFamily="18" charset="2"/>
              <a:buChar char="-"/>
              <a:tabLst/>
              <a:defRPr sz="1600">
                <a:solidFill>
                  <a:schemeClr val="tx1"/>
                </a:solidFill>
                <a:latin typeface="+mn-lt"/>
              </a:defRPr>
            </a:lvl2pPr>
            <a:lvl3pPr marL="655200" indent="-284400" algn="l" defTabSz="1219170" rtl="0" eaLnBrk="1" latinLnBrk="0" hangingPunct="1">
              <a:spcBef>
                <a:spcPts val="0"/>
              </a:spcBef>
              <a:spcAft>
                <a:spcPts val="800"/>
              </a:spcAft>
              <a:buClr>
                <a:schemeClr val="tx1"/>
              </a:buClr>
              <a:buFont typeface="Symbol" panose="05050102010706020507" pitchFamily="18" charset="2"/>
              <a:buChar char="-"/>
              <a:tabLst/>
              <a:defRPr sz="1400">
                <a:solidFill>
                  <a:schemeClr val="tx1"/>
                </a:solidFill>
                <a:latin typeface="+mn-lt"/>
              </a:defRPr>
            </a:lvl3pPr>
            <a:lvl4pPr marL="712800" indent="-172800" algn="l" defTabSz="1219170" rtl="0" eaLnBrk="1" latinLnBrk="0" hangingPunct="1">
              <a:spcBef>
                <a:spcPts val="0"/>
              </a:spcBef>
              <a:spcAft>
                <a:spcPts val="800"/>
              </a:spcAft>
              <a:buClr>
                <a:schemeClr val="tx1"/>
              </a:buClr>
              <a:buFont typeface="Symbol" panose="05050102010706020507" pitchFamily="18" charset="2"/>
              <a:buChar char="-"/>
              <a:tabLst/>
              <a:defRPr sz="1200">
                <a:solidFill>
                  <a:schemeClr val="tx1"/>
                </a:solidFill>
                <a:latin typeface="+mn-lt"/>
              </a:defRPr>
            </a:lvl4pPr>
            <a:lvl5pPr marL="885600" indent="-172800" algn="l" defTabSz="1219170" rtl="0" eaLnBrk="1" latinLnBrk="0" hangingPunct="1">
              <a:spcBef>
                <a:spcPts val="0"/>
              </a:spcBef>
              <a:spcAft>
                <a:spcPts val="800"/>
              </a:spcAft>
              <a:buClr>
                <a:schemeClr val="tx1"/>
              </a:buClr>
              <a:buFont typeface="Symbol" panose="05050102010706020507" pitchFamily="18" charset="2"/>
              <a:buChar char="-"/>
              <a:tabLst/>
              <a:defRPr sz="1200" baseline="0">
                <a:solidFill>
                  <a:schemeClr val="tx1"/>
                </a:solidFill>
                <a:latin typeface="+mn-lt"/>
              </a:defRPr>
            </a:lvl5pPr>
          </a:lstStyle>
          <a:p>
            <a:pPr lvl="0"/>
            <a:r>
              <a:rPr lang="en-US" noProof="0" dirty="0"/>
              <a:t>Edit text master format</a:t>
            </a:r>
            <a:br>
              <a:rPr lang="en-US" noProof="0" dirty="0"/>
            </a:br>
            <a:r>
              <a:rPr lang="en-US" noProof="0" dirty="0"/>
              <a:t>It’s allowed to use font sizes from 14pt to 18 pt – depending on the amount/characters of text. It’s not allowed to enlarge the text box – the text always has to fit in the text box. It’s only allowed to use the defined template colors.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8" name="Picture Placeholder 2">
            <a:extLst>
              <a:ext uri="{FF2B5EF4-FFF2-40B4-BE49-F238E27FC236}">
                <a16:creationId xmlns:a16="http://schemas.microsoft.com/office/drawing/2014/main" id="{C664E7E6-F068-464E-AED8-5F0171DF023B}"/>
              </a:ext>
            </a:extLst>
          </p:cNvPr>
          <p:cNvSpPr>
            <a:spLocks noGrp="1"/>
          </p:cNvSpPr>
          <p:nvPr>
            <p:ph type="pic" sz="quarter" idx="29" hasCustomPrompt="1"/>
          </p:nvPr>
        </p:nvSpPr>
        <p:spPr>
          <a:xfrm>
            <a:off x="2551665" y="3984728"/>
            <a:ext cx="1764000" cy="1764000"/>
          </a:xfrm>
        </p:spPr>
        <p:txBody>
          <a:bodyPr lIns="0" anchor="t"/>
          <a:lstStyle>
            <a:lvl1pPr algn="l">
              <a:defRPr sz="1600"/>
            </a:lvl1pPr>
          </a:lstStyle>
          <a:p>
            <a:r>
              <a:rPr lang="en-US" noProof="0" dirty="0"/>
              <a:t>Click icon to add picture</a:t>
            </a:r>
          </a:p>
        </p:txBody>
      </p:sp>
      <p:sp>
        <p:nvSpPr>
          <p:cNvPr id="17" name="Textplatzhalter 2">
            <a:extLst>
              <a:ext uri="{FF2B5EF4-FFF2-40B4-BE49-F238E27FC236}">
                <a16:creationId xmlns:a16="http://schemas.microsoft.com/office/drawing/2014/main" id="{F11602A0-C354-3944-99F9-BE878BCAA795}"/>
              </a:ext>
            </a:extLst>
          </p:cNvPr>
          <p:cNvSpPr>
            <a:spLocks noGrp="1"/>
          </p:cNvSpPr>
          <p:nvPr>
            <p:ph type="body" sz="quarter" idx="30" hasCustomPrompt="1"/>
          </p:nvPr>
        </p:nvSpPr>
        <p:spPr>
          <a:xfrm>
            <a:off x="550800" y="3985200"/>
            <a:ext cx="1764000" cy="1764000"/>
          </a:xfrm>
          <a:solidFill>
            <a:schemeClr val="bg1">
              <a:lumMod val="95000"/>
            </a:schemeClr>
          </a:solidFill>
        </p:spPr>
        <p:txBody>
          <a:bodyPr lIns="180000" tIns="180000" rIns="180000" bIns="180000" anchor="ctr">
            <a:noAutofit/>
          </a:bodyPr>
          <a:lstStyle>
            <a:lvl1pPr marL="0" indent="0" algn="ctr">
              <a:lnSpc>
                <a:spcPct val="100000"/>
              </a:lnSpc>
              <a:spcBef>
                <a:spcPts val="800"/>
              </a:spcBef>
              <a:spcAft>
                <a:spcPts val="0"/>
              </a:spcAft>
              <a:buFont typeface="Arial" charset="0"/>
              <a:buNone/>
              <a:defRPr sz="1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360363" indent="-173038">
              <a:lnSpc>
                <a:spcPct val="100000"/>
              </a:lnSpc>
              <a:spcAft>
                <a:spcPts val="1200"/>
              </a:spcAft>
              <a:buFont typeface="Arial" charset="0"/>
              <a:buChar char="•"/>
              <a:tabLst/>
              <a:defRPr lang="en-US" sz="1800" kern="1200" baseline="0" noProof="0" dirty="0" smtClean="0">
                <a:solidFill>
                  <a:schemeClr val="tx1"/>
                </a:solidFill>
                <a:latin typeface="Avenir Book" panose="02000503020000020003" pitchFamily="2" charset="0"/>
                <a:ea typeface="Verdana" panose="020B0604030504040204" pitchFamily="34" charset="0"/>
                <a:cs typeface="Verdana" panose="020B0604030504040204" pitchFamily="34" charset="0"/>
              </a:defRPr>
            </a:lvl2pPr>
            <a:lvl3pPr marL="539750" indent="-171450">
              <a:lnSpc>
                <a:spcPct val="100000"/>
              </a:lnSpc>
              <a:spcAft>
                <a:spcPts val="1200"/>
              </a:spcAft>
              <a:buFont typeface="Arial" charset="0"/>
              <a:buChar char="•"/>
              <a:tabLst/>
              <a:defRPr sz="1800">
                <a:solidFill>
                  <a:schemeClr val="tx1"/>
                </a:solidFill>
                <a:latin typeface="Avenir Book" panose="02000503020000020003" pitchFamily="2" charset="0"/>
              </a:defRPr>
            </a:lvl3pPr>
            <a:lvl4pPr marL="712788" indent="-173038">
              <a:lnSpc>
                <a:spcPct val="100000"/>
              </a:lnSpc>
              <a:spcAft>
                <a:spcPts val="1200"/>
              </a:spcAft>
              <a:buFont typeface="Arial" charset="0"/>
              <a:buChar char="•"/>
              <a:tabLst/>
              <a:defRPr sz="1800">
                <a:solidFill>
                  <a:schemeClr val="tx1"/>
                </a:solidFill>
                <a:latin typeface="Avenir Book" panose="02000503020000020003" pitchFamily="2" charset="0"/>
              </a:defRPr>
            </a:lvl4pPr>
            <a:lvl5pPr marL="892175" indent="-179388">
              <a:lnSpc>
                <a:spcPct val="100000"/>
              </a:lnSpc>
              <a:spcAft>
                <a:spcPts val="1200"/>
              </a:spcAft>
              <a:buFont typeface="Arial" charset="0"/>
              <a:buChar char="•"/>
              <a:tabLst/>
              <a:defRPr sz="1800" baseline="0">
                <a:solidFill>
                  <a:schemeClr val="tx1"/>
                </a:solidFill>
                <a:latin typeface="Avenir Book" panose="02000503020000020003" pitchFamily="2" charset="0"/>
              </a:defRPr>
            </a:lvl5pPr>
          </a:lstStyle>
          <a:p>
            <a:pPr lvl="0"/>
            <a:r>
              <a:rPr lang="en-US" noProof="0" dirty="0"/>
              <a:t>Insert text</a:t>
            </a:r>
          </a:p>
        </p:txBody>
      </p:sp>
      <p:sp>
        <p:nvSpPr>
          <p:cNvPr id="16" name="Textplatzhalter 1">
            <a:extLst>
              <a:ext uri="{FF2B5EF4-FFF2-40B4-BE49-F238E27FC236}">
                <a16:creationId xmlns:a16="http://schemas.microsoft.com/office/drawing/2014/main" id="{2BB72FDD-C8A8-194D-890B-3F37F6308A6C}"/>
              </a:ext>
            </a:extLst>
          </p:cNvPr>
          <p:cNvSpPr>
            <a:spLocks noGrp="1"/>
          </p:cNvSpPr>
          <p:nvPr>
            <p:ph type="body" sz="quarter" idx="28" hasCustomPrompt="1"/>
          </p:nvPr>
        </p:nvSpPr>
        <p:spPr>
          <a:xfrm>
            <a:off x="2552400" y="1990800"/>
            <a:ext cx="1764000" cy="1764000"/>
          </a:xfrm>
          <a:solidFill>
            <a:schemeClr val="bg1">
              <a:lumMod val="95000"/>
            </a:schemeClr>
          </a:solidFill>
        </p:spPr>
        <p:txBody>
          <a:bodyPr lIns="180000" tIns="180000" rIns="180000" bIns="180000" anchor="ctr">
            <a:noAutofit/>
          </a:bodyPr>
          <a:lstStyle>
            <a:lvl1pPr marL="0" indent="0" algn="ctr">
              <a:lnSpc>
                <a:spcPct val="100000"/>
              </a:lnSpc>
              <a:spcBef>
                <a:spcPts val="800"/>
              </a:spcBef>
              <a:spcAft>
                <a:spcPts val="0"/>
              </a:spcAft>
              <a:buFont typeface="Arial" charset="0"/>
              <a:buNone/>
              <a:defRPr sz="1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360363" indent="-173038">
              <a:lnSpc>
                <a:spcPct val="100000"/>
              </a:lnSpc>
              <a:spcAft>
                <a:spcPts val="1200"/>
              </a:spcAft>
              <a:buFont typeface="Arial" charset="0"/>
              <a:buChar char="•"/>
              <a:tabLst/>
              <a:defRPr lang="en-US" sz="1800" kern="1200" baseline="0" noProof="0" dirty="0" smtClean="0">
                <a:solidFill>
                  <a:schemeClr val="tx1"/>
                </a:solidFill>
                <a:latin typeface="Avenir Book" panose="02000503020000020003" pitchFamily="2" charset="0"/>
                <a:ea typeface="Verdana" panose="020B0604030504040204" pitchFamily="34" charset="0"/>
                <a:cs typeface="Verdana" panose="020B0604030504040204" pitchFamily="34" charset="0"/>
              </a:defRPr>
            </a:lvl2pPr>
            <a:lvl3pPr marL="539750" indent="-171450">
              <a:lnSpc>
                <a:spcPct val="100000"/>
              </a:lnSpc>
              <a:spcAft>
                <a:spcPts val="1200"/>
              </a:spcAft>
              <a:buFont typeface="Arial" charset="0"/>
              <a:buChar char="•"/>
              <a:tabLst/>
              <a:defRPr sz="1800">
                <a:solidFill>
                  <a:schemeClr val="tx1"/>
                </a:solidFill>
                <a:latin typeface="Avenir Book" panose="02000503020000020003" pitchFamily="2" charset="0"/>
              </a:defRPr>
            </a:lvl3pPr>
            <a:lvl4pPr marL="712788" indent="-173038">
              <a:lnSpc>
                <a:spcPct val="100000"/>
              </a:lnSpc>
              <a:spcAft>
                <a:spcPts val="1200"/>
              </a:spcAft>
              <a:buFont typeface="Arial" charset="0"/>
              <a:buChar char="•"/>
              <a:tabLst/>
              <a:defRPr sz="1800">
                <a:solidFill>
                  <a:schemeClr val="tx1"/>
                </a:solidFill>
                <a:latin typeface="Avenir Book" panose="02000503020000020003" pitchFamily="2" charset="0"/>
              </a:defRPr>
            </a:lvl4pPr>
            <a:lvl5pPr marL="892175" indent="-179388">
              <a:lnSpc>
                <a:spcPct val="100000"/>
              </a:lnSpc>
              <a:spcAft>
                <a:spcPts val="1200"/>
              </a:spcAft>
              <a:buFont typeface="Arial" charset="0"/>
              <a:buChar char="•"/>
              <a:tabLst/>
              <a:defRPr sz="1800" baseline="0">
                <a:solidFill>
                  <a:schemeClr val="tx1"/>
                </a:solidFill>
                <a:latin typeface="Avenir Book" panose="02000503020000020003" pitchFamily="2" charset="0"/>
              </a:defRPr>
            </a:lvl5pPr>
          </a:lstStyle>
          <a:p>
            <a:pPr lvl="0"/>
            <a:r>
              <a:rPr lang="en-US" noProof="0" dirty="0"/>
              <a:t>Insert text</a:t>
            </a:r>
          </a:p>
        </p:txBody>
      </p:sp>
      <p:sp>
        <p:nvSpPr>
          <p:cNvPr id="15" name="Picture Placeholder 1">
            <a:extLst>
              <a:ext uri="{FF2B5EF4-FFF2-40B4-BE49-F238E27FC236}">
                <a16:creationId xmlns:a16="http://schemas.microsoft.com/office/drawing/2014/main" id="{1C37BFAC-8FC2-4854-9B4B-D9438028C776}"/>
              </a:ext>
            </a:extLst>
          </p:cNvPr>
          <p:cNvSpPr>
            <a:spLocks noGrp="1"/>
          </p:cNvSpPr>
          <p:nvPr>
            <p:ph type="pic" sz="quarter" idx="27" hasCustomPrompt="1"/>
          </p:nvPr>
        </p:nvSpPr>
        <p:spPr>
          <a:xfrm>
            <a:off x="549275" y="1988840"/>
            <a:ext cx="1764000" cy="1764000"/>
          </a:xfrm>
        </p:spPr>
        <p:txBody>
          <a:bodyPr lIns="0" anchor="t"/>
          <a:lstStyle>
            <a:lvl1pPr algn="l">
              <a:defRPr sz="1600"/>
            </a:lvl1pPr>
          </a:lstStyle>
          <a:p>
            <a:r>
              <a:rPr lang="en-US" noProof="0" dirty="0"/>
              <a:t>Click icon to add picture</a:t>
            </a:r>
          </a:p>
        </p:txBody>
      </p:sp>
      <p:pic>
        <p:nvPicPr>
          <p:cNvPr id="13" name="Picture 8">
            <a:extLst>
              <a:ext uri="{FF2B5EF4-FFF2-40B4-BE49-F238E27FC236}">
                <a16:creationId xmlns:a16="http://schemas.microsoft.com/office/drawing/2014/main" id="{37076D12-374F-3549-9316-CD0DA3AF525B}"/>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11" name="Textplatzhalter 1">
            <a:extLst>
              <a:ext uri="{FF2B5EF4-FFF2-40B4-BE49-F238E27FC236}">
                <a16:creationId xmlns:a16="http://schemas.microsoft.com/office/drawing/2014/main" id="{CC770506-79D7-4FE2-89D1-C65A56D3D832}"/>
              </a:ext>
            </a:extLst>
          </p:cNvPr>
          <p:cNvSpPr>
            <a:spLocks noGrp="1"/>
          </p:cNvSpPr>
          <p:nvPr>
            <p:ph type="body" sz="quarter" idx="32" hasCustomPrompt="1"/>
          </p:nvPr>
        </p:nvSpPr>
        <p:spPr>
          <a:xfrm>
            <a:off x="550862" y="1332000"/>
            <a:ext cx="11090276" cy="236012"/>
          </a:xfrm>
          <a:prstGeom prst="rect">
            <a:avLst/>
          </a:prstGeom>
        </p:spPr>
        <p:txBody>
          <a:bodyPr lIns="0" tIns="0" rIns="0" bIns="0" anchor="ctr" anchorCtr="0">
            <a:noAutofit/>
          </a:bodyPr>
          <a:lstStyle>
            <a:lvl1pPr marL="0" indent="0">
              <a:buFontTx/>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noProof="0" dirty="0"/>
              <a:t>Click to edit master subtitle</a:t>
            </a:r>
          </a:p>
        </p:txBody>
      </p:sp>
      <p:sp>
        <p:nvSpPr>
          <p:cNvPr id="2" name="Titel 1">
            <a:extLst>
              <a:ext uri="{FF2B5EF4-FFF2-40B4-BE49-F238E27FC236}">
                <a16:creationId xmlns:a16="http://schemas.microsoft.com/office/drawing/2014/main" id="{11782C1C-7B1B-4B6D-A062-70A74683A8A3}"/>
              </a:ext>
            </a:extLst>
          </p:cNvPr>
          <p:cNvSpPr>
            <a:spLocks noGrp="1"/>
          </p:cNvSpPr>
          <p:nvPr>
            <p:ph type="title" hasCustomPrompt="1"/>
          </p:nvPr>
        </p:nvSpPr>
        <p:spPr>
          <a:xfrm>
            <a:off x="551384" y="183600"/>
            <a:ext cx="11091600" cy="882000"/>
          </a:xfrm>
        </p:spPr>
        <p:txBody>
          <a:bodyPr/>
          <a:lstStyle>
            <a:lvl1pPr>
              <a:defRPr/>
            </a:lvl1pPr>
          </a:lstStyle>
          <a:p>
            <a:r>
              <a:rPr lang="en-US" dirty="0"/>
              <a:t>Edit master title</a:t>
            </a:r>
          </a:p>
        </p:txBody>
      </p:sp>
    </p:spTree>
    <p:extLst>
      <p:ext uri="{BB962C8B-B14F-4D97-AF65-F5344CB8AC3E}">
        <p14:creationId xmlns:p14="http://schemas.microsoft.com/office/powerpoint/2010/main" val="1291437984"/>
      </p:ext>
    </p:extLst>
  </p:cSld>
  <p:clrMapOvr>
    <a:masterClrMapping/>
  </p:clrMapOvr>
  <p:extLst>
    <p:ext uri="{DCECCB84-F9BA-43D5-87BE-67443E8EF086}">
      <p15:sldGuideLst xmlns:p15="http://schemas.microsoft.com/office/powerpoint/2012/main">
        <p15:guide id="2" pos="347">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 Text (up) and 2 Images 2 Text (down)">
    <p:bg>
      <p:bgPr>
        <a:solidFill>
          <a:schemeClr val="bg1"/>
        </a:solidFill>
        <a:effectLst/>
      </p:bgPr>
    </p:bg>
    <p:spTree>
      <p:nvGrpSpPr>
        <p:cNvPr id="1" name=""/>
        <p:cNvGrpSpPr/>
        <p:nvPr/>
      </p:nvGrpSpPr>
      <p:grpSpPr>
        <a:xfrm>
          <a:off x="0" y="0"/>
          <a:ext cx="0" cy="0"/>
          <a:chOff x="0" y="0"/>
          <a:chExt cx="0" cy="0"/>
        </a:xfrm>
      </p:grpSpPr>
      <p:sp>
        <p:nvSpPr>
          <p:cNvPr id="11" name="Textplatzhalter 3">
            <a:extLst>
              <a:ext uri="{FF2B5EF4-FFF2-40B4-BE49-F238E27FC236}">
                <a16:creationId xmlns:a16="http://schemas.microsoft.com/office/drawing/2014/main" id="{1D5FB2D1-C78F-5644-8E47-A469DD657208}"/>
              </a:ext>
            </a:extLst>
          </p:cNvPr>
          <p:cNvSpPr>
            <a:spLocks noGrp="1"/>
          </p:cNvSpPr>
          <p:nvPr>
            <p:ph type="body" sz="quarter" idx="30" hasCustomPrompt="1"/>
          </p:nvPr>
        </p:nvSpPr>
        <p:spPr>
          <a:xfrm>
            <a:off x="9120336" y="3572825"/>
            <a:ext cx="2520000" cy="2520000"/>
          </a:xfrm>
          <a:solidFill>
            <a:schemeClr val="bg1">
              <a:lumMod val="95000"/>
            </a:schemeClr>
          </a:solidFill>
        </p:spPr>
        <p:txBody>
          <a:bodyPr lIns="180000" tIns="180000" rIns="180000" bIns="180000" anchor="ctr">
            <a:noAutofit/>
          </a:bodyPr>
          <a:lstStyle>
            <a:lvl1pPr marL="0" indent="0" algn="ctr">
              <a:lnSpc>
                <a:spcPct val="100000"/>
              </a:lnSpc>
              <a:spcBef>
                <a:spcPts val="800"/>
              </a:spcBef>
              <a:spcAft>
                <a:spcPts val="0"/>
              </a:spcAft>
              <a:buFont typeface="Arial" charset="0"/>
              <a:buNone/>
              <a:defRPr sz="1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360363" indent="-173038">
              <a:lnSpc>
                <a:spcPct val="100000"/>
              </a:lnSpc>
              <a:spcAft>
                <a:spcPts val="1200"/>
              </a:spcAft>
              <a:buFont typeface="Arial" charset="0"/>
              <a:buChar char="•"/>
              <a:tabLst/>
              <a:defRPr lang="en-US" sz="1800" kern="1200" baseline="0" noProof="0" dirty="0" smtClean="0">
                <a:solidFill>
                  <a:schemeClr val="tx1"/>
                </a:solidFill>
                <a:latin typeface="Avenir Book" panose="02000503020000020003" pitchFamily="2" charset="0"/>
                <a:ea typeface="Verdana" panose="020B0604030504040204" pitchFamily="34" charset="0"/>
                <a:cs typeface="Verdana" panose="020B0604030504040204" pitchFamily="34" charset="0"/>
              </a:defRPr>
            </a:lvl2pPr>
            <a:lvl3pPr marL="539750" indent="-171450">
              <a:lnSpc>
                <a:spcPct val="100000"/>
              </a:lnSpc>
              <a:spcAft>
                <a:spcPts val="1200"/>
              </a:spcAft>
              <a:buFont typeface="Arial" charset="0"/>
              <a:buChar char="•"/>
              <a:tabLst/>
              <a:defRPr sz="1800">
                <a:solidFill>
                  <a:schemeClr val="tx1"/>
                </a:solidFill>
                <a:latin typeface="Avenir Book" panose="02000503020000020003" pitchFamily="2" charset="0"/>
              </a:defRPr>
            </a:lvl3pPr>
            <a:lvl4pPr marL="712788" indent="-173038">
              <a:lnSpc>
                <a:spcPct val="100000"/>
              </a:lnSpc>
              <a:spcAft>
                <a:spcPts val="1200"/>
              </a:spcAft>
              <a:buFont typeface="Arial" charset="0"/>
              <a:buChar char="•"/>
              <a:tabLst/>
              <a:defRPr sz="1800">
                <a:solidFill>
                  <a:schemeClr val="tx1"/>
                </a:solidFill>
                <a:latin typeface="Avenir Book" panose="02000503020000020003" pitchFamily="2" charset="0"/>
              </a:defRPr>
            </a:lvl4pPr>
            <a:lvl5pPr marL="892175" indent="-179388">
              <a:lnSpc>
                <a:spcPct val="100000"/>
              </a:lnSpc>
              <a:spcAft>
                <a:spcPts val="1200"/>
              </a:spcAft>
              <a:buFont typeface="Arial" charset="0"/>
              <a:buChar char="•"/>
              <a:tabLst/>
              <a:defRPr sz="1800" baseline="0">
                <a:solidFill>
                  <a:schemeClr val="tx1"/>
                </a:solidFill>
                <a:latin typeface="Avenir Book" panose="02000503020000020003" pitchFamily="2" charset="0"/>
              </a:defRPr>
            </a:lvl5pPr>
          </a:lstStyle>
          <a:p>
            <a:pPr lvl="0"/>
            <a:r>
              <a:rPr lang="en-US" noProof="0" dirty="0"/>
              <a:t>Insert text</a:t>
            </a:r>
          </a:p>
        </p:txBody>
      </p:sp>
      <p:sp>
        <p:nvSpPr>
          <p:cNvPr id="12" name="Picture Placeholder 2">
            <a:extLst>
              <a:ext uri="{FF2B5EF4-FFF2-40B4-BE49-F238E27FC236}">
                <a16:creationId xmlns:a16="http://schemas.microsoft.com/office/drawing/2014/main" id="{606CD900-C389-3E4F-81A8-1180C4C454D0}"/>
              </a:ext>
            </a:extLst>
          </p:cNvPr>
          <p:cNvSpPr>
            <a:spLocks noGrp="1"/>
          </p:cNvSpPr>
          <p:nvPr>
            <p:ph type="pic" sz="quarter" idx="31" hasCustomPrompt="1"/>
          </p:nvPr>
        </p:nvSpPr>
        <p:spPr>
          <a:xfrm>
            <a:off x="6266644" y="3572825"/>
            <a:ext cx="2520000" cy="2520000"/>
          </a:xfrm>
        </p:spPr>
        <p:txBody>
          <a:bodyPr anchor="t"/>
          <a:lstStyle>
            <a:lvl1pPr algn="l">
              <a:defRPr sz="1600">
                <a:latin typeface="Verdana" panose="020B0604030504040204" pitchFamily="34" charset="0"/>
                <a:ea typeface="Verdana" panose="020B0604030504040204" pitchFamily="34" charset="0"/>
                <a:cs typeface="Verdana" panose="020B0604030504040204" pitchFamily="34" charset="0"/>
              </a:defRPr>
            </a:lvl1pPr>
          </a:lstStyle>
          <a:p>
            <a:r>
              <a:rPr lang="en-US" noProof="0" dirty="0"/>
              <a:t>Click icon to add picture</a:t>
            </a:r>
          </a:p>
        </p:txBody>
      </p:sp>
      <p:sp>
        <p:nvSpPr>
          <p:cNvPr id="18" name="Textplatzhalter 2">
            <a:extLst>
              <a:ext uri="{FF2B5EF4-FFF2-40B4-BE49-F238E27FC236}">
                <a16:creationId xmlns:a16="http://schemas.microsoft.com/office/drawing/2014/main" id="{0F1D58FD-A9DF-8E45-B605-18C77D4054DB}"/>
              </a:ext>
            </a:extLst>
          </p:cNvPr>
          <p:cNvSpPr>
            <a:spLocks noGrp="1"/>
          </p:cNvSpPr>
          <p:nvPr>
            <p:ph type="body" sz="quarter" idx="28" hasCustomPrompt="1"/>
          </p:nvPr>
        </p:nvSpPr>
        <p:spPr>
          <a:xfrm>
            <a:off x="3412952" y="3572825"/>
            <a:ext cx="2520000" cy="2520000"/>
          </a:xfrm>
          <a:solidFill>
            <a:schemeClr val="bg1">
              <a:lumMod val="95000"/>
            </a:schemeClr>
          </a:solidFill>
        </p:spPr>
        <p:txBody>
          <a:bodyPr lIns="180000" tIns="180000" rIns="180000" bIns="180000" anchor="ctr">
            <a:noAutofit/>
          </a:bodyPr>
          <a:lstStyle>
            <a:lvl1pPr marL="0" indent="0" algn="ctr">
              <a:lnSpc>
                <a:spcPct val="100000"/>
              </a:lnSpc>
              <a:spcBef>
                <a:spcPts val="800"/>
              </a:spcBef>
              <a:spcAft>
                <a:spcPts val="0"/>
              </a:spcAft>
              <a:buFont typeface="Arial" charset="0"/>
              <a:buNone/>
              <a:defRPr sz="1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360363" indent="-173038">
              <a:lnSpc>
                <a:spcPct val="100000"/>
              </a:lnSpc>
              <a:spcAft>
                <a:spcPts val="1200"/>
              </a:spcAft>
              <a:buFont typeface="Arial" charset="0"/>
              <a:buChar char="•"/>
              <a:tabLst/>
              <a:defRPr lang="en-US" sz="1800" kern="1200" baseline="0" noProof="0" dirty="0" smtClean="0">
                <a:solidFill>
                  <a:schemeClr val="tx1"/>
                </a:solidFill>
                <a:latin typeface="Avenir Book" panose="02000503020000020003" pitchFamily="2" charset="0"/>
                <a:ea typeface="Verdana" panose="020B0604030504040204" pitchFamily="34" charset="0"/>
                <a:cs typeface="Verdana" panose="020B0604030504040204" pitchFamily="34" charset="0"/>
              </a:defRPr>
            </a:lvl2pPr>
            <a:lvl3pPr marL="539750" indent="-171450">
              <a:lnSpc>
                <a:spcPct val="100000"/>
              </a:lnSpc>
              <a:spcAft>
                <a:spcPts val="1200"/>
              </a:spcAft>
              <a:buFont typeface="Arial" charset="0"/>
              <a:buChar char="•"/>
              <a:tabLst/>
              <a:defRPr sz="1800">
                <a:solidFill>
                  <a:schemeClr val="tx1"/>
                </a:solidFill>
                <a:latin typeface="Avenir Book" panose="02000503020000020003" pitchFamily="2" charset="0"/>
              </a:defRPr>
            </a:lvl3pPr>
            <a:lvl4pPr marL="712788" indent="-173038">
              <a:lnSpc>
                <a:spcPct val="100000"/>
              </a:lnSpc>
              <a:spcAft>
                <a:spcPts val="1200"/>
              </a:spcAft>
              <a:buFont typeface="Arial" charset="0"/>
              <a:buChar char="•"/>
              <a:tabLst/>
              <a:defRPr sz="1800">
                <a:solidFill>
                  <a:schemeClr val="tx1"/>
                </a:solidFill>
                <a:latin typeface="Avenir Book" panose="02000503020000020003" pitchFamily="2" charset="0"/>
              </a:defRPr>
            </a:lvl4pPr>
            <a:lvl5pPr marL="892175" indent="-179388">
              <a:lnSpc>
                <a:spcPct val="100000"/>
              </a:lnSpc>
              <a:spcAft>
                <a:spcPts val="1200"/>
              </a:spcAft>
              <a:buFont typeface="Arial" charset="0"/>
              <a:buChar char="•"/>
              <a:tabLst/>
              <a:defRPr sz="1800" baseline="0">
                <a:solidFill>
                  <a:schemeClr val="tx1"/>
                </a:solidFill>
                <a:latin typeface="Avenir Book" panose="02000503020000020003" pitchFamily="2" charset="0"/>
              </a:defRPr>
            </a:lvl5pPr>
          </a:lstStyle>
          <a:p>
            <a:pPr lvl="0"/>
            <a:r>
              <a:rPr lang="en-US" noProof="0" dirty="0"/>
              <a:t>Insert text</a:t>
            </a:r>
          </a:p>
        </p:txBody>
      </p:sp>
      <p:sp>
        <p:nvSpPr>
          <p:cNvPr id="19" name="Picture Placeholder 1">
            <a:extLst>
              <a:ext uri="{FF2B5EF4-FFF2-40B4-BE49-F238E27FC236}">
                <a16:creationId xmlns:a16="http://schemas.microsoft.com/office/drawing/2014/main" id="{F7F6FC0F-5DB5-C04D-9B5C-01033E8955A9}"/>
              </a:ext>
            </a:extLst>
          </p:cNvPr>
          <p:cNvSpPr>
            <a:spLocks noGrp="1"/>
          </p:cNvSpPr>
          <p:nvPr>
            <p:ph type="pic" sz="quarter" idx="29" hasCustomPrompt="1"/>
          </p:nvPr>
        </p:nvSpPr>
        <p:spPr>
          <a:xfrm>
            <a:off x="559260" y="3572825"/>
            <a:ext cx="2520000" cy="2520000"/>
          </a:xfrm>
        </p:spPr>
        <p:txBody>
          <a:bodyPr anchor="t"/>
          <a:lstStyle>
            <a:lvl1pPr algn="l">
              <a:defRPr sz="1600">
                <a:latin typeface="Verdana" panose="020B0604030504040204" pitchFamily="34" charset="0"/>
                <a:ea typeface="Verdana" panose="020B0604030504040204" pitchFamily="34" charset="0"/>
                <a:cs typeface="Verdana" panose="020B0604030504040204" pitchFamily="34" charset="0"/>
              </a:defRPr>
            </a:lvl1pPr>
          </a:lstStyle>
          <a:p>
            <a:r>
              <a:rPr lang="en-US" noProof="0" dirty="0"/>
              <a:t>Click icon to add picture</a:t>
            </a:r>
          </a:p>
        </p:txBody>
      </p:sp>
      <p:sp>
        <p:nvSpPr>
          <p:cNvPr id="22" name="Textplatzhalter 1">
            <a:extLst>
              <a:ext uri="{FF2B5EF4-FFF2-40B4-BE49-F238E27FC236}">
                <a16:creationId xmlns:a16="http://schemas.microsoft.com/office/drawing/2014/main" id="{5CDC03B6-9C7D-1442-B7D4-E3DD3013DA9B}"/>
              </a:ext>
            </a:extLst>
          </p:cNvPr>
          <p:cNvSpPr>
            <a:spLocks noGrp="1"/>
          </p:cNvSpPr>
          <p:nvPr>
            <p:ph type="body" sz="quarter" idx="10" hasCustomPrompt="1"/>
          </p:nvPr>
        </p:nvSpPr>
        <p:spPr>
          <a:xfrm>
            <a:off x="550861" y="1412877"/>
            <a:ext cx="11090275" cy="1872108"/>
          </a:xfrm>
        </p:spPr>
        <p:txBody>
          <a:bodyPr lIns="0" anchor="ctr">
            <a:noAutofit/>
          </a:bodyPr>
          <a:lstStyle>
            <a:lvl1pPr marL="0" indent="0" algn="ctr">
              <a:lnSpc>
                <a:spcPct val="100000"/>
              </a:lnSpc>
              <a:spcBef>
                <a:spcPts val="800"/>
              </a:spcBef>
              <a:spcAft>
                <a:spcPts val="0"/>
              </a:spcAft>
              <a:buFont typeface="Arial" charset="0"/>
              <a:buNone/>
              <a:defRPr sz="1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360363" indent="-173038" algn="ctr">
              <a:lnSpc>
                <a:spcPct val="100000"/>
              </a:lnSpc>
              <a:spcAft>
                <a:spcPts val="1200"/>
              </a:spcAft>
              <a:buFont typeface="Arial" charset="0"/>
              <a:buChar char="•"/>
              <a:tabLst/>
              <a:defRPr lang="en-US" sz="1400" kern="1200" baseline="0" noProof="0" dirty="0" smtClean="0">
                <a:solidFill>
                  <a:schemeClr val="tx1"/>
                </a:solidFill>
                <a:latin typeface="Avenir Book" panose="02000503020000020003" pitchFamily="2" charset="0"/>
                <a:ea typeface="Verdana" panose="020B0604030504040204" pitchFamily="34" charset="0"/>
                <a:cs typeface="Verdana" panose="020B0604030504040204" pitchFamily="34" charset="0"/>
              </a:defRPr>
            </a:lvl2pPr>
            <a:lvl3pPr marL="539750" indent="-171450" algn="ctr">
              <a:lnSpc>
                <a:spcPct val="100000"/>
              </a:lnSpc>
              <a:spcAft>
                <a:spcPts val="1200"/>
              </a:spcAft>
              <a:buFont typeface="Arial" charset="0"/>
              <a:buChar char="•"/>
              <a:tabLst/>
              <a:defRPr sz="1400">
                <a:solidFill>
                  <a:schemeClr val="tx1"/>
                </a:solidFill>
                <a:latin typeface="Avenir Book" panose="02000503020000020003" pitchFamily="2" charset="0"/>
              </a:defRPr>
            </a:lvl3pPr>
            <a:lvl4pPr marL="712788" indent="-173038" algn="ctr">
              <a:lnSpc>
                <a:spcPct val="100000"/>
              </a:lnSpc>
              <a:spcAft>
                <a:spcPts val="1200"/>
              </a:spcAft>
              <a:buFont typeface="Arial" charset="0"/>
              <a:buChar char="•"/>
              <a:tabLst/>
              <a:defRPr sz="1400">
                <a:solidFill>
                  <a:schemeClr val="tx1"/>
                </a:solidFill>
                <a:latin typeface="Avenir Book" panose="02000503020000020003" pitchFamily="2" charset="0"/>
              </a:defRPr>
            </a:lvl4pPr>
            <a:lvl5pPr marL="892175" indent="-179388" algn="ctr">
              <a:lnSpc>
                <a:spcPct val="100000"/>
              </a:lnSpc>
              <a:spcAft>
                <a:spcPts val="1200"/>
              </a:spcAft>
              <a:buFont typeface="Arial" charset="0"/>
              <a:buChar char="•"/>
              <a:tabLst/>
              <a:defRPr sz="1400" baseline="0">
                <a:solidFill>
                  <a:schemeClr val="tx1"/>
                </a:solidFill>
                <a:latin typeface="Avenir Book" panose="02000503020000020003" pitchFamily="2" charset="0"/>
              </a:defRPr>
            </a:lvl5pPr>
          </a:lstStyle>
          <a:p>
            <a:pPr lvl="0"/>
            <a:r>
              <a:rPr lang="en-US" noProof="0" dirty="0"/>
              <a:t>Click to add text here</a:t>
            </a:r>
          </a:p>
        </p:txBody>
      </p:sp>
      <p:pic>
        <p:nvPicPr>
          <p:cNvPr id="13" name="Picture 8">
            <a:extLst>
              <a:ext uri="{FF2B5EF4-FFF2-40B4-BE49-F238E27FC236}">
                <a16:creationId xmlns:a16="http://schemas.microsoft.com/office/drawing/2014/main" id="{37076D12-374F-3549-9316-CD0DA3AF525B}"/>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2" name="Titel 1">
            <a:extLst>
              <a:ext uri="{FF2B5EF4-FFF2-40B4-BE49-F238E27FC236}">
                <a16:creationId xmlns:a16="http://schemas.microsoft.com/office/drawing/2014/main" id="{73129EBF-9D98-4253-A7B5-859769D3DAF4}"/>
              </a:ext>
            </a:extLst>
          </p:cNvPr>
          <p:cNvSpPr>
            <a:spLocks noGrp="1"/>
          </p:cNvSpPr>
          <p:nvPr>
            <p:ph type="title" hasCustomPrompt="1"/>
          </p:nvPr>
        </p:nvSpPr>
        <p:spPr>
          <a:xfrm>
            <a:off x="551384" y="183600"/>
            <a:ext cx="11091600" cy="882000"/>
          </a:xfrm>
        </p:spPr>
        <p:txBody>
          <a:bodyPr/>
          <a:lstStyle>
            <a:lvl1pPr>
              <a:defRPr/>
            </a:lvl1pPr>
          </a:lstStyle>
          <a:p>
            <a:r>
              <a:rPr lang="en-US" dirty="0"/>
              <a:t>Edit master title</a:t>
            </a:r>
          </a:p>
        </p:txBody>
      </p:sp>
    </p:spTree>
    <p:extLst>
      <p:ext uri="{BB962C8B-B14F-4D97-AF65-F5344CB8AC3E}">
        <p14:creationId xmlns:p14="http://schemas.microsoft.com/office/powerpoint/2010/main" val="1193835661"/>
      </p:ext>
    </p:extLst>
  </p:cSld>
  <p:clrMapOvr>
    <a:masterClrMapping/>
  </p:clrMapOvr>
  <p:extLst>
    <p:ext uri="{DCECCB84-F9BA-43D5-87BE-67443E8EF086}">
      <p15:sldGuideLst xmlns:p15="http://schemas.microsoft.com/office/powerpoint/2012/main">
        <p15:guide id="1" orient="horz" pos="890">
          <p15:clr>
            <a:srgbClr val="FBAE40"/>
          </p15:clr>
        </p15:guide>
        <p15:guide id="2" pos="34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971BF6-CE63-4A48-BBA3-FBAAA0533BBB}"/>
              </a:ext>
            </a:extLst>
          </p:cNvPr>
          <p:cNvSpPr>
            <a:spLocks noGrp="1"/>
          </p:cNvSpPr>
          <p:nvPr>
            <p:ph type="title" hasCustomPrompt="1"/>
          </p:nvPr>
        </p:nvSpPr>
        <p:spPr>
          <a:xfrm>
            <a:off x="551384" y="183600"/>
            <a:ext cx="11091600" cy="882000"/>
          </a:xfrm>
        </p:spPr>
        <p:txBody>
          <a:bodyPr lIns="0" rIns="0"/>
          <a:lstStyle>
            <a:lvl1pPr>
              <a:defRPr/>
            </a:lvl1pPr>
          </a:lstStyle>
          <a:p>
            <a:r>
              <a:rPr lang="en-US" dirty="0"/>
              <a:t>Edit master title</a:t>
            </a:r>
          </a:p>
        </p:txBody>
      </p:sp>
      <p:pic>
        <p:nvPicPr>
          <p:cNvPr id="3" name="Picture 8">
            <a:extLst>
              <a:ext uri="{FF2B5EF4-FFF2-40B4-BE49-F238E27FC236}">
                <a16:creationId xmlns:a16="http://schemas.microsoft.com/office/drawing/2014/main" id="{20766F56-5CE5-4475-8462-F9292E8A9227}"/>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graphicFrame>
        <p:nvGraphicFramePr>
          <p:cNvPr id="4" name="tbl_Info">
            <a:hlinkClick r:id="" action="ppaction://hlinkshowjump?jump=nextslide"/>
            <a:extLst>
              <a:ext uri="{FF2B5EF4-FFF2-40B4-BE49-F238E27FC236}">
                <a16:creationId xmlns:a16="http://schemas.microsoft.com/office/drawing/2014/main" id="{B4FED11F-DDB0-4788-8494-C60C78F7F1C1}"/>
              </a:ext>
            </a:extLst>
          </p:cNvPr>
          <p:cNvGraphicFramePr>
            <a:graphicFrameLocks noGrp="1"/>
          </p:cNvGraphicFramePr>
          <p:nvPr userDrawn="1">
            <p:extLst>
              <p:ext uri="{D42A27DB-BD31-4B8C-83A1-F6EECF244321}">
                <p14:modId xmlns:p14="http://schemas.microsoft.com/office/powerpoint/2010/main" val="1537325916"/>
              </p:ext>
            </p:extLst>
          </p:nvPr>
        </p:nvGraphicFramePr>
        <p:xfrm>
          <a:off x="550800" y="1864800"/>
          <a:ext cx="5193600" cy="2964731"/>
        </p:xfrm>
        <a:graphic>
          <a:graphicData uri="http://schemas.openxmlformats.org/drawingml/2006/table">
            <a:tbl>
              <a:tblPr/>
              <a:tblGrid>
                <a:gridCol w="2003452">
                  <a:extLst>
                    <a:ext uri="{9D8B030D-6E8A-4147-A177-3AD203B41FA5}">
                      <a16:colId xmlns:a16="http://schemas.microsoft.com/office/drawing/2014/main" val="20000"/>
                    </a:ext>
                  </a:extLst>
                </a:gridCol>
                <a:gridCol w="3190148">
                  <a:extLst>
                    <a:ext uri="{9D8B030D-6E8A-4147-A177-3AD203B41FA5}">
                      <a16:colId xmlns:a16="http://schemas.microsoft.com/office/drawing/2014/main" val="20001"/>
                    </a:ext>
                  </a:extLst>
                </a:gridCol>
              </a:tblGrid>
              <a:tr h="269521">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dirty="0">
                          <a:ln>
                            <a:noFill/>
                          </a:ln>
                          <a:solidFill>
                            <a:schemeClr val="bg1">
                              <a:lumMod val="50000"/>
                            </a:schemeClr>
                          </a:solidFill>
                          <a:effectLst/>
                          <a:latin typeface="Verdana" panose="020B0604030504040204" pitchFamily="34" charset="0"/>
                          <a:ea typeface="Verdana" panose="020B0604030504040204" pitchFamily="34" charset="0"/>
                          <a:cs typeface="Verdana" panose="020B0604030504040204" pitchFamily="34" charset="0"/>
                        </a:rPr>
                        <a:t>Author(s):</a:t>
                      </a:r>
                    </a:p>
                  </a:txBody>
                  <a:tcPr marL="48768" marR="48768" marT="36000" marB="3600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Tx/>
                        <a:buNone/>
                        <a:tabLst/>
                        <a:defRPr/>
                      </a:pPr>
                      <a:endParaRPr kumimoji="0" lang="de-DE" sz="1200" b="0" i="0" u="none" strike="noStrike" cap="none" normalizeH="0" baseline="0" noProof="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8768" marR="48768" marT="36000" marB="36000" anchor="ctr" horzOverflow="overflow">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69521">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dirty="0">
                          <a:ln>
                            <a:noFill/>
                          </a:ln>
                          <a:solidFill>
                            <a:schemeClr val="bg1">
                              <a:lumMod val="50000"/>
                            </a:schemeClr>
                          </a:solidFill>
                          <a:effectLst/>
                          <a:latin typeface="Verdana" panose="020B0604030504040204" pitchFamily="34" charset="0"/>
                          <a:ea typeface="Verdana" panose="020B0604030504040204" pitchFamily="34" charset="0"/>
                          <a:cs typeface="Verdana" panose="020B0604030504040204" pitchFamily="34" charset="0"/>
                        </a:rPr>
                        <a:t>Co-Author(s):</a:t>
                      </a:r>
                    </a:p>
                  </a:txBody>
                  <a:tcPr marL="48768" marR="48768" marT="36000" marB="3600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Tx/>
                        <a:buNone/>
                        <a:tabLst/>
                        <a:defRPr/>
                      </a:pPr>
                      <a:endParaRPr kumimoji="0" lang="en-GB" sz="1200" b="0" i="0" u="none" strike="noStrike" cap="none" normalizeH="0" baseline="0" noProof="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8768" marR="48768" marT="36000" marB="36000" anchor="ctr" horzOverflow="overflow">
                    <a:lnL w="3175"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69521">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dirty="0">
                          <a:ln>
                            <a:noFill/>
                          </a:ln>
                          <a:solidFill>
                            <a:schemeClr val="bg1">
                              <a:lumMod val="50000"/>
                            </a:schemeClr>
                          </a:solidFill>
                          <a:effectLst/>
                          <a:latin typeface="Verdana" panose="020B0604030504040204" pitchFamily="34" charset="0"/>
                          <a:ea typeface="Verdana" panose="020B0604030504040204" pitchFamily="34" charset="0"/>
                          <a:cs typeface="Verdana" panose="020B0604030504040204" pitchFamily="34" charset="0"/>
                        </a:rPr>
                        <a:t>Approved by:</a:t>
                      </a:r>
                    </a:p>
                  </a:txBody>
                  <a:tcPr marL="48768" marR="48768" marT="36000" marB="3600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Tx/>
                        <a:buNone/>
                        <a:tabLst/>
                      </a:pPr>
                      <a:endParaRPr kumimoji="0" lang="en-GB" sz="1200" b="0" i="0" u="none" strike="noStrike" cap="none" normalizeH="0" baseline="0" noProof="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8768" marR="48768" marT="36000" marB="36000" anchor="ctr" horzOverflow="overflow">
                    <a:lnL w="3175"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69521">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dirty="0">
                          <a:ln>
                            <a:noFill/>
                          </a:ln>
                          <a:solidFill>
                            <a:schemeClr val="bg1">
                              <a:lumMod val="50000"/>
                            </a:schemeClr>
                          </a:solidFill>
                          <a:effectLst/>
                          <a:latin typeface="Verdana" panose="020B0604030504040204" pitchFamily="34" charset="0"/>
                          <a:ea typeface="Verdana" panose="020B0604030504040204" pitchFamily="34" charset="0"/>
                          <a:cs typeface="Verdana" panose="020B0604030504040204" pitchFamily="34" charset="0"/>
                        </a:rPr>
                        <a:t>Project Leader:</a:t>
                      </a:r>
                    </a:p>
                  </a:txBody>
                  <a:tcPr marL="48768" marR="48768" marT="36000" marB="3600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Tx/>
                        <a:buNone/>
                        <a:tabLst/>
                      </a:pPr>
                      <a:endParaRPr kumimoji="0" lang="en-GB" sz="1200" b="0" i="0" u="none" strike="noStrike" cap="none" normalizeH="0" baseline="0" noProof="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8768" marR="48768" marT="36000" marB="36000" anchor="ctr" horzOverflow="overflow">
                    <a:lnL w="3175"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69521">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dirty="0">
                          <a:ln>
                            <a:noFill/>
                          </a:ln>
                          <a:solidFill>
                            <a:schemeClr val="bg1">
                              <a:lumMod val="50000"/>
                            </a:schemeClr>
                          </a:solidFill>
                          <a:effectLst/>
                          <a:latin typeface="Verdana" panose="020B0604030504040204" pitchFamily="34" charset="0"/>
                          <a:ea typeface="Verdana" panose="020B0604030504040204" pitchFamily="34" charset="0"/>
                          <a:cs typeface="Verdana" panose="020B0604030504040204" pitchFamily="34" charset="0"/>
                        </a:rPr>
                        <a:t>Version:</a:t>
                      </a:r>
                    </a:p>
                  </a:txBody>
                  <a:tcPr marL="48768" marR="48768" marT="36000" marB="3600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1.0</a:t>
                      </a:r>
                      <a:endParaRPr kumimoji="0" lang="en-GB" sz="1200" b="0" i="0" u="none" strike="noStrike" cap="none" normalizeH="0" baseline="0" noProof="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8768" marR="48768" marT="36000" marB="36000" anchor="ctr" horzOverflow="overflow">
                    <a:lnL w="3175"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69521">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dirty="0">
                          <a:ln>
                            <a:noFill/>
                          </a:ln>
                          <a:solidFill>
                            <a:schemeClr val="bg1">
                              <a:lumMod val="50000"/>
                            </a:schemeClr>
                          </a:solidFill>
                          <a:effectLst/>
                          <a:latin typeface="Verdana" panose="020B0604030504040204" pitchFamily="34" charset="0"/>
                          <a:ea typeface="Verdana" panose="020B0604030504040204" pitchFamily="34" charset="0"/>
                          <a:cs typeface="Verdana" panose="020B0604030504040204" pitchFamily="34" charset="0"/>
                        </a:rPr>
                        <a:t>Release date:</a:t>
                      </a:r>
                    </a:p>
                  </a:txBody>
                  <a:tcPr marL="48768" marR="48768" marT="36000" marB="3600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04.10.2021</a:t>
                      </a:r>
                      <a:endParaRPr kumimoji="0" lang="en-GB" sz="1200" b="0" i="0" u="none" strike="noStrike" cap="none" normalizeH="0" baseline="0" noProof="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8768" marR="48768" marT="36000" marB="36000" anchor="ctr" horzOverflow="overflow">
                    <a:lnL w="3175"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269521">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dirty="0">
                          <a:ln>
                            <a:noFill/>
                          </a:ln>
                          <a:solidFill>
                            <a:schemeClr val="bg1">
                              <a:lumMod val="50000"/>
                            </a:schemeClr>
                          </a:solidFill>
                          <a:effectLst/>
                          <a:latin typeface="Verdana" panose="020B0604030504040204" pitchFamily="34" charset="0"/>
                          <a:ea typeface="Verdana" panose="020B0604030504040204" pitchFamily="34" charset="0"/>
                          <a:cs typeface="Verdana" panose="020B0604030504040204" pitchFamily="34" charset="0"/>
                        </a:rPr>
                        <a:t>Security level:</a:t>
                      </a:r>
                    </a:p>
                  </a:txBody>
                  <a:tcPr marL="48768" marR="48768" marT="36000" marB="3600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Internal</a:t>
                      </a:r>
                      <a:endParaRPr kumimoji="0" lang="en-GB" sz="1200" b="0" i="0" u="none" strike="noStrike" cap="none" normalizeH="0" baseline="0" noProof="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8768" marR="48768" marT="36000" marB="36000" anchor="ctr" horzOverflow="overflow">
                    <a:lnL w="3175"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269521">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dirty="0">
                          <a:ln>
                            <a:noFill/>
                          </a:ln>
                          <a:solidFill>
                            <a:schemeClr val="bg1">
                              <a:lumMod val="50000"/>
                            </a:schemeClr>
                          </a:solidFill>
                          <a:effectLst/>
                          <a:latin typeface="Verdana" panose="020B0604030504040204" pitchFamily="34" charset="0"/>
                          <a:ea typeface="Verdana" panose="020B0604030504040204" pitchFamily="34" charset="0"/>
                          <a:cs typeface="Verdana" panose="020B0604030504040204" pitchFamily="34" charset="0"/>
                        </a:rPr>
                        <a:t>Customer:</a:t>
                      </a:r>
                    </a:p>
                  </a:txBody>
                  <a:tcPr marL="48768" marR="48768" marT="36000" marB="3600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Tx/>
                        <a:buNone/>
                        <a:tabLst/>
                      </a:pPr>
                      <a:endParaRPr kumimoji="0" lang="en-GB" sz="1200" b="0" i="0" u="none" strike="noStrike" cap="none" normalizeH="0" baseline="0" noProof="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8768" marR="48768" marT="36000" marB="36000" anchor="ctr" horzOverflow="overflow">
                    <a:lnL w="3175"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269521">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dirty="0">
                          <a:ln>
                            <a:noFill/>
                          </a:ln>
                          <a:solidFill>
                            <a:schemeClr val="bg1">
                              <a:lumMod val="50000"/>
                            </a:schemeClr>
                          </a:solidFill>
                          <a:effectLst/>
                          <a:latin typeface="Verdana" panose="020B0604030504040204" pitchFamily="34" charset="0"/>
                          <a:ea typeface="Verdana" panose="020B0604030504040204" pitchFamily="34" charset="0"/>
                          <a:cs typeface="Verdana" panose="020B0604030504040204" pitchFamily="34" charset="0"/>
                        </a:rPr>
                        <a:t>Project:</a:t>
                      </a:r>
                    </a:p>
                  </a:txBody>
                  <a:tcPr marL="48768" marR="48768" marT="36000" marB="3600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Tx/>
                        <a:buNone/>
                        <a:tabLst/>
                      </a:pPr>
                      <a:endParaRPr kumimoji="0" lang="en-GB" sz="1200" b="0" i="0" u="none" strike="noStrike" cap="none" normalizeH="0" baseline="0" noProof="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8768" marR="48768" marT="36000" marB="36000" anchor="ctr" horzOverflow="overflow">
                    <a:lnL w="3175"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269521">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dirty="0">
                          <a:ln>
                            <a:noFill/>
                          </a:ln>
                          <a:solidFill>
                            <a:schemeClr val="bg1">
                              <a:lumMod val="50000"/>
                            </a:schemeClr>
                          </a:solidFill>
                          <a:effectLst/>
                          <a:latin typeface="Verdana" panose="020B0604030504040204" pitchFamily="34" charset="0"/>
                          <a:ea typeface="Verdana" panose="020B0604030504040204" pitchFamily="34" charset="0"/>
                          <a:cs typeface="Verdana" panose="020B0604030504040204" pitchFamily="34" charset="0"/>
                        </a:rPr>
                        <a:t>Task ID:</a:t>
                      </a:r>
                    </a:p>
                  </a:txBody>
                  <a:tcPr marL="48768" marR="48768" marT="36000" marB="3600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Tx/>
                        <a:buNone/>
                        <a:tabLst/>
                      </a:pPr>
                      <a:endParaRPr kumimoji="0" lang="en-GB" sz="1200" b="0" i="0" u="none" strike="noStrike" cap="none" normalizeH="0" baseline="0" noProof="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8768" marR="48768" marT="36000" marB="36000" anchor="ctr" horzOverflow="overflow">
                    <a:lnL w="3175"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269521">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dirty="0">
                          <a:ln>
                            <a:noFill/>
                          </a:ln>
                          <a:solidFill>
                            <a:schemeClr val="bg1">
                              <a:lumMod val="50000"/>
                            </a:schemeClr>
                          </a:solidFill>
                          <a:effectLst/>
                          <a:latin typeface="Verdana" panose="020B0604030504040204" pitchFamily="34" charset="0"/>
                          <a:ea typeface="Verdana" panose="020B0604030504040204" pitchFamily="34" charset="0"/>
                          <a:cs typeface="Verdana" panose="020B0604030504040204" pitchFamily="34" charset="0"/>
                        </a:rPr>
                        <a:t>Department:</a:t>
                      </a:r>
                    </a:p>
                  </a:txBody>
                  <a:tcPr marL="48768" marR="48768" marT="36000" marB="3600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Tx/>
                        <a:buNone/>
                        <a:tabLst/>
                      </a:pPr>
                      <a:endParaRPr kumimoji="0" lang="en-GB" sz="1200" b="0" i="0" u="none" strike="noStrike" cap="none" normalizeH="0" baseline="0" noProof="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8768" marR="48768" marT="36000" marB="36000" anchor="ctr" horzOverflow="overflow">
                    <a:lnL w="3175"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bl>
          </a:graphicData>
        </a:graphic>
      </p:graphicFrame>
      <p:sp>
        <p:nvSpPr>
          <p:cNvPr id="5" name="Untertitel 2">
            <a:extLst>
              <a:ext uri="{FF2B5EF4-FFF2-40B4-BE49-F238E27FC236}">
                <a16:creationId xmlns:a16="http://schemas.microsoft.com/office/drawing/2014/main" id="{82E6817F-0F8E-4A93-91C8-8C002A5A1EC3}"/>
              </a:ext>
            </a:extLst>
          </p:cNvPr>
          <p:cNvSpPr>
            <a:spLocks noGrp="1"/>
          </p:cNvSpPr>
          <p:nvPr>
            <p:ph type="subTitle" idx="1" hasCustomPrompt="1"/>
          </p:nvPr>
        </p:nvSpPr>
        <p:spPr>
          <a:xfrm>
            <a:off x="550800" y="1429200"/>
            <a:ext cx="11091600" cy="284400"/>
          </a:xfrm>
        </p:spPr>
        <p:txBody>
          <a:bodyPr lIns="0" rIns="0"/>
          <a:lstStyle>
            <a:lvl1pPr marL="0" indent="0" algn="l">
              <a:spcAft>
                <a:spcPts val="0"/>
              </a:spcAft>
              <a:buNone/>
              <a:defRPr b="0" cap="none" baseline="0">
                <a:solidFill>
                  <a:schemeClr val="accent5"/>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dirty="0"/>
              <a:t>Insert title here</a:t>
            </a:r>
          </a:p>
        </p:txBody>
      </p:sp>
      <p:sp>
        <p:nvSpPr>
          <p:cNvPr id="6" name="Bildplatzhalter 12">
            <a:extLst>
              <a:ext uri="{FF2B5EF4-FFF2-40B4-BE49-F238E27FC236}">
                <a16:creationId xmlns:a16="http://schemas.microsoft.com/office/drawing/2014/main" id="{1D86D17B-77E5-418D-8559-EFB002A056B8}"/>
              </a:ext>
            </a:extLst>
          </p:cNvPr>
          <p:cNvSpPr>
            <a:spLocks noGrp="1"/>
          </p:cNvSpPr>
          <p:nvPr>
            <p:ph type="pic" sz="quarter" idx="10" hasCustomPrompt="1"/>
          </p:nvPr>
        </p:nvSpPr>
        <p:spPr>
          <a:xfrm>
            <a:off x="6572984" y="1864800"/>
            <a:ext cx="5069416" cy="4137733"/>
          </a:xfrm>
        </p:spPr>
        <p:txBody>
          <a:bodyPr lIns="72000" tIns="72000"/>
          <a:lstStyle>
            <a:lvl1pPr>
              <a:defRPr sz="1600" baseline="0">
                <a:solidFill>
                  <a:schemeClr val="tx1"/>
                </a:solidFill>
              </a:defRPr>
            </a:lvl1pPr>
          </a:lstStyle>
          <a:p>
            <a:r>
              <a:rPr lang="en-US" noProof="0" dirty="0"/>
              <a:t>Add picture by clicking on the symbol or place a picture within the placeholder frame.</a:t>
            </a:r>
          </a:p>
        </p:txBody>
      </p:sp>
      <p:sp>
        <p:nvSpPr>
          <p:cNvPr id="7" name="Textfeld 10">
            <a:extLst>
              <a:ext uri="{FF2B5EF4-FFF2-40B4-BE49-F238E27FC236}">
                <a16:creationId xmlns:a16="http://schemas.microsoft.com/office/drawing/2014/main" id="{86522E2E-DC40-46C8-957D-FB1FA138AECC}"/>
              </a:ext>
            </a:extLst>
          </p:cNvPr>
          <p:cNvSpPr txBox="1"/>
          <p:nvPr userDrawn="1"/>
        </p:nvSpPr>
        <p:spPr>
          <a:xfrm>
            <a:off x="550800" y="5731549"/>
            <a:ext cx="5145600" cy="270984"/>
          </a:xfrm>
          <a:prstGeom prst="rect">
            <a:avLst/>
          </a:prstGeom>
          <a:noFill/>
        </p:spPr>
        <p:txBody>
          <a:bodyPr wrap="square" lIns="0" tIns="0" rIns="0" bIns="0" rtlCol="0" anchor="b" anchorCtr="0">
            <a:noAutofit/>
          </a:bodyPr>
          <a:lstStyle/>
          <a:p>
            <a:r>
              <a:rPr lang="en-US" sz="1067" noProof="0">
                <a:solidFill>
                  <a:schemeClr val="tx1"/>
                </a:solidFill>
                <a:latin typeface="Verdana" panose="020B0604030504040204" pitchFamily="34" charset="0"/>
                <a:ea typeface="Verdana" panose="020B0604030504040204" pitchFamily="34" charset="0"/>
                <a:cs typeface="Verdana" panose="020B0604030504040204" pitchFamily="34" charset="0"/>
              </a:rPr>
              <a:t>Copyright © 2022, AVL List GmbH</a:t>
            </a:r>
            <a:endParaRPr lang="en-US" sz="1067" noProof="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64174306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 Images 2 Text (up) and 1 Text (down)">
    <p:bg>
      <p:bgPr>
        <a:solidFill>
          <a:schemeClr val="bg1"/>
        </a:solidFill>
        <a:effectLst/>
      </p:bgPr>
    </p:bg>
    <p:spTree>
      <p:nvGrpSpPr>
        <p:cNvPr id="1" name=""/>
        <p:cNvGrpSpPr/>
        <p:nvPr/>
      </p:nvGrpSpPr>
      <p:grpSpPr>
        <a:xfrm>
          <a:off x="0" y="0"/>
          <a:ext cx="0" cy="0"/>
          <a:chOff x="0" y="0"/>
          <a:chExt cx="0" cy="0"/>
        </a:xfrm>
      </p:grpSpPr>
      <p:sp>
        <p:nvSpPr>
          <p:cNvPr id="20" name="Textplatzhalter 3">
            <a:extLst>
              <a:ext uri="{FF2B5EF4-FFF2-40B4-BE49-F238E27FC236}">
                <a16:creationId xmlns:a16="http://schemas.microsoft.com/office/drawing/2014/main" id="{B0DCED4A-16B2-274C-85D5-E16F4DA8BF65}"/>
              </a:ext>
            </a:extLst>
          </p:cNvPr>
          <p:cNvSpPr>
            <a:spLocks noGrp="1"/>
          </p:cNvSpPr>
          <p:nvPr>
            <p:ph type="body" sz="quarter" idx="32" hasCustomPrompt="1"/>
          </p:nvPr>
        </p:nvSpPr>
        <p:spPr>
          <a:xfrm>
            <a:off x="550861" y="4221088"/>
            <a:ext cx="11090275" cy="1872108"/>
          </a:xfrm>
        </p:spPr>
        <p:txBody>
          <a:bodyPr lIns="0" anchor="ctr">
            <a:noAutofit/>
          </a:bodyPr>
          <a:lstStyle>
            <a:lvl1pPr marL="0" indent="0" algn="ctr">
              <a:lnSpc>
                <a:spcPct val="100000"/>
              </a:lnSpc>
              <a:spcBef>
                <a:spcPts val="800"/>
              </a:spcBef>
              <a:spcAft>
                <a:spcPts val="0"/>
              </a:spcAft>
              <a:buFont typeface="Arial" charset="0"/>
              <a:buNone/>
              <a:defRPr sz="1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360363" indent="-173038" algn="ctr">
              <a:lnSpc>
                <a:spcPct val="100000"/>
              </a:lnSpc>
              <a:spcAft>
                <a:spcPts val="1200"/>
              </a:spcAft>
              <a:buFont typeface="Arial" charset="0"/>
              <a:buChar char="•"/>
              <a:tabLst/>
              <a:defRPr lang="en-US" sz="1400" kern="1200" baseline="0" noProof="0" dirty="0" smtClean="0">
                <a:solidFill>
                  <a:schemeClr val="tx1"/>
                </a:solidFill>
                <a:latin typeface="Avenir Book" panose="02000503020000020003" pitchFamily="2" charset="0"/>
                <a:ea typeface="Verdana" panose="020B0604030504040204" pitchFamily="34" charset="0"/>
                <a:cs typeface="Verdana" panose="020B0604030504040204" pitchFamily="34" charset="0"/>
              </a:defRPr>
            </a:lvl2pPr>
            <a:lvl3pPr marL="539750" indent="-171450" algn="ctr">
              <a:lnSpc>
                <a:spcPct val="100000"/>
              </a:lnSpc>
              <a:spcAft>
                <a:spcPts val="1200"/>
              </a:spcAft>
              <a:buFont typeface="Arial" charset="0"/>
              <a:buChar char="•"/>
              <a:tabLst/>
              <a:defRPr sz="1400">
                <a:solidFill>
                  <a:schemeClr val="tx1"/>
                </a:solidFill>
                <a:latin typeface="Avenir Book" panose="02000503020000020003" pitchFamily="2" charset="0"/>
              </a:defRPr>
            </a:lvl3pPr>
            <a:lvl4pPr marL="712788" indent="-173038" algn="ctr">
              <a:lnSpc>
                <a:spcPct val="100000"/>
              </a:lnSpc>
              <a:spcAft>
                <a:spcPts val="1200"/>
              </a:spcAft>
              <a:buFont typeface="Arial" charset="0"/>
              <a:buChar char="•"/>
              <a:tabLst/>
              <a:defRPr sz="1400">
                <a:solidFill>
                  <a:schemeClr val="tx1"/>
                </a:solidFill>
                <a:latin typeface="Avenir Book" panose="02000503020000020003" pitchFamily="2" charset="0"/>
              </a:defRPr>
            </a:lvl4pPr>
            <a:lvl5pPr marL="892175" indent="-179388" algn="ctr">
              <a:lnSpc>
                <a:spcPct val="100000"/>
              </a:lnSpc>
              <a:spcAft>
                <a:spcPts val="1200"/>
              </a:spcAft>
              <a:buFont typeface="Arial" charset="0"/>
              <a:buChar char="•"/>
              <a:tabLst/>
              <a:defRPr sz="1400" baseline="0">
                <a:solidFill>
                  <a:schemeClr val="tx1"/>
                </a:solidFill>
                <a:latin typeface="Avenir Book" panose="02000503020000020003" pitchFamily="2" charset="0"/>
              </a:defRPr>
            </a:lvl5pPr>
          </a:lstStyle>
          <a:p>
            <a:pPr lvl="0"/>
            <a:r>
              <a:rPr lang="en-US" noProof="0" dirty="0"/>
              <a:t>Click to add text here</a:t>
            </a:r>
          </a:p>
        </p:txBody>
      </p:sp>
      <p:sp>
        <p:nvSpPr>
          <p:cNvPr id="12" name="Textplatzhalter 2">
            <a:extLst>
              <a:ext uri="{FF2B5EF4-FFF2-40B4-BE49-F238E27FC236}">
                <a16:creationId xmlns:a16="http://schemas.microsoft.com/office/drawing/2014/main" id="{E53457DE-7F96-984D-9A5F-2100C912C9DF}"/>
              </a:ext>
            </a:extLst>
          </p:cNvPr>
          <p:cNvSpPr>
            <a:spLocks noGrp="1"/>
          </p:cNvSpPr>
          <p:nvPr>
            <p:ph type="body" sz="quarter" idx="30" hasCustomPrompt="1"/>
          </p:nvPr>
        </p:nvSpPr>
        <p:spPr>
          <a:xfrm>
            <a:off x="9120336" y="1412877"/>
            <a:ext cx="2520000" cy="2520000"/>
          </a:xfrm>
          <a:solidFill>
            <a:schemeClr val="bg1">
              <a:lumMod val="95000"/>
            </a:schemeClr>
          </a:solidFill>
        </p:spPr>
        <p:txBody>
          <a:bodyPr lIns="180000" tIns="180000" rIns="180000" bIns="180000" anchor="ctr">
            <a:noAutofit/>
          </a:bodyPr>
          <a:lstStyle>
            <a:lvl1pPr marL="0" indent="0" algn="ctr">
              <a:lnSpc>
                <a:spcPct val="100000"/>
              </a:lnSpc>
              <a:spcBef>
                <a:spcPts val="800"/>
              </a:spcBef>
              <a:spcAft>
                <a:spcPts val="0"/>
              </a:spcAft>
              <a:buFont typeface="Arial" charset="0"/>
              <a:buNone/>
              <a:defRPr sz="1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360363" indent="-173038">
              <a:lnSpc>
                <a:spcPct val="100000"/>
              </a:lnSpc>
              <a:spcAft>
                <a:spcPts val="1200"/>
              </a:spcAft>
              <a:buFont typeface="Arial" charset="0"/>
              <a:buChar char="•"/>
              <a:tabLst/>
              <a:defRPr lang="en-US" sz="1800" kern="1200" baseline="0" noProof="0" dirty="0" smtClean="0">
                <a:solidFill>
                  <a:schemeClr val="tx1"/>
                </a:solidFill>
                <a:latin typeface="Avenir Book" panose="02000503020000020003" pitchFamily="2" charset="0"/>
                <a:ea typeface="Verdana" panose="020B0604030504040204" pitchFamily="34" charset="0"/>
                <a:cs typeface="Verdana" panose="020B0604030504040204" pitchFamily="34" charset="0"/>
              </a:defRPr>
            </a:lvl2pPr>
            <a:lvl3pPr marL="539750" indent="-171450">
              <a:lnSpc>
                <a:spcPct val="100000"/>
              </a:lnSpc>
              <a:spcAft>
                <a:spcPts val="1200"/>
              </a:spcAft>
              <a:buFont typeface="Arial" charset="0"/>
              <a:buChar char="•"/>
              <a:tabLst/>
              <a:defRPr sz="1800">
                <a:solidFill>
                  <a:schemeClr val="tx1"/>
                </a:solidFill>
                <a:latin typeface="Avenir Book" panose="02000503020000020003" pitchFamily="2" charset="0"/>
              </a:defRPr>
            </a:lvl3pPr>
            <a:lvl4pPr marL="712788" indent="-173038">
              <a:lnSpc>
                <a:spcPct val="100000"/>
              </a:lnSpc>
              <a:spcAft>
                <a:spcPts val="1200"/>
              </a:spcAft>
              <a:buFont typeface="Arial" charset="0"/>
              <a:buChar char="•"/>
              <a:tabLst/>
              <a:defRPr sz="1800">
                <a:solidFill>
                  <a:schemeClr val="tx1"/>
                </a:solidFill>
                <a:latin typeface="Avenir Book" panose="02000503020000020003" pitchFamily="2" charset="0"/>
              </a:defRPr>
            </a:lvl4pPr>
            <a:lvl5pPr marL="892175" indent="-179388">
              <a:lnSpc>
                <a:spcPct val="100000"/>
              </a:lnSpc>
              <a:spcAft>
                <a:spcPts val="1200"/>
              </a:spcAft>
              <a:buFont typeface="Arial" charset="0"/>
              <a:buChar char="•"/>
              <a:tabLst/>
              <a:defRPr sz="1800" baseline="0">
                <a:solidFill>
                  <a:schemeClr val="tx1"/>
                </a:solidFill>
                <a:latin typeface="Avenir Book" panose="02000503020000020003" pitchFamily="2" charset="0"/>
              </a:defRPr>
            </a:lvl5pPr>
          </a:lstStyle>
          <a:p>
            <a:pPr lvl="0"/>
            <a:r>
              <a:rPr lang="en-US" noProof="0" dirty="0"/>
              <a:t>Insert text</a:t>
            </a:r>
          </a:p>
        </p:txBody>
      </p:sp>
      <p:sp>
        <p:nvSpPr>
          <p:cNvPr id="17" name="Picture Placeholder 2">
            <a:extLst>
              <a:ext uri="{FF2B5EF4-FFF2-40B4-BE49-F238E27FC236}">
                <a16:creationId xmlns:a16="http://schemas.microsoft.com/office/drawing/2014/main" id="{E7296DFC-0B87-4A40-BE1F-9C0AD144713B}"/>
              </a:ext>
            </a:extLst>
          </p:cNvPr>
          <p:cNvSpPr>
            <a:spLocks noGrp="1"/>
          </p:cNvSpPr>
          <p:nvPr>
            <p:ph type="pic" sz="quarter" idx="31" hasCustomPrompt="1"/>
          </p:nvPr>
        </p:nvSpPr>
        <p:spPr>
          <a:xfrm>
            <a:off x="6266644" y="1412877"/>
            <a:ext cx="2520000" cy="2520000"/>
          </a:xfrm>
        </p:spPr>
        <p:txBody>
          <a:bodyPr anchor="t"/>
          <a:lstStyle>
            <a:lvl1pPr algn="l">
              <a:defRPr sz="1600">
                <a:latin typeface="Verdana" panose="020B0604030504040204" pitchFamily="34" charset="0"/>
                <a:ea typeface="Verdana" panose="020B0604030504040204" pitchFamily="34" charset="0"/>
                <a:cs typeface="Verdana" panose="020B0604030504040204" pitchFamily="34" charset="0"/>
              </a:defRPr>
            </a:lvl1pPr>
          </a:lstStyle>
          <a:p>
            <a:r>
              <a:rPr lang="en-US" noProof="0" dirty="0"/>
              <a:t>Click icon to add picture</a:t>
            </a:r>
          </a:p>
        </p:txBody>
      </p:sp>
      <p:sp>
        <p:nvSpPr>
          <p:cNvPr id="10" name="Textplatzhalter 1">
            <a:extLst>
              <a:ext uri="{FF2B5EF4-FFF2-40B4-BE49-F238E27FC236}">
                <a16:creationId xmlns:a16="http://schemas.microsoft.com/office/drawing/2014/main" id="{3814DF0C-D93A-394E-AB7E-6B4C58DAC907}"/>
              </a:ext>
            </a:extLst>
          </p:cNvPr>
          <p:cNvSpPr>
            <a:spLocks noGrp="1"/>
          </p:cNvSpPr>
          <p:nvPr>
            <p:ph type="body" sz="quarter" idx="28" hasCustomPrompt="1"/>
          </p:nvPr>
        </p:nvSpPr>
        <p:spPr>
          <a:xfrm>
            <a:off x="3412952" y="1412877"/>
            <a:ext cx="2520000" cy="2520000"/>
          </a:xfrm>
          <a:solidFill>
            <a:schemeClr val="bg1">
              <a:lumMod val="95000"/>
            </a:schemeClr>
          </a:solidFill>
        </p:spPr>
        <p:txBody>
          <a:bodyPr lIns="180000" tIns="180000" rIns="180000" bIns="180000" anchor="ctr">
            <a:noAutofit/>
          </a:bodyPr>
          <a:lstStyle>
            <a:lvl1pPr marL="0" indent="0" algn="ctr">
              <a:lnSpc>
                <a:spcPct val="100000"/>
              </a:lnSpc>
              <a:spcBef>
                <a:spcPts val="800"/>
              </a:spcBef>
              <a:spcAft>
                <a:spcPts val="0"/>
              </a:spcAft>
              <a:buFont typeface="Arial" charset="0"/>
              <a:buNone/>
              <a:defRPr sz="1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360363" indent="-173038">
              <a:lnSpc>
                <a:spcPct val="100000"/>
              </a:lnSpc>
              <a:spcAft>
                <a:spcPts val="1200"/>
              </a:spcAft>
              <a:buFont typeface="Arial" charset="0"/>
              <a:buChar char="•"/>
              <a:tabLst/>
              <a:defRPr lang="en-US" sz="1800" kern="1200" baseline="0" noProof="0" dirty="0" smtClean="0">
                <a:solidFill>
                  <a:schemeClr val="tx1"/>
                </a:solidFill>
                <a:latin typeface="Avenir Book" panose="02000503020000020003" pitchFamily="2" charset="0"/>
                <a:ea typeface="Verdana" panose="020B0604030504040204" pitchFamily="34" charset="0"/>
                <a:cs typeface="Verdana" panose="020B0604030504040204" pitchFamily="34" charset="0"/>
              </a:defRPr>
            </a:lvl2pPr>
            <a:lvl3pPr marL="539750" indent="-171450">
              <a:lnSpc>
                <a:spcPct val="100000"/>
              </a:lnSpc>
              <a:spcAft>
                <a:spcPts val="1200"/>
              </a:spcAft>
              <a:buFont typeface="Arial" charset="0"/>
              <a:buChar char="•"/>
              <a:tabLst/>
              <a:defRPr sz="1800">
                <a:solidFill>
                  <a:schemeClr val="tx1"/>
                </a:solidFill>
                <a:latin typeface="Avenir Book" panose="02000503020000020003" pitchFamily="2" charset="0"/>
              </a:defRPr>
            </a:lvl3pPr>
            <a:lvl4pPr marL="712788" indent="-173038">
              <a:lnSpc>
                <a:spcPct val="100000"/>
              </a:lnSpc>
              <a:spcAft>
                <a:spcPts val="1200"/>
              </a:spcAft>
              <a:buFont typeface="Arial" charset="0"/>
              <a:buChar char="•"/>
              <a:tabLst/>
              <a:defRPr sz="1800">
                <a:solidFill>
                  <a:schemeClr val="tx1"/>
                </a:solidFill>
                <a:latin typeface="Avenir Book" panose="02000503020000020003" pitchFamily="2" charset="0"/>
              </a:defRPr>
            </a:lvl4pPr>
            <a:lvl5pPr marL="892175" indent="-179388">
              <a:lnSpc>
                <a:spcPct val="100000"/>
              </a:lnSpc>
              <a:spcAft>
                <a:spcPts val="1200"/>
              </a:spcAft>
              <a:buFont typeface="Arial" charset="0"/>
              <a:buChar char="•"/>
              <a:tabLst/>
              <a:defRPr sz="1800" baseline="0">
                <a:solidFill>
                  <a:schemeClr val="tx1"/>
                </a:solidFill>
                <a:latin typeface="Avenir Book" panose="02000503020000020003" pitchFamily="2" charset="0"/>
              </a:defRPr>
            </a:lvl5pPr>
          </a:lstStyle>
          <a:p>
            <a:pPr lvl="0"/>
            <a:r>
              <a:rPr lang="en-US" noProof="0" dirty="0"/>
              <a:t>Insert text</a:t>
            </a:r>
          </a:p>
        </p:txBody>
      </p:sp>
      <p:sp>
        <p:nvSpPr>
          <p:cNvPr id="11" name="Picture Placeholder 1">
            <a:extLst>
              <a:ext uri="{FF2B5EF4-FFF2-40B4-BE49-F238E27FC236}">
                <a16:creationId xmlns:a16="http://schemas.microsoft.com/office/drawing/2014/main" id="{C51FED20-922F-564D-B1A7-CEC464FADC0D}"/>
              </a:ext>
            </a:extLst>
          </p:cNvPr>
          <p:cNvSpPr>
            <a:spLocks noGrp="1"/>
          </p:cNvSpPr>
          <p:nvPr>
            <p:ph type="pic" sz="quarter" idx="29" hasCustomPrompt="1"/>
          </p:nvPr>
        </p:nvSpPr>
        <p:spPr>
          <a:xfrm>
            <a:off x="559260" y="1412877"/>
            <a:ext cx="2520000" cy="2520000"/>
          </a:xfrm>
        </p:spPr>
        <p:txBody>
          <a:bodyPr anchor="t"/>
          <a:lstStyle>
            <a:lvl1pPr algn="l">
              <a:defRPr sz="1600">
                <a:latin typeface="Verdana" panose="020B0604030504040204" pitchFamily="34" charset="0"/>
                <a:ea typeface="Verdana" panose="020B0604030504040204" pitchFamily="34" charset="0"/>
                <a:cs typeface="Verdana" panose="020B0604030504040204" pitchFamily="34" charset="0"/>
              </a:defRPr>
            </a:lvl1pPr>
          </a:lstStyle>
          <a:p>
            <a:r>
              <a:rPr lang="en-US" noProof="0" dirty="0"/>
              <a:t>Click icon to add picture</a:t>
            </a:r>
          </a:p>
        </p:txBody>
      </p:sp>
      <p:pic>
        <p:nvPicPr>
          <p:cNvPr id="13" name="Picture 8">
            <a:extLst>
              <a:ext uri="{FF2B5EF4-FFF2-40B4-BE49-F238E27FC236}">
                <a16:creationId xmlns:a16="http://schemas.microsoft.com/office/drawing/2014/main" id="{37076D12-374F-3549-9316-CD0DA3AF525B}"/>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2" name="Titel 1">
            <a:extLst>
              <a:ext uri="{FF2B5EF4-FFF2-40B4-BE49-F238E27FC236}">
                <a16:creationId xmlns:a16="http://schemas.microsoft.com/office/drawing/2014/main" id="{A1CD6C13-778C-428B-B5B0-95EA66E19E92}"/>
              </a:ext>
            </a:extLst>
          </p:cNvPr>
          <p:cNvSpPr>
            <a:spLocks noGrp="1"/>
          </p:cNvSpPr>
          <p:nvPr>
            <p:ph type="title" hasCustomPrompt="1"/>
          </p:nvPr>
        </p:nvSpPr>
        <p:spPr>
          <a:xfrm>
            <a:off x="551384" y="183600"/>
            <a:ext cx="11091600" cy="882000"/>
          </a:xfrm>
        </p:spPr>
        <p:txBody>
          <a:bodyPr/>
          <a:lstStyle>
            <a:lvl1pPr>
              <a:defRPr/>
            </a:lvl1pPr>
          </a:lstStyle>
          <a:p>
            <a:r>
              <a:rPr lang="en-US" dirty="0"/>
              <a:t>Edit master title</a:t>
            </a:r>
          </a:p>
        </p:txBody>
      </p:sp>
    </p:spTree>
    <p:extLst>
      <p:ext uri="{BB962C8B-B14F-4D97-AF65-F5344CB8AC3E}">
        <p14:creationId xmlns:p14="http://schemas.microsoft.com/office/powerpoint/2010/main" val="1255982403"/>
      </p:ext>
    </p:extLst>
  </p:cSld>
  <p:clrMapOvr>
    <a:masterClrMapping/>
  </p:clrMapOvr>
  <p:extLst>
    <p:ext uri="{DCECCB84-F9BA-43D5-87BE-67443E8EF086}">
      <p15:sldGuideLst xmlns:p15="http://schemas.microsoft.com/office/powerpoint/2012/main">
        <p15:guide id="1" orient="horz" pos="890">
          <p15:clr>
            <a:srgbClr val="FBAE40"/>
          </p15:clr>
        </p15:guide>
        <p15:guide id="2" pos="347">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8 Images">
    <p:bg>
      <p:bgPr>
        <a:solidFill>
          <a:schemeClr val="bg1"/>
        </a:solidFill>
        <a:effectLst/>
      </p:bgPr>
    </p:bg>
    <p:spTree>
      <p:nvGrpSpPr>
        <p:cNvPr id="1" name=""/>
        <p:cNvGrpSpPr/>
        <p:nvPr/>
      </p:nvGrpSpPr>
      <p:grpSpPr>
        <a:xfrm>
          <a:off x="0" y="0"/>
          <a:ext cx="0" cy="0"/>
          <a:chOff x="0" y="0"/>
          <a:chExt cx="0" cy="0"/>
        </a:xfrm>
      </p:grpSpPr>
      <p:sp>
        <p:nvSpPr>
          <p:cNvPr id="35" name="Picture Placeholder 8">
            <a:extLst>
              <a:ext uri="{FF2B5EF4-FFF2-40B4-BE49-F238E27FC236}">
                <a16:creationId xmlns:a16="http://schemas.microsoft.com/office/drawing/2014/main" id="{1876FD15-EF95-FC46-9ADB-EF51BD205725}"/>
              </a:ext>
            </a:extLst>
          </p:cNvPr>
          <p:cNvSpPr>
            <a:spLocks noGrp="1"/>
          </p:cNvSpPr>
          <p:nvPr>
            <p:ph type="pic" sz="quarter" idx="44" hasCustomPrompt="1"/>
          </p:nvPr>
        </p:nvSpPr>
        <p:spPr>
          <a:xfrm>
            <a:off x="9120336" y="3933056"/>
            <a:ext cx="2520000" cy="2160000"/>
          </a:xfrm>
        </p:spPr>
        <p:txBody>
          <a:bodyPr anchor="t"/>
          <a:lstStyle>
            <a:lvl1pPr algn="l">
              <a:defRPr sz="1600">
                <a:latin typeface="Verdana" panose="020B0604030504040204" pitchFamily="34" charset="0"/>
                <a:ea typeface="Verdana" panose="020B0604030504040204" pitchFamily="34" charset="0"/>
                <a:cs typeface="Verdana" panose="020B0604030504040204" pitchFamily="34" charset="0"/>
              </a:defRPr>
            </a:lvl1pPr>
          </a:lstStyle>
          <a:p>
            <a:r>
              <a:rPr lang="en-US" noProof="0" dirty="0"/>
              <a:t>Click icon to add picture</a:t>
            </a:r>
          </a:p>
        </p:txBody>
      </p:sp>
      <p:sp>
        <p:nvSpPr>
          <p:cNvPr id="33" name="Picture Placeholder 7">
            <a:extLst>
              <a:ext uri="{FF2B5EF4-FFF2-40B4-BE49-F238E27FC236}">
                <a16:creationId xmlns:a16="http://schemas.microsoft.com/office/drawing/2014/main" id="{10F5147C-F7CB-334D-86C9-C67E37A0EABD}"/>
              </a:ext>
            </a:extLst>
          </p:cNvPr>
          <p:cNvSpPr>
            <a:spLocks noGrp="1"/>
          </p:cNvSpPr>
          <p:nvPr>
            <p:ph type="pic" sz="quarter" idx="42" hasCustomPrompt="1"/>
          </p:nvPr>
        </p:nvSpPr>
        <p:spPr>
          <a:xfrm>
            <a:off x="6266644" y="3933157"/>
            <a:ext cx="2520000" cy="2160000"/>
          </a:xfrm>
        </p:spPr>
        <p:txBody>
          <a:bodyPr anchor="t"/>
          <a:lstStyle>
            <a:lvl1pPr algn="l">
              <a:defRPr sz="1600">
                <a:latin typeface="Verdana" panose="020B0604030504040204" pitchFamily="34" charset="0"/>
                <a:ea typeface="Verdana" panose="020B0604030504040204" pitchFamily="34" charset="0"/>
                <a:cs typeface="Verdana" panose="020B0604030504040204" pitchFamily="34" charset="0"/>
              </a:defRPr>
            </a:lvl1pPr>
          </a:lstStyle>
          <a:p>
            <a:r>
              <a:rPr lang="en-US" noProof="0" dirty="0"/>
              <a:t>Click icon to add picture</a:t>
            </a:r>
          </a:p>
        </p:txBody>
      </p:sp>
      <p:sp>
        <p:nvSpPr>
          <p:cNvPr id="34" name="Picture Placeholder 6">
            <a:extLst>
              <a:ext uri="{FF2B5EF4-FFF2-40B4-BE49-F238E27FC236}">
                <a16:creationId xmlns:a16="http://schemas.microsoft.com/office/drawing/2014/main" id="{3086114F-6458-5349-9206-9855366B4F35}"/>
              </a:ext>
            </a:extLst>
          </p:cNvPr>
          <p:cNvSpPr>
            <a:spLocks noGrp="1"/>
          </p:cNvSpPr>
          <p:nvPr>
            <p:ph type="pic" sz="quarter" idx="43" hasCustomPrompt="1"/>
          </p:nvPr>
        </p:nvSpPr>
        <p:spPr>
          <a:xfrm>
            <a:off x="3412952" y="3933056"/>
            <a:ext cx="2520000" cy="2160000"/>
          </a:xfrm>
        </p:spPr>
        <p:txBody>
          <a:bodyPr anchor="t"/>
          <a:lstStyle>
            <a:lvl1pPr algn="l">
              <a:defRPr sz="1600">
                <a:latin typeface="Verdana" panose="020B0604030504040204" pitchFamily="34" charset="0"/>
                <a:ea typeface="Verdana" panose="020B0604030504040204" pitchFamily="34" charset="0"/>
                <a:cs typeface="Verdana" panose="020B0604030504040204" pitchFamily="34" charset="0"/>
              </a:defRPr>
            </a:lvl1pPr>
          </a:lstStyle>
          <a:p>
            <a:r>
              <a:rPr lang="en-US" noProof="0" dirty="0"/>
              <a:t>Click icon to add picture</a:t>
            </a:r>
          </a:p>
        </p:txBody>
      </p:sp>
      <p:sp>
        <p:nvSpPr>
          <p:cNvPr id="32" name="Picture Placeholder 5">
            <a:extLst>
              <a:ext uri="{FF2B5EF4-FFF2-40B4-BE49-F238E27FC236}">
                <a16:creationId xmlns:a16="http://schemas.microsoft.com/office/drawing/2014/main" id="{FAF2DC92-1E5A-CE4A-AC24-5DBF7E9C3F4A}"/>
              </a:ext>
            </a:extLst>
          </p:cNvPr>
          <p:cNvSpPr>
            <a:spLocks noGrp="1"/>
          </p:cNvSpPr>
          <p:nvPr>
            <p:ph type="pic" sz="quarter" idx="41" hasCustomPrompt="1"/>
          </p:nvPr>
        </p:nvSpPr>
        <p:spPr>
          <a:xfrm>
            <a:off x="559260" y="3933157"/>
            <a:ext cx="2520000" cy="2160000"/>
          </a:xfrm>
        </p:spPr>
        <p:txBody>
          <a:bodyPr anchor="t"/>
          <a:lstStyle>
            <a:lvl1pPr algn="l">
              <a:defRPr sz="1600">
                <a:latin typeface="Verdana" panose="020B0604030504040204" pitchFamily="34" charset="0"/>
                <a:ea typeface="Verdana" panose="020B0604030504040204" pitchFamily="34" charset="0"/>
                <a:cs typeface="Verdana" panose="020B0604030504040204" pitchFamily="34" charset="0"/>
              </a:defRPr>
            </a:lvl1pPr>
          </a:lstStyle>
          <a:p>
            <a:r>
              <a:rPr lang="en-US" noProof="0" dirty="0"/>
              <a:t>Click icon to add picture</a:t>
            </a:r>
          </a:p>
        </p:txBody>
      </p:sp>
      <p:sp>
        <p:nvSpPr>
          <p:cNvPr id="26" name="Picture Placeholder 4">
            <a:extLst>
              <a:ext uri="{FF2B5EF4-FFF2-40B4-BE49-F238E27FC236}">
                <a16:creationId xmlns:a16="http://schemas.microsoft.com/office/drawing/2014/main" id="{F6105FF6-B2D8-1441-96C1-03E3EB68DF46}"/>
              </a:ext>
            </a:extLst>
          </p:cNvPr>
          <p:cNvSpPr>
            <a:spLocks noGrp="1"/>
          </p:cNvSpPr>
          <p:nvPr>
            <p:ph type="pic" sz="quarter" idx="40" hasCustomPrompt="1"/>
          </p:nvPr>
        </p:nvSpPr>
        <p:spPr>
          <a:xfrm>
            <a:off x="9120336" y="1412776"/>
            <a:ext cx="2520000" cy="2160000"/>
          </a:xfrm>
        </p:spPr>
        <p:txBody>
          <a:bodyPr anchor="t"/>
          <a:lstStyle>
            <a:lvl1pPr algn="l">
              <a:defRPr sz="1600">
                <a:latin typeface="Verdana" panose="020B0604030504040204" pitchFamily="34" charset="0"/>
                <a:ea typeface="Verdana" panose="020B0604030504040204" pitchFamily="34" charset="0"/>
                <a:cs typeface="Verdana" panose="020B0604030504040204" pitchFamily="34" charset="0"/>
              </a:defRPr>
            </a:lvl1pPr>
          </a:lstStyle>
          <a:p>
            <a:r>
              <a:rPr lang="en-US" noProof="0" dirty="0"/>
              <a:t>Click icon to add picture</a:t>
            </a:r>
          </a:p>
        </p:txBody>
      </p:sp>
      <p:sp>
        <p:nvSpPr>
          <p:cNvPr id="24" name="Picture Placeholder 3">
            <a:extLst>
              <a:ext uri="{FF2B5EF4-FFF2-40B4-BE49-F238E27FC236}">
                <a16:creationId xmlns:a16="http://schemas.microsoft.com/office/drawing/2014/main" id="{9039642C-98D1-234D-A48D-30945CB8A656}"/>
              </a:ext>
            </a:extLst>
          </p:cNvPr>
          <p:cNvSpPr>
            <a:spLocks noGrp="1"/>
          </p:cNvSpPr>
          <p:nvPr>
            <p:ph type="pic" sz="quarter" idx="38" hasCustomPrompt="1"/>
          </p:nvPr>
        </p:nvSpPr>
        <p:spPr>
          <a:xfrm>
            <a:off x="6266644" y="1412877"/>
            <a:ext cx="2520000" cy="2160000"/>
          </a:xfrm>
        </p:spPr>
        <p:txBody>
          <a:bodyPr anchor="t"/>
          <a:lstStyle>
            <a:lvl1pPr algn="l">
              <a:defRPr sz="1600">
                <a:latin typeface="Verdana" panose="020B0604030504040204" pitchFamily="34" charset="0"/>
                <a:ea typeface="Verdana" panose="020B0604030504040204" pitchFamily="34" charset="0"/>
                <a:cs typeface="Verdana" panose="020B0604030504040204" pitchFamily="34" charset="0"/>
              </a:defRPr>
            </a:lvl1pPr>
          </a:lstStyle>
          <a:p>
            <a:r>
              <a:rPr lang="en-US" noProof="0" dirty="0"/>
              <a:t>Click icon to add picture</a:t>
            </a:r>
          </a:p>
        </p:txBody>
      </p:sp>
      <p:sp>
        <p:nvSpPr>
          <p:cNvPr id="25" name="Picture Placeholder 2">
            <a:extLst>
              <a:ext uri="{FF2B5EF4-FFF2-40B4-BE49-F238E27FC236}">
                <a16:creationId xmlns:a16="http://schemas.microsoft.com/office/drawing/2014/main" id="{F6E36F89-D928-374B-8410-DC03A4016925}"/>
              </a:ext>
            </a:extLst>
          </p:cNvPr>
          <p:cNvSpPr>
            <a:spLocks noGrp="1"/>
          </p:cNvSpPr>
          <p:nvPr>
            <p:ph type="pic" sz="quarter" idx="39" hasCustomPrompt="1"/>
          </p:nvPr>
        </p:nvSpPr>
        <p:spPr>
          <a:xfrm>
            <a:off x="3412952" y="1412776"/>
            <a:ext cx="2520000" cy="2160000"/>
          </a:xfrm>
        </p:spPr>
        <p:txBody>
          <a:bodyPr anchor="t"/>
          <a:lstStyle>
            <a:lvl1pPr algn="l">
              <a:defRPr sz="1600">
                <a:latin typeface="Verdana" panose="020B0604030504040204" pitchFamily="34" charset="0"/>
                <a:ea typeface="Verdana" panose="020B0604030504040204" pitchFamily="34" charset="0"/>
                <a:cs typeface="Verdana" panose="020B0604030504040204" pitchFamily="34" charset="0"/>
              </a:defRPr>
            </a:lvl1pPr>
          </a:lstStyle>
          <a:p>
            <a:r>
              <a:rPr lang="en-US" noProof="0" dirty="0"/>
              <a:t>Click icon to add picture</a:t>
            </a:r>
          </a:p>
        </p:txBody>
      </p:sp>
      <p:sp>
        <p:nvSpPr>
          <p:cNvPr id="21" name="Picture Placeholder 1">
            <a:extLst>
              <a:ext uri="{FF2B5EF4-FFF2-40B4-BE49-F238E27FC236}">
                <a16:creationId xmlns:a16="http://schemas.microsoft.com/office/drawing/2014/main" id="{05B75FDA-0A35-0241-9AF8-B38876D1728B}"/>
              </a:ext>
            </a:extLst>
          </p:cNvPr>
          <p:cNvSpPr>
            <a:spLocks noGrp="1"/>
          </p:cNvSpPr>
          <p:nvPr>
            <p:ph type="pic" sz="quarter" idx="36" hasCustomPrompt="1"/>
          </p:nvPr>
        </p:nvSpPr>
        <p:spPr>
          <a:xfrm>
            <a:off x="559260" y="1412877"/>
            <a:ext cx="2520000" cy="2160000"/>
          </a:xfrm>
        </p:spPr>
        <p:txBody>
          <a:bodyPr anchor="t"/>
          <a:lstStyle>
            <a:lvl1pPr algn="l">
              <a:defRPr sz="1600">
                <a:latin typeface="Verdana" panose="020B0604030504040204" pitchFamily="34" charset="0"/>
                <a:ea typeface="Verdana" panose="020B0604030504040204" pitchFamily="34" charset="0"/>
                <a:cs typeface="Verdana" panose="020B0604030504040204" pitchFamily="34" charset="0"/>
              </a:defRPr>
            </a:lvl1pPr>
          </a:lstStyle>
          <a:p>
            <a:r>
              <a:rPr lang="en-US" noProof="0" dirty="0"/>
              <a:t>Click icon to add picture</a:t>
            </a:r>
          </a:p>
        </p:txBody>
      </p:sp>
      <p:pic>
        <p:nvPicPr>
          <p:cNvPr id="13" name="Picture 8">
            <a:extLst>
              <a:ext uri="{FF2B5EF4-FFF2-40B4-BE49-F238E27FC236}">
                <a16:creationId xmlns:a16="http://schemas.microsoft.com/office/drawing/2014/main" id="{37076D12-374F-3549-9316-CD0DA3AF525B}"/>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2" name="Titel 1">
            <a:extLst>
              <a:ext uri="{FF2B5EF4-FFF2-40B4-BE49-F238E27FC236}">
                <a16:creationId xmlns:a16="http://schemas.microsoft.com/office/drawing/2014/main" id="{0FD4030E-E8DA-4A42-9F12-4E1AD6A70C59}"/>
              </a:ext>
            </a:extLst>
          </p:cNvPr>
          <p:cNvSpPr>
            <a:spLocks noGrp="1"/>
          </p:cNvSpPr>
          <p:nvPr>
            <p:ph type="title" hasCustomPrompt="1"/>
          </p:nvPr>
        </p:nvSpPr>
        <p:spPr>
          <a:xfrm>
            <a:off x="551384" y="183600"/>
            <a:ext cx="11091600" cy="882000"/>
          </a:xfrm>
        </p:spPr>
        <p:txBody>
          <a:bodyPr/>
          <a:lstStyle>
            <a:lvl1pPr>
              <a:defRPr/>
            </a:lvl1pPr>
          </a:lstStyle>
          <a:p>
            <a:r>
              <a:rPr lang="en-US" dirty="0"/>
              <a:t>Edit master title</a:t>
            </a:r>
          </a:p>
        </p:txBody>
      </p:sp>
    </p:spTree>
    <p:extLst>
      <p:ext uri="{BB962C8B-B14F-4D97-AF65-F5344CB8AC3E}">
        <p14:creationId xmlns:p14="http://schemas.microsoft.com/office/powerpoint/2010/main" val="3876472758"/>
      </p:ext>
    </p:extLst>
  </p:cSld>
  <p:clrMapOvr>
    <a:masterClrMapping/>
  </p:clrMapOvr>
  <p:extLst>
    <p:ext uri="{DCECCB84-F9BA-43D5-87BE-67443E8EF086}">
      <p15:sldGuideLst xmlns:p15="http://schemas.microsoft.com/office/powerpoint/2012/main">
        <p15:guide id="1" orient="horz" pos="890">
          <p15:clr>
            <a:srgbClr val="FBAE40"/>
          </p15:clr>
        </p15:guide>
        <p15:guide id="2" pos="347">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Image with 3 Bubbles and 3 Textboxes">
    <p:bg>
      <p:bgPr>
        <a:solidFill>
          <a:schemeClr val="bg1"/>
        </a:solidFill>
        <a:effectLst/>
      </p:bgPr>
    </p:bg>
    <p:spTree>
      <p:nvGrpSpPr>
        <p:cNvPr id="1" name=""/>
        <p:cNvGrpSpPr/>
        <p:nvPr/>
      </p:nvGrpSpPr>
      <p:grpSpPr>
        <a:xfrm>
          <a:off x="0" y="0"/>
          <a:ext cx="0" cy="0"/>
          <a:chOff x="0" y="0"/>
          <a:chExt cx="0" cy="0"/>
        </a:xfrm>
      </p:grpSpPr>
      <p:sp>
        <p:nvSpPr>
          <p:cNvPr id="6" name="Textplatzhalter 3">
            <a:extLst>
              <a:ext uri="{FF2B5EF4-FFF2-40B4-BE49-F238E27FC236}">
                <a16:creationId xmlns:a16="http://schemas.microsoft.com/office/drawing/2014/main" id="{005DF97E-2533-8242-A5E6-CFDA0E606614}"/>
              </a:ext>
            </a:extLst>
          </p:cNvPr>
          <p:cNvSpPr>
            <a:spLocks noGrp="1"/>
          </p:cNvSpPr>
          <p:nvPr>
            <p:ph type="body" sz="quarter" idx="20" hasCustomPrompt="1"/>
          </p:nvPr>
        </p:nvSpPr>
        <p:spPr>
          <a:xfrm>
            <a:off x="8233554" y="4521099"/>
            <a:ext cx="3407583" cy="1548093"/>
          </a:xfrm>
          <a:solidFill>
            <a:schemeClr val="bg1">
              <a:lumMod val="95000"/>
            </a:schemeClr>
          </a:solidFill>
        </p:spPr>
        <p:txBody>
          <a:bodyPr lIns="180000" tIns="180000" rIns="180000" bIns="180000">
            <a:noAutofit/>
          </a:bodyPr>
          <a:lstStyle>
            <a:lvl1pPr marL="0" indent="0" algn="ctr">
              <a:lnSpc>
                <a:spcPct val="90000"/>
              </a:lnSpc>
              <a:spcBef>
                <a:spcPts val="1600"/>
              </a:spcBef>
              <a:spcAft>
                <a:spcPts val="800"/>
              </a:spcAft>
              <a:buFontTx/>
              <a:buNone/>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noProof="0" dirty="0"/>
              <a:t>Insert text</a:t>
            </a:r>
          </a:p>
        </p:txBody>
      </p:sp>
      <p:sp>
        <p:nvSpPr>
          <p:cNvPr id="17" name="Oval 3">
            <a:extLst>
              <a:ext uri="{FF2B5EF4-FFF2-40B4-BE49-F238E27FC236}">
                <a16:creationId xmlns:a16="http://schemas.microsoft.com/office/drawing/2014/main" id="{49D87B3D-0CF1-2C4A-AE34-5DB58F9583F5}"/>
              </a:ext>
            </a:extLst>
          </p:cNvPr>
          <p:cNvSpPr/>
          <p:nvPr userDrawn="1"/>
        </p:nvSpPr>
        <p:spPr>
          <a:xfrm>
            <a:off x="9462869" y="3266557"/>
            <a:ext cx="948952" cy="948952"/>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dirty="0"/>
          </a:p>
        </p:txBody>
      </p:sp>
      <p:sp>
        <p:nvSpPr>
          <p:cNvPr id="7" name="Textplatzhalter 2">
            <a:extLst>
              <a:ext uri="{FF2B5EF4-FFF2-40B4-BE49-F238E27FC236}">
                <a16:creationId xmlns:a16="http://schemas.microsoft.com/office/drawing/2014/main" id="{893F3A66-C06B-AF4D-B8E5-8C3AF4BF1612}"/>
              </a:ext>
            </a:extLst>
          </p:cNvPr>
          <p:cNvSpPr>
            <a:spLocks noGrp="1"/>
          </p:cNvSpPr>
          <p:nvPr>
            <p:ph type="body" sz="quarter" idx="18" hasCustomPrompt="1"/>
          </p:nvPr>
        </p:nvSpPr>
        <p:spPr>
          <a:xfrm>
            <a:off x="4392208" y="4521099"/>
            <a:ext cx="3407583" cy="1548093"/>
          </a:xfrm>
          <a:solidFill>
            <a:schemeClr val="bg1">
              <a:lumMod val="95000"/>
            </a:schemeClr>
          </a:solidFill>
        </p:spPr>
        <p:txBody>
          <a:bodyPr lIns="180000" tIns="180000" rIns="180000" bIns="180000">
            <a:noAutofit/>
          </a:bodyPr>
          <a:lstStyle>
            <a:lvl1pPr marL="0" indent="0" algn="ctr">
              <a:lnSpc>
                <a:spcPct val="90000"/>
              </a:lnSpc>
              <a:spcBef>
                <a:spcPts val="1600"/>
              </a:spcBef>
              <a:spcAft>
                <a:spcPts val="800"/>
              </a:spcAft>
              <a:buFontTx/>
              <a:buNone/>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noProof="0" dirty="0"/>
              <a:t>Insert text</a:t>
            </a:r>
          </a:p>
        </p:txBody>
      </p:sp>
      <p:sp>
        <p:nvSpPr>
          <p:cNvPr id="16" name="Oval 2">
            <a:extLst>
              <a:ext uri="{FF2B5EF4-FFF2-40B4-BE49-F238E27FC236}">
                <a16:creationId xmlns:a16="http://schemas.microsoft.com/office/drawing/2014/main" id="{885ADDFA-05BC-D346-943A-1AEA9B0E0763}"/>
              </a:ext>
            </a:extLst>
          </p:cNvPr>
          <p:cNvSpPr/>
          <p:nvPr userDrawn="1"/>
        </p:nvSpPr>
        <p:spPr>
          <a:xfrm>
            <a:off x="5621523" y="3266557"/>
            <a:ext cx="948952" cy="948952"/>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dirty="0"/>
          </a:p>
        </p:txBody>
      </p:sp>
      <p:sp>
        <p:nvSpPr>
          <p:cNvPr id="8" name="Textplatzhalter 1">
            <a:extLst>
              <a:ext uri="{FF2B5EF4-FFF2-40B4-BE49-F238E27FC236}">
                <a16:creationId xmlns:a16="http://schemas.microsoft.com/office/drawing/2014/main" id="{E346A757-DDF6-1245-B097-01AD00ED362F}"/>
              </a:ext>
            </a:extLst>
          </p:cNvPr>
          <p:cNvSpPr>
            <a:spLocks noGrp="1"/>
          </p:cNvSpPr>
          <p:nvPr>
            <p:ph type="body" sz="quarter" idx="17" hasCustomPrompt="1"/>
          </p:nvPr>
        </p:nvSpPr>
        <p:spPr>
          <a:xfrm>
            <a:off x="550863" y="4521099"/>
            <a:ext cx="3407583" cy="1548093"/>
          </a:xfrm>
          <a:solidFill>
            <a:schemeClr val="bg1">
              <a:lumMod val="95000"/>
            </a:schemeClr>
          </a:solidFill>
        </p:spPr>
        <p:txBody>
          <a:bodyPr lIns="180000" tIns="180000" rIns="180000" bIns="180000">
            <a:noAutofit/>
          </a:bodyPr>
          <a:lstStyle>
            <a:lvl1pPr marL="0" indent="0" algn="ctr">
              <a:lnSpc>
                <a:spcPct val="90000"/>
              </a:lnSpc>
              <a:spcBef>
                <a:spcPts val="1600"/>
              </a:spcBef>
              <a:spcAft>
                <a:spcPts val="800"/>
              </a:spcAft>
              <a:buFontTx/>
              <a:buNone/>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noProof="0" dirty="0"/>
              <a:t>Insert text</a:t>
            </a:r>
          </a:p>
        </p:txBody>
      </p:sp>
      <p:sp>
        <p:nvSpPr>
          <p:cNvPr id="2" name="Oval 1">
            <a:extLst>
              <a:ext uri="{FF2B5EF4-FFF2-40B4-BE49-F238E27FC236}">
                <a16:creationId xmlns:a16="http://schemas.microsoft.com/office/drawing/2014/main" id="{C19D1DFD-4C3D-5D4D-90DB-298AF1F0D82F}"/>
              </a:ext>
            </a:extLst>
          </p:cNvPr>
          <p:cNvSpPr/>
          <p:nvPr userDrawn="1"/>
        </p:nvSpPr>
        <p:spPr>
          <a:xfrm>
            <a:off x="1780178" y="3266557"/>
            <a:ext cx="948952" cy="948952"/>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dirty="0"/>
          </a:p>
        </p:txBody>
      </p:sp>
      <p:sp>
        <p:nvSpPr>
          <p:cNvPr id="3" name="Picture Placeholder 1">
            <a:extLst>
              <a:ext uri="{FF2B5EF4-FFF2-40B4-BE49-F238E27FC236}">
                <a16:creationId xmlns:a16="http://schemas.microsoft.com/office/drawing/2014/main" id="{4A1AB337-6E6F-F345-BE50-D5ED6C1ADC81}"/>
              </a:ext>
            </a:extLst>
          </p:cNvPr>
          <p:cNvSpPr>
            <a:spLocks noGrp="1"/>
          </p:cNvSpPr>
          <p:nvPr>
            <p:ph type="pic" sz="quarter" idx="27" hasCustomPrompt="1"/>
          </p:nvPr>
        </p:nvSpPr>
        <p:spPr>
          <a:xfrm>
            <a:off x="0" y="1412875"/>
            <a:ext cx="12191999" cy="1548093"/>
          </a:xfrm>
        </p:spPr>
        <p:txBody>
          <a:bodyPr anchor="t"/>
          <a:lstStyle>
            <a:lvl1pPr algn="l">
              <a:defRPr sz="1600">
                <a:latin typeface="Verdana" panose="020B0604030504040204" pitchFamily="34" charset="0"/>
                <a:ea typeface="Verdana" panose="020B0604030504040204" pitchFamily="34" charset="0"/>
                <a:cs typeface="Verdana" panose="020B0604030504040204" pitchFamily="34" charset="0"/>
              </a:defRPr>
            </a:lvl1pPr>
          </a:lstStyle>
          <a:p>
            <a:r>
              <a:rPr lang="en-US" noProof="0" dirty="0"/>
              <a:t>Click icon to add picture</a:t>
            </a:r>
          </a:p>
        </p:txBody>
      </p:sp>
      <p:pic>
        <p:nvPicPr>
          <p:cNvPr id="13" name="Picture 8">
            <a:extLst>
              <a:ext uri="{FF2B5EF4-FFF2-40B4-BE49-F238E27FC236}">
                <a16:creationId xmlns:a16="http://schemas.microsoft.com/office/drawing/2014/main" id="{37076D12-374F-3549-9316-CD0DA3AF525B}"/>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4" name="Titel 3">
            <a:extLst>
              <a:ext uri="{FF2B5EF4-FFF2-40B4-BE49-F238E27FC236}">
                <a16:creationId xmlns:a16="http://schemas.microsoft.com/office/drawing/2014/main" id="{4FC74394-2361-4036-946A-DF935174C355}"/>
              </a:ext>
            </a:extLst>
          </p:cNvPr>
          <p:cNvSpPr>
            <a:spLocks noGrp="1"/>
          </p:cNvSpPr>
          <p:nvPr>
            <p:ph type="title" hasCustomPrompt="1"/>
          </p:nvPr>
        </p:nvSpPr>
        <p:spPr>
          <a:xfrm>
            <a:off x="551384" y="183600"/>
            <a:ext cx="11091600" cy="882000"/>
          </a:xfrm>
        </p:spPr>
        <p:txBody>
          <a:bodyPr/>
          <a:lstStyle>
            <a:lvl1pPr>
              <a:defRPr/>
            </a:lvl1pPr>
          </a:lstStyle>
          <a:p>
            <a:r>
              <a:rPr lang="en-US" dirty="0"/>
              <a:t>Edit master title</a:t>
            </a:r>
          </a:p>
        </p:txBody>
      </p:sp>
    </p:spTree>
    <p:extLst>
      <p:ext uri="{BB962C8B-B14F-4D97-AF65-F5344CB8AC3E}">
        <p14:creationId xmlns:p14="http://schemas.microsoft.com/office/powerpoint/2010/main" val="2894404444"/>
      </p:ext>
    </p:extLst>
  </p:cSld>
  <p:clrMapOvr>
    <a:masterClrMapping/>
  </p:clrMapOvr>
  <p:extLst>
    <p:ext uri="{DCECCB84-F9BA-43D5-87BE-67443E8EF086}">
      <p15:sldGuideLst xmlns:p15="http://schemas.microsoft.com/office/powerpoint/2012/main">
        <p15:guide id="1" orient="horz" pos="890">
          <p15:clr>
            <a:srgbClr val="FBAE40"/>
          </p15:clr>
        </p15:guide>
        <p15:guide id="2" pos="347">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Image Only">
    <p:bg>
      <p:bgPr>
        <a:solidFill>
          <a:schemeClr val="bg1"/>
        </a:solidFill>
        <a:effectLst/>
      </p:bgPr>
    </p:bg>
    <p:spTree>
      <p:nvGrpSpPr>
        <p:cNvPr id="1" name=""/>
        <p:cNvGrpSpPr/>
        <p:nvPr/>
      </p:nvGrpSpPr>
      <p:grpSpPr>
        <a:xfrm>
          <a:off x="0" y="0"/>
          <a:ext cx="0" cy="0"/>
          <a:chOff x="0" y="0"/>
          <a:chExt cx="0" cy="0"/>
        </a:xfrm>
      </p:grpSpPr>
      <p:sp>
        <p:nvSpPr>
          <p:cNvPr id="3" name="Picture Placeholder 1">
            <a:extLst>
              <a:ext uri="{FF2B5EF4-FFF2-40B4-BE49-F238E27FC236}">
                <a16:creationId xmlns:a16="http://schemas.microsoft.com/office/drawing/2014/main" id="{4A1AB337-6E6F-F345-BE50-D5ED6C1ADC81}"/>
              </a:ext>
            </a:extLst>
          </p:cNvPr>
          <p:cNvSpPr>
            <a:spLocks noGrp="1"/>
          </p:cNvSpPr>
          <p:nvPr>
            <p:ph type="pic" sz="quarter" idx="27" hasCustomPrompt="1"/>
          </p:nvPr>
        </p:nvSpPr>
        <p:spPr>
          <a:xfrm>
            <a:off x="550863" y="1412875"/>
            <a:ext cx="11090275" cy="4679950"/>
          </a:xfrm>
        </p:spPr>
        <p:txBody>
          <a:bodyPr anchor="t"/>
          <a:lstStyle>
            <a:lvl1pPr algn="l">
              <a:defRPr sz="1600"/>
            </a:lvl1pPr>
          </a:lstStyle>
          <a:p>
            <a:r>
              <a:rPr lang="en-US" noProof="0" dirty="0"/>
              <a:t>Click icon to add picture</a:t>
            </a:r>
          </a:p>
        </p:txBody>
      </p:sp>
      <p:pic>
        <p:nvPicPr>
          <p:cNvPr id="13" name="Picture 8">
            <a:extLst>
              <a:ext uri="{FF2B5EF4-FFF2-40B4-BE49-F238E27FC236}">
                <a16:creationId xmlns:a16="http://schemas.microsoft.com/office/drawing/2014/main" id="{37076D12-374F-3549-9316-CD0DA3AF525B}"/>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2" name="Titel 1">
            <a:extLst>
              <a:ext uri="{FF2B5EF4-FFF2-40B4-BE49-F238E27FC236}">
                <a16:creationId xmlns:a16="http://schemas.microsoft.com/office/drawing/2014/main" id="{CAFDD024-77B8-4F72-9618-EDCF20796051}"/>
              </a:ext>
            </a:extLst>
          </p:cNvPr>
          <p:cNvSpPr>
            <a:spLocks noGrp="1"/>
          </p:cNvSpPr>
          <p:nvPr>
            <p:ph type="title" hasCustomPrompt="1"/>
          </p:nvPr>
        </p:nvSpPr>
        <p:spPr>
          <a:xfrm>
            <a:off x="551384" y="183600"/>
            <a:ext cx="11091600" cy="882000"/>
          </a:xfrm>
        </p:spPr>
        <p:txBody>
          <a:bodyPr/>
          <a:lstStyle>
            <a:lvl1pPr>
              <a:defRPr/>
            </a:lvl1pPr>
          </a:lstStyle>
          <a:p>
            <a:r>
              <a:rPr lang="en-US" dirty="0"/>
              <a:t>Edit master title</a:t>
            </a:r>
          </a:p>
        </p:txBody>
      </p:sp>
    </p:spTree>
    <p:extLst>
      <p:ext uri="{BB962C8B-B14F-4D97-AF65-F5344CB8AC3E}">
        <p14:creationId xmlns:p14="http://schemas.microsoft.com/office/powerpoint/2010/main" val="1236799297"/>
      </p:ext>
    </p:extLst>
  </p:cSld>
  <p:clrMapOvr>
    <a:masterClrMapping/>
  </p:clrMapOvr>
  <p:extLst>
    <p:ext uri="{DCECCB84-F9BA-43D5-87BE-67443E8EF086}">
      <p15:sldGuideLst xmlns:p15="http://schemas.microsoft.com/office/powerpoint/2012/main">
        <p15:guide id="1" orient="horz" pos="890">
          <p15:clr>
            <a:srgbClr val="FBAE40"/>
          </p15:clr>
        </p15:guide>
        <p15:guide id="2" pos="347">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ntact Informatio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2C0890-933A-4D88-A6E5-9746C0D05C68}"/>
              </a:ext>
            </a:extLst>
          </p:cNvPr>
          <p:cNvSpPr>
            <a:spLocks noGrp="1"/>
          </p:cNvSpPr>
          <p:nvPr>
            <p:ph type="title" hasCustomPrompt="1"/>
          </p:nvPr>
        </p:nvSpPr>
        <p:spPr>
          <a:xfrm>
            <a:off x="551384" y="183600"/>
            <a:ext cx="11091600" cy="882000"/>
          </a:xfrm>
        </p:spPr>
        <p:txBody>
          <a:bodyPr/>
          <a:lstStyle>
            <a:lvl1pPr>
              <a:defRPr/>
            </a:lvl1pPr>
          </a:lstStyle>
          <a:p>
            <a:r>
              <a:rPr lang="en-US" dirty="0"/>
              <a:t>Edit master title</a:t>
            </a:r>
          </a:p>
        </p:txBody>
      </p:sp>
      <p:pic>
        <p:nvPicPr>
          <p:cNvPr id="3" name="Picture 8">
            <a:extLst>
              <a:ext uri="{FF2B5EF4-FFF2-40B4-BE49-F238E27FC236}">
                <a16:creationId xmlns:a16="http://schemas.microsoft.com/office/drawing/2014/main" id="{5A0E19B7-C308-40D9-9BCE-A211FEB1AA1C}"/>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4" name="Textplatzhalter 3">
            <a:extLst>
              <a:ext uri="{FF2B5EF4-FFF2-40B4-BE49-F238E27FC236}">
                <a16:creationId xmlns:a16="http://schemas.microsoft.com/office/drawing/2014/main" id="{5E095EDB-7B1C-46FC-BCF4-F6DFB4310A2F}"/>
              </a:ext>
            </a:extLst>
          </p:cNvPr>
          <p:cNvSpPr>
            <a:spLocks noGrp="1"/>
          </p:cNvSpPr>
          <p:nvPr>
            <p:ph type="body" sz="quarter" idx="20" hasCustomPrompt="1"/>
          </p:nvPr>
        </p:nvSpPr>
        <p:spPr>
          <a:xfrm>
            <a:off x="6266051" y="3387881"/>
            <a:ext cx="2520000" cy="2057343"/>
          </a:xfrm>
          <a:solidFill>
            <a:schemeClr val="bg1">
              <a:lumMod val="95000"/>
            </a:schemeClr>
          </a:solidFill>
        </p:spPr>
        <p:txBody>
          <a:bodyPr lIns="180000" tIns="180000" rIns="180000" bIns="180000">
            <a:noAutofit/>
          </a:bodyPr>
          <a:lstStyle>
            <a:lvl1pPr marL="0" indent="0" algn="ctr">
              <a:lnSpc>
                <a:spcPct val="100000"/>
              </a:lnSpc>
              <a:spcBef>
                <a:spcPts val="0"/>
              </a:spcBef>
              <a:spcAft>
                <a:spcPts val="0"/>
              </a:spcAft>
              <a:buFontTx/>
              <a:buNone/>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noProof="0" dirty="0"/>
              <a:t>Insert text</a:t>
            </a:r>
          </a:p>
        </p:txBody>
      </p:sp>
      <p:sp>
        <p:nvSpPr>
          <p:cNvPr id="5" name="Oval 3">
            <a:extLst>
              <a:ext uri="{FF2B5EF4-FFF2-40B4-BE49-F238E27FC236}">
                <a16:creationId xmlns:a16="http://schemas.microsoft.com/office/drawing/2014/main" id="{9333AD54-0688-4827-A3AC-609CE0204B25}"/>
              </a:ext>
            </a:extLst>
          </p:cNvPr>
          <p:cNvSpPr/>
          <p:nvPr userDrawn="1"/>
        </p:nvSpPr>
        <p:spPr>
          <a:xfrm>
            <a:off x="7051575" y="2132856"/>
            <a:ext cx="948952" cy="948952"/>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dirty="0"/>
          </a:p>
        </p:txBody>
      </p:sp>
      <p:sp>
        <p:nvSpPr>
          <p:cNvPr id="6" name="Textplatzhalter 2">
            <a:extLst>
              <a:ext uri="{FF2B5EF4-FFF2-40B4-BE49-F238E27FC236}">
                <a16:creationId xmlns:a16="http://schemas.microsoft.com/office/drawing/2014/main" id="{D90D96EF-FB24-41D3-9C93-C799AA2A9C56}"/>
              </a:ext>
            </a:extLst>
          </p:cNvPr>
          <p:cNvSpPr>
            <a:spLocks noGrp="1"/>
          </p:cNvSpPr>
          <p:nvPr>
            <p:ph type="body" sz="quarter" idx="18" hasCustomPrompt="1"/>
          </p:nvPr>
        </p:nvSpPr>
        <p:spPr>
          <a:xfrm>
            <a:off x="3409118" y="3387881"/>
            <a:ext cx="2520000" cy="2057343"/>
          </a:xfrm>
          <a:solidFill>
            <a:schemeClr val="bg1">
              <a:lumMod val="95000"/>
            </a:schemeClr>
          </a:solidFill>
        </p:spPr>
        <p:txBody>
          <a:bodyPr lIns="180000" tIns="180000" rIns="180000" bIns="180000">
            <a:noAutofit/>
          </a:bodyPr>
          <a:lstStyle>
            <a:lvl1pPr marL="0" indent="0" algn="ctr">
              <a:lnSpc>
                <a:spcPct val="100000"/>
              </a:lnSpc>
              <a:spcBef>
                <a:spcPts val="0"/>
              </a:spcBef>
              <a:spcAft>
                <a:spcPts val="0"/>
              </a:spcAft>
              <a:buFontTx/>
              <a:buNone/>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noProof="0" dirty="0"/>
              <a:t>Insert text</a:t>
            </a:r>
          </a:p>
        </p:txBody>
      </p:sp>
      <p:sp>
        <p:nvSpPr>
          <p:cNvPr id="7" name="Oval 2">
            <a:extLst>
              <a:ext uri="{FF2B5EF4-FFF2-40B4-BE49-F238E27FC236}">
                <a16:creationId xmlns:a16="http://schemas.microsoft.com/office/drawing/2014/main" id="{3D51BC07-790E-4188-AD2B-47D993B2BE40}"/>
              </a:ext>
            </a:extLst>
          </p:cNvPr>
          <p:cNvSpPr/>
          <p:nvPr userDrawn="1"/>
        </p:nvSpPr>
        <p:spPr>
          <a:xfrm>
            <a:off x="4194642" y="2132856"/>
            <a:ext cx="948952" cy="948952"/>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dirty="0"/>
          </a:p>
        </p:txBody>
      </p:sp>
      <p:sp>
        <p:nvSpPr>
          <p:cNvPr id="8" name="Textplatzhalter 1">
            <a:extLst>
              <a:ext uri="{FF2B5EF4-FFF2-40B4-BE49-F238E27FC236}">
                <a16:creationId xmlns:a16="http://schemas.microsoft.com/office/drawing/2014/main" id="{70B96139-F60A-40E9-AA90-E181EC18FB75}"/>
              </a:ext>
            </a:extLst>
          </p:cNvPr>
          <p:cNvSpPr>
            <a:spLocks noGrp="1"/>
          </p:cNvSpPr>
          <p:nvPr>
            <p:ph type="body" sz="quarter" idx="17" hasCustomPrompt="1"/>
          </p:nvPr>
        </p:nvSpPr>
        <p:spPr>
          <a:xfrm>
            <a:off x="551384" y="3387881"/>
            <a:ext cx="2520801" cy="2057343"/>
          </a:xfrm>
          <a:solidFill>
            <a:schemeClr val="bg1">
              <a:lumMod val="95000"/>
            </a:schemeClr>
          </a:solidFill>
        </p:spPr>
        <p:txBody>
          <a:bodyPr lIns="180000" tIns="180000" rIns="180000" bIns="180000">
            <a:noAutofit/>
          </a:bodyPr>
          <a:lstStyle>
            <a:lvl1pPr marL="0" indent="0" algn="ctr">
              <a:lnSpc>
                <a:spcPct val="100000"/>
              </a:lnSpc>
              <a:spcBef>
                <a:spcPts val="0"/>
              </a:spcBef>
              <a:spcAft>
                <a:spcPts val="0"/>
              </a:spcAft>
              <a:buFontTx/>
              <a:buNone/>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noProof="0" dirty="0"/>
              <a:t>Insert text</a:t>
            </a:r>
          </a:p>
        </p:txBody>
      </p:sp>
      <p:sp>
        <p:nvSpPr>
          <p:cNvPr id="9" name="Oval 1">
            <a:extLst>
              <a:ext uri="{FF2B5EF4-FFF2-40B4-BE49-F238E27FC236}">
                <a16:creationId xmlns:a16="http://schemas.microsoft.com/office/drawing/2014/main" id="{471B4CFF-8E58-46D3-8506-09EF01B8EEE5}"/>
              </a:ext>
            </a:extLst>
          </p:cNvPr>
          <p:cNvSpPr/>
          <p:nvPr userDrawn="1"/>
        </p:nvSpPr>
        <p:spPr>
          <a:xfrm>
            <a:off x="1337308" y="2132856"/>
            <a:ext cx="948952" cy="948952"/>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dirty="0"/>
          </a:p>
        </p:txBody>
      </p:sp>
      <p:sp>
        <p:nvSpPr>
          <p:cNvPr id="10" name="Textplatzhalter 3">
            <a:extLst>
              <a:ext uri="{FF2B5EF4-FFF2-40B4-BE49-F238E27FC236}">
                <a16:creationId xmlns:a16="http://schemas.microsoft.com/office/drawing/2014/main" id="{0A62A2C0-3F73-4976-AFA5-4B6B82359467}"/>
              </a:ext>
            </a:extLst>
          </p:cNvPr>
          <p:cNvSpPr>
            <a:spLocks noGrp="1"/>
          </p:cNvSpPr>
          <p:nvPr>
            <p:ph type="body" sz="quarter" idx="21" hasCustomPrompt="1"/>
          </p:nvPr>
        </p:nvSpPr>
        <p:spPr>
          <a:xfrm>
            <a:off x="9122984" y="3387881"/>
            <a:ext cx="2520000" cy="2057343"/>
          </a:xfrm>
          <a:solidFill>
            <a:schemeClr val="bg1">
              <a:lumMod val="95000"/>
            </a:schemeClr>
          </a:solidFill>
        </p:spPr>
        <p:txBody>
          <a:bodyPr lIns="180000" tIns="180000" rIns="180000" bIns="180000">
            <a:noAutofit/>
          </a:bodyPr>
          <a:lstStyle>
            <a:lvl1pPr marL="0" indent="0" algn="ctr">
              <a:lnSpc>
                <a:spcPct val="100000"/>
              </a:lnSpc>
              <a:spcBef>
                <a:spcPts val="0"/>
              </a:spcBef>
              <a:spcAft>
                <a:spcPts val="0"/>
              </a:spcAft>
              <a:buFontTx/>
              <a:buNone/>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noProof="0" dirty="0"/>
              <a:t>Insert text</a:t>
            </a:r>
          </a:p>
        </p:txBody>
      </p:sp>
      <p:sp>
        <p:nvSpPr>
          <p:cNvPr id="11" name="Oval 3">
            <a:extLst>
              <a:ext uri="{FF2B5EF4-FFF2-40B4-BE49-F238E27FC236}">
                <a16:creationId xmlns:a16="http://schemas.microsoft.com/office/drawing/2014/main" id="{2E530B99-7497-4782-818B-B583EE1DA7AE}"/>
              </a:ext>
            </a:extLst>
          </p:cNvPr>
          <p:cNvSpPr/>
          <p:nvPr userDrawn="1"/>
        </p:nvSpPr>
        <p:spPr>
          <a:xfrm>
            <a:off x="9908508" y="2132856"/>
            <a:ext cx="948952" cy="948952"/>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dirty="0"/>
          </a:p>
        </p:txBody>
      </p:sp>
      <p:pic>
        <p:nvPicPr>
          <p:cNvPr id="12" name="Grafik 11">
            <a:extLst>
              <a:ext uri="{FF2B5EF4-FFF2-40B4-BE49-F238E27FC236}">
                <a16:creationId xmlns:a16="http://schemas.microsoft.com/office/drawing/2014/main" id="{A926134B-8E87-4A87-82A1-0ED82399C933}"/>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603533" y="2336521"/>
            <a:ext cx="420915" cy="574908"/>
          </a:xfrm>
          <a:prstGeom prst="rect">
            <a:avLst/>
          </a:prstGeom>
        </p:spPr>
      </p:pic>
      <p:pic>
        <p:nvPicPr>
          <p:cNvPr id="13" name="Grafik 12">
            <a:extLst>
              <a:ext uri="{FF2B5EF4-FFF2-40B4-BE49-F238E27FC236}">
                <a16:creationId xmlns:a16="http://schemas.microsoft.com/office/drawing/2014/main" id="{712C0E25-90B1-4AD5-AD1E-66DADB592754}"/>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499725" y="2352547"/>
            <a:ext cx="338785" cy="533843"/>
          </a:xfrm>
          <a:prstGeom prst="rect">
            <a:avLst/>
          </a:prstGeom>
        </p:spPr>
      </p:pic>
      <p:pic>
        <p:nvPicPr>
          <p:cNvPr id="14" name="Grafik 13">
            <a:extLst>
              <a:ext uri="{FF2B5EF4-FFF2-40B4-BE49-F238E27FC236}">
                <a16:creationId xmlns:a16="http://schemas.microsoft.com/office/drawing/2014/main" id="{36438E4E-E4E2-465F-88B1-1D7F140D906C}"/>
              </a:ext>
            </a:extLst>
          </p:cNvPr>
          <p:cNvPicPr>
            <a:picLocks noChangeAspect="1"/>
          </p:cNvPicPr>
          <p:nvPr userDrawn="1"/>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7243730" y="2429543"/>
            <a:ext cx="564641" cy="379850"/>
          </a:xfrm>
          <a:prstGeom prst="rect">
            <a:avLst/>
          </a:prstGeom>
        </p:spPr>
      </p:pic>
      <p:pic>
        <p:nvPicPr>
          <p:cNvPr id="15" name="Grafik 14">
            <a:extLst>
              <a:ext uri="{FF2B5EF4-FFF2-40B4-BE49-F238E27FC236}">
                <a16:creationId xmlns:a16="http://schemas.microsoft.com/office/drawing/2014/main" id="{9E19EB6E-9BFF-414E-8575-EBC9A4FD0335}"/>
              </a:ext>
            </a:extLst>
          </p:cNvPr>
          <p:cNvPicPr>
            <a:picLocks noChangeAspect="1"/>
          </p:cNvPicPr>
          <p:nvPr userDrawn="1"/>
        </p:nvPicPr>
        <p:blipFill>
          <a:blip r:embed="rId9">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10100663" y="2325011"/>
            <a:ext cx="564642" cy="564642"/>
          </a:xfrm>
          <a:prstGeom prst="rect">
            <a:avLst/>
          </a:prstGeom>
        </p:spPr>
      </p:pic>
    </p:spTree>
    <p:extLst>
      <p:ext uri="{BB962C8B-B14F-4D97-AF65-F5344CB8AC3E}">
        <p14:creationId xmlns:p14="http://schemas.microsoft.com/office/powerpoint/2010/main" val="266928887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Final Slide with Backgroundimage English">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B4F4BC6-38FF-6D44-86CB-A1C7547CE936}"/>
              </a:ext>
            </a:extLst>
          </p:cNvPr>
          <p:cNvSpPr/>
          <p:nvPr userDrawn="1"/>
        </p:nvSpPr>
        <p:spPr>
          <a:xfrm>
            <a:off x="4439816" y="4509120"/>
            <a:ext cx="3240000" cy="461665"/>
          </a:xfrm>
          <a:prstGeom prst="rect">
            <a:avLst/>
          </a:prstGeom>
        </p:spPr>
        <p:txBody>
          <a:bodyPr wrap="square">
            <a:spAutoFit/>
          </a:bodyPr>
          <a:lstStyle/>
          <a:p>
            <a:pPr algn="ctr"/>
            <a:r>
              <a:rPr lang="en-US" sz="2400" b="0" dirty="0">
                <a:solidFill>
                  <a:schemeClr val="bg1"/>
                </a:solidFill>
                <a:latin typeface="Verdana" panose="020B0604030504040204" pitchFamily="34" charset="0"/>
                <a:ea typeface="Verdana" panose="020B0604030504040204" pitchFamily="34" charset="0"/>
                <a:cs typeface="Verdana" panose="020B0604030504040204" pitchFamily="34" charset="0"/>
              </a:rPr>
              <a:t>www.avl.com</a:t>
            </a:r>
          </a:p>
        </p:txBody>
      </p:sp>
      <p:sp>
        <p:nvSpPr>
          <p:cNvPr id="15" name="txt_SecurityLevel">
            <a:extLst>
              <a:ext uri="{FF2B5EF4-FFF2-40B4-BE49-F238E27FC236}">
                <a16:creationId xmlns:a16="http://schemas.microsoft.com/office/drawing/2014/main" id="{2C04D41F-A36B-124F-B1FA-2681CD48980D}"/>
              </a:ext>
            </a:extLst>
          </p:cNvPr>
          <p:cNvSpPr txBox="1">
            <a:spLocks/>
          </p:cNvSpPr>
          <p:nvPr userDrawn="1"/>
        </p:nvSpPr>
        <p:spPr>
          <a:xfrm>
            <a:off x="10571659" y="6486200"/>
            <a:ext cx="512961" cy="153888"/>
          </a:xfrm>
          <a:prstGeom prst="rect">
            <a:avLst/>
          </a:prstGeom>
        </p:spPr>
        <p:txBody>
          <a:bodyPr vert="horz" wrap="non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Internal</a:t>
            </a:r>
            <a:endParaRPr lang="en-US" sz="1000" dirty="0">
              <a:solidFill>
                <a:schemeClr val="bg1"/>
              </a:solidFill>
              <a:latin typeface="+mn-lt"/>
            </a:endParaRPr>
          </a:p>
        </p:txBody>
      </p:sp>
      <p:sp>
        <p:nvSpPr>
          <p:cNvPr id="11" name="Rectangle 10">
            <a:extLst>
              <a:ext uri="{FF2B5EF4-FFF2-40B4-BE49-F238E27FC236}">
                <a16:creationId xmlns:a16="http://schemas.microsoft.com/office/drawing/2014/main" id="{E06DA23D-E56E-F849-A442-40F6806721EF}"/>
              </a:ext>
            </a:extLst>
          </p:cNvPr>
          <p:cNvSpPr/>
          <p:nvPr userDrawn="1"/>
        </p:nvSpPr>
        <p:spPr>
          <a:xfrm>
            <a:off x="10571659" y="6777384"/>
            <a:ext cx="767838"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9">
            <a:extLst>
              <a:ext uri="{FF2B5EF4-FFF2-40B4-BE49-F238E27FC236}">
                <a16:creationId xmlns:a16="http://schemas.microsoft.com/office/drawing/2014/main" id="{4B13E932-EC54-4884-97B7-16E49CA078C6}"/>
              </a:ext>
            </a:extLst>
          </p:cNvPr>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91000"/>
                    </a14:imgEffect>
                  </a14:imgLayer>
                </a14:imgProps>
              </a:ext>
              <a:ext uri="{28A0092B-C50C-407E-A947-70E740481C1C}">
                <a14:useLocalDpi xmlns:a14="http://schemas.microsoft.com/office/drawing/2010/main"/>
              </a:ext>
            </a:extLst>
          </a:blip>
          <a:stretch>
            <a:fillRect/>
          </a:stretch>
        </p:blipFill>
        <p:spPr>
          <a:xfrm>
            <a:off x="4474800" y="2959200"/>
            <a:ext cx="3240000" cy="1411717"/>
          </a:xfrm>
          <a:prstGeom prst="rect">
            <a:avLst/>
          </a:prstGeom>
        </p:spPr>
      </p:pic>
      <p:sp>
        <p:nvSpPr>
          <p:cNvPr id="2" name="Rechteck 1">
            <a:extLst>
              <a:ext uri="{FF2B5EF4-FFF2-40B4-BE49-F238E27FC236}">
                <a16:creationId xmlns:a16="http://schemas.microsoft.com/office/drawing/2014/main" id="{BAD0A525-E15B-4D2E-BCA3-3436E50C5502}"/>
              </a:ext>
            </a:extLst>
          </p:cNvPr>
          <p:cNvSpPr/>
          <p:nvPr userDrawn="1"/>
        </p:nvSpPr>
        <p:spPr>
          <a:xfrm>
            <a:off x="2926800" y="1555200"/>
            <a:ext cx="6337300" cy="7200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tIns="0" rIns="0" bIns="0" rtlCol="0" anchor="t" anchorCtr="0"/>
          <a:lstStyle/>
          <a:p>
            <a:pPr algn="ctr"/>
            <a:r>
              <a:rPr lang="en-US" sz="4200" dirty="0"/>
              <a:t>Thank you</a:t>
            </a:r>
          </a:p>
        </p:txBody>
      </p:sp>
    </p:spTree>
    <p:extLst>
      <p:ext uri="{BB962C8B-B14F-4D97-AF65-F5344CB8AC3E}">
        <p14:creationId xmlns:p14="http://schemas.microsoft.com/office/powerpoint/2010/main" val="20314182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2_Final Slide with Backgroundimage English">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5" name="txt_SecurityLevel">
            <a:extLst>
              <a:ext uri="{FF2B5EF4-FFF2-40B4-BE49-F238E27FC236}">
                <a16:creationId xmlns:a16="http://schemas.microsoft.com/office/drawing/2014/main" id="{CE07761F-8075-594B-B2AC-409FB81BC59C}"/>
              </a:ext>
            </a:extLst>
          </p:cNvPr>
          <p:cNvSpPr txBox="1">
            <a:spLocks/>
          </p:cNvSpPr>
          <p:nvPr userDrawn="1"/>
        </p:nvSpPr>
        <p:spPr>
          <a:xfrm>
            <a:off x="10571659" y="6486200"/>
            <a:ext cx="512961" cy="153888"/>
          </a:xfrm>
          <a:prstGeom prst="rect">
            <a:avLst/>
          </a:prstGeom>
        </p:spPr>
        <p:txBody>
          <a:bodyPr vert="horz" wrap="non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Internal</a:t>
            </a:r>
            <a:endParaRPr lang="en-US" sz="1000" dirty="0">
              <a:solidFill>
                <a:schemeClr val="bg1"/>
              </a:solidFill>
              <a:latin typeface="+mn-lt"/>
            </a:endParaRPr>
          </a:p>
        </p:txBody>
      </p:sp>
      <p:sp>
        <p:nvSpPr>
          <p:cNvPr id="11" name="Rectangle 10">
            <a:extLst>
              <a:ext uri="{FF2B5EF4-FFF2-40B4-BE49-F238E27FC236}">
                <a16:creationId xmlns:a16="http://schemas.microsoft.com/office/drawing/2014/main" id="{0F846C6A-DA4D-6348-A390-91D12404C272}"/>
              </a:ext>
            </a:extLst>
          </p:cNvPr>
          <p:cNvSpPr/>
          <p:nvPr userDrawn="1"/>
        </p:nvSpPr>
        <p:spPr>
          <a:xfrm>
            <a:off x="10571659" y="6777384"/>
            <a:ext cx="767838"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00DDC688-0A08-174B-9223-07D60B36E623}"/>
              </a:ext>
            </a:extLst>
          </p:cNvPr>
          <p:cNvSpPr/>
          <p:nvPr userDrawn="1"/>
        </p:nvSpPr>
        <p:spPr>
          <a:xfrm>
            <a:off x="4439816" y="4509120"/>
            <a:ext cx="3240000" cy="461665"/>
          </a:xfrm>
          <a:prstGeom prst="rect">
            <a:avLst/>
          </a:prstGeom>
        </p:spPr>
        <p:txBody>
          <a:bodyPr wrap="square">
            <a:spAutoFit/>
          </a:bodyPr>
          <a:lstStyle/>
          <a:p>
            <a:pPr algn="ctr"/>
            <a:r>
              <a:rPr lang="en-US" sz="2400" b="0" dirty="0">
                <a:solidFill>
                  <a:schemeClr val="bg1"/>
                </a:solidFill>
                <a:latin typeface="Verdana" panose="020B0604030504040204" pitchFamily="34" charset="0"/>
                <a:ea typeface="Verdana" panose="020B0604030504040204" pitchFamily="34" charset="0"/>
                <a:cs typeface="Verdana" panose="020B0604030504040204" pitchFamily="34" charset="0"/>
              </a:rPr>
              <a:t>www.avl.com</a:t>
            </a:r>
          </a:p>
        </p:txBody>
      </p:sp>
      <p:pic>
        <p:nvPicPr>
          <p:cNvPr id="8" name="Picture 9">
            <a:extLst>
              <a:ext uri="{FF2B5EF4-FFF2-40B4-BE49-F238E27FC236}">
                <a16:creationId xmlns:a16="http://schemas.microsoft.com/office/drawing/2014/main" id="{3FDC8665-1AB9-4378-8A59-B3A53D699BED}"/>
              </a:ext>
            </a:extLst>
          </p:cNvPr>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91000"/>
                    </a14:imgEffect>
                  </a14:imgLayer>
                </a14:imgProps>
              </a:ext>
              <a:ext uri="{28A0092B-C50C-407E-A947-70E740481C1C}">
                <a14:useLocalDpi xmlns:a14="http://schemas.microsoft.com/office/drawing/2010/main"/>
              </a:ext>
            </a:extLst>
          </a:blip>
          <a:stretch>
            <a:fillRect/>
          </a:stretch>
        </p:blipFill>
        <p:spPr>
          <a:xfrm>
            <a:off x="4474800" y="2959200"/>
            <a:ext cx="3240000" cy="1411717"/>
          </a:xfrm>
          <a:prstGeom prst="rect">
            <a:avLst/>
          </a:prstGeom>
        </p:spPr>
      </p:pic>
      <p:sp>
        <p:nvSpPr>
          <p:cNvPr id="2" name="Rechteck 1">
            <a:extLst>
              <a:ext uri="{FF2B5EF4-FFF2-40B4-BE49-F238E27FC236}">
                <a16:creationId xmlns:a16="http://schemas.microsoft.com/office/drawing/2014/main" id="{C73710FB-DBA0-43BD-8D16-A05D7D9D2126}"/>
              </a:ext>
            </a:extLst>
          </p:cNvPr>
          <p:cNvSpPr/>
          <p:nvPr userDrawn="1"/>
        </p:nvSpPr>
        <p:spPr>
          <a:xfrm>
            <a:off x="2926800" y="1555200"/>
            <a:ext cx="6337300" cy="7200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tIns="0" rIns="0" bIns="0" rtlCol="0" anchor="t" anchorCtr="0"/>
          <a:lstStyle/>
          <a:p>
            <a:pPr algn="ctr"/>
            <a:r>
              <a:rPr lang="en-US" sz="4200" dirty="0"/>
              <a:t>Thank you</a:t>
            </a:r>
          </a:p>
        </p:txBody>
      </p:sp>
    </p:spTree>
    <p:extLst>
      <p:ext uri="{BB962C8B-B14F-4D97-AF65-F5344CB8AC3E}">
        <p14:creationId xmlns:p14="http://schemas.microsoft.com/office/powerpoint/2010/main" val="196051634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3_Final Slide with Backgroundimage English">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xt_SecurityLevel">
            <a:extLst>
              <a:ext uri="{FF2B5EF4-FFF2-40B4-BE49-F238E27FC236}">
                <a16:creationId xmlns:a16="http://schemas.microsoft.com/office/drawing/2014/main" id="{6002A4E0-7846-2048-A59A-AC79A0A012D4}"/>
              </a:ext>
            </a:extLst>
          </p:cNvPr>
          <p:cNvSpPr txBox="1">
            <a:spLocks/>
          </p:cNvSpPr>
          <p:nvPr userDrawn="1"/>
        </p:nvSpPr>
        <p:spPr>
          <a:xfrm>
            <a:off x="10571659" y="6486200"/>
            <a:ext cx="512961" cy="153888"/>
          </a:xfrm>
          <a:prstGeom prst="rect">
            <a:avLst/>
          </a:prstGeom>
        </p:spPr>
        <p:txBody>
          <a:bodyPr vert="horz" wrap="non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Internal</a:t>
            </a:r>
            <a:endParaRPr lang="en-US" sz="1000" dirty="0">
              <a:solidFill>
                <a:schemeClr val="bg1"/>
              </a:solidFill>
              <a:latin typeface="+mn-lt"/>
            </a:endParaRPr>
          </a:p>
        </p:txBody>
      </p:sp>
      <p:sp>
        <p:nvSpPr>
          <p:cNvPr id="11" name="Rectangle 10">
            <a:extLst>
              <a:ext uri="{FF2B5EF4-FFF2-40B4-BE49-F238E27FC236}">
                <a16:creationId xmlns:a16="http://schemas.microsoft.com/office/drawing/2014/main" id="{38F5EB9B-DFD3-F247-8AAE-D6B244D90622}"/>
              </a:ext>
            </a:extLst>
          </p:cNvPr>
          <p:cNvSpPr/>
          <p:nvPr userDrawn="1"/>
        </p:nvSpPr>
        <p:spPr>
          <a:xfrm>
            <a:off x="10571659" y="6777384"/>
            <a:ext cx="767838"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913C27F4-415B-8A4E-8B8E-A624B9EE4853}"/>
              </a:ext>
            </a:extLst>
          </p:cNvPr>
          <p:cNvSpPr/>
          <p:nvPr userDrawn="1"/>
        </p:nvSpPr>
        <p:spPr>
          <a:xfrm>
            <a:off x="4439816" y="4509120"/>
            <a:ext cx="3240000" cy="461665"/>
          </a:xfrm>
          <a:prstGeom prst="rect">
            <a:avLst/>
          </a:prstGeom>
        </p:spPr>
        <p:txBody>
          <a:bodyPr wrap="square">
            <a:spAutoFit/>
          </a:bodyPr>
          <a:lstStyle/>
          <a:p>
            <a:pPr algn="ctr"/>
            <a:r>
              <a:rPr lang="en-US" sz="2400" b="0" dirty="0">
                <a:solidFill>
                  <a:schemeClr val="bg1"/>
                </a:solidFill>
                <a:latin typeface="Verdana" panose="020B0604030504040204" pitchFamily="34" charset="0"/>
                <a:ea typeface="Verdana" panose="020B0604030504040204" pitchFamily="34" charset="0"/>
                <a:cs typeface="Verdana" panose="020B0604030504040204" pitchFamily="34" charset="0"/>
              </a:rPr>
              <a:t>www.avl.com</a:t>
            </a:r>
          </a:p>
        </p:txBody>
      </p:sp>
      <p:pic>
        <p:nvPicPr>
          <p:cNvPr id="8" name="Picture 9">
            <a:extLst>
              <a:ext uri="{FF2B5EF4-FFF2-40B4-BE49-F238E27FC236}">
                <a16:creationId xmlns:a16="http://schemas.microsoft.com/office/drawing/2014/main" id="{56A94198-E068-4F8F-8975-A2ED469CC39F}"/>
              </a:ext>
            </a:extLst>
          </p:cNvPr>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91000"/>
                    </a14:imgEffect>
                  </a14:imgLayer>
                </a14:imgProps>
              </a:ext>
              <a:ext uri="{28A0092B-C50C-407E-A947-70E740481C1C}">
                <a14:useLocalDpi xmlns:a14="http://schemas.microsoft.com/office/drawing/2010/main"/>
              </a:ext>
            </a:extLst>
          </a:blip>
          <a:stretch>
            <a:fillRect/>
          </a:stretch>
        </p:blipFill>
        <p:spPr>
          <a:xfrm>
            <a:off x="4474800" y="2959200"/>
            <a:ext cx="3240000" cy="1411717"/>
          </a:xfrm>
          <a:prstGeom prst="rect">
            <a:avLst/>
          </a:prstGeom>
        </p:spPr>
      </p:pic>
      <p:sp>
        <p:nvSpPr>
          <p:cNvPr id="7" name="Rechteck 6">
            <a:extLst>
              <a:ext uri="{FF2B5EF4-FFF2-40B4-BE49-F238E27FC236}">
                <a16:creationId xmlns:a16="http://schemas.microsoft.com/office/drawing/2014/main" id="{6B54ED7D-53DA-49CE-BD46-5234992396A2}"/>
              </a:ext>
            </a:extLst>
          </p:cNvPr>
          <p:cNvSpPr/>
          <p:nvPr userDrawn="1"/>
        </p:nvSpPr>
        <p:spPr>
          <a:xfrm>
            <a:off x="2926800" y="1555200"/>
            <a:ext cx="6337300" cy="7200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tIns="0" rIns="0" bIns="0" rtlCol="0" anchor="t" anchorCtr="0"/>
          <a:lstStyle/>
          <a:p>
            <a:pPr algn="ctr"/>
            <a:r>
              <a:rPr lang="en-US" sz="4200" dirty="0"/>
              <a:t>Thank you</a:t>
            </a:r>
          </a:p>
        </p:txBody>
      </p:sp>
    </p:spTree>
    <p:extLst>
      <p:ext uri="{BB962C8B-B14F-4D97-AF65-F5344CB8AC3E}">
        <p14:creationId xmlns:p14="http://schemas.microsoft.com/office/powerpoint/2010/main" val="162290390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4_Final Slide with Backgroundimage English">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5" name="txt_SecurityLevel">
            <a:extLst>
              <a:ext uri="{FF2B5EF4-FFF2-40B4-BE49-F238E27FC236}">
                <a16:creationId xmlns:a16="http://schemas.microsoft.com/office/drawing/2014/main" id="{64AC22A3-6538-2744-ACBD-4EECEFDDFCFE}"/>
              </a:ext>
            </a:extLst>
          </p:cNvPr>
          <p:cNvSpPr txBox="1">
            <a:spLocks/>
          </p:cNvSpPr>
          <p:nvPr userDrawn="1"/>
        </p:nvSpPr>
        <p:spPr>
          <a:xfrm>
            <a:off x="10571659" y="6486200"/>
            <a:ext cx="512961" cy="153888"/>
          </a:xfrm>
          <a:prstGeom prst="rect">
            <a:avLst/>
          </a:prstGeom>
        </p:spPr>
        <p:txBody>
          <a:bodyPr vert="horz" wrap="non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Internal</a:t>
            </a:r>
            <a:endParaRPr lang="en-US" sz="1000" dirty="0">
              <a:solidFill>
                <a:schemeClr val="bg1"/>
              </a:solidFill>
              <a:latin typeface="+mn-lt"/>
            </a:endParaRPr>
          </a:p>
        </p:txBody>
      </p:sp>
      <p:sp>
        <p:nvSpPr>
          <p:cNvPr id="11" name="Rectangle 10">
            <a:extLst>
              <a:ext uri="{FF2B5EF4-FFF2-40B4-BE49-F238E27FC236}">
                <a16:creationId xmlns:a16="http://schemas.microsoft.com/office/drawing/2014/main" id="{DD96985B-F13E-1B47-A7C0-FCC7B18EE6EC}"/>
              </a:ext>
            </a:extLst>
          </p:cNvPr>
          <p:cNvSpPr/>
          <p:nvPr userDrawn="1"/>
        </p:nvSpPr>
        <p:spPr>
          <a:xfrm>
            <a:off x="10571659" y="6777384"/>
            <a:ext cx="767838"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57927E9-A12F-BE49-ADE4-0BFE3502D6B3}"/>
              </a:ext>
            </a:extLst>
          </p:cNvPr>
          <p:cNvSpPr/>
          <p:nvPr userDrawn="1"/>
        </p:nvSpPr>
        <p:spPr>
          <a:xfrm>
            <a:off x="4439816" y="4509120"/>
            <a:ext cx="3240000" cy="461665"/>
          </a:xfrm>
          <a:prstGeom prst="rect">
            <a:avLst/>
          </a:prstGeom>
        </p:spPr>
        <p:txBody>
          <a:bodyPr wrap="square">
            <a:spAutoFit/>
          </a:bodyPr>
          <a:lstStyle/>
          <a:p>
            <a:pPr algn="ctr"/>
            <a:r>
              <a:rPr lang="en-US" sz="2400" b="0" dirty="0">
                <a:solidFill>
                  <a:schemeClr val="bg1"/>
                </a:solidFill>
                <a:latin typeface="Verdana" panose="020B0604030504040204" pitchFamily="34" charset="0"/>
                <a:ea typeface="Verdana" panose="020B0604030504040204" pitchFamily="34" charset="0"/>
                <a:cs typeface="Verdana" panose="020B0604030504040204" pitchFamily="34" charset="0"/>
              </a:rPr>
              <a:t>www.avl.com</a:t>
            </a:r>
          </a:p>
        </p:txBody>
      </p:sp>
      <p:pic>
        <p:nvPicPr>
          <p:cNvPr id="8" name="Picture 9">
            <a:extLst>
              <a:ext uri="{FF2B5EF4-FFF2-40B4-BE49-F238E27FC236}">
                <a16:creationId xmlns:a16="http://schemas.microsoft.com/office/drawing/2014/main" id="{A5AEB800-205E-4850-A299-590128CCA115}"/>
              </a:ext>
            </a:extLst>
          </p:cNvPr>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91000"/>
                    </a14:imgEffect>
                  </a14:imgLayer>
                </a14:imgProps>
              </a:ext>
              <a:ext uri="{28A0092B-C50C-407E-A947-70E740481C1C}">
                <a14:useLocalDpi xmlns:a14="http://schemas.microsoft.com/office/drawing/2010/main"/>
              </a:ext>
            </a:extLst>
          </a:blip>
          <a:stretch>
            <a:fillRect/>
          </a:stretch>
        </p:blipFill>
        <p:spPr>
          <a:xfrm>
            <a:off x="4474800" y="2959200"/>
            <a:ext cx="3240000" cy="1411717"/>
          </a:xfrm>
          <a:prstGeom prst="rect">
            <a:avLst/>
          </a:prstGeom>
        </p:spPr>
      </p:pic>
      <p:sp>
        <p:nvSpPr>
          <p:cNvPr id="7" name="Rechteck 6">
            <a:extLst>
              <a:ext uri="{FF2B5EF4-FFF2-40B4-BE49-F238E27FC236}">
                <a16:creationId xmlns:a16="http://schemas.microsoft.com/office/drawing/2014/main" id="{B7251281-4B05-4260-A2CD-D9560A4C43BA}"/>
              </a:ext>
            </a:extLst>
          </p:cNvPr>
          <p:cNvSpPr/>
          <p:nvPr userDrawn="1"/>
        </p:nvSpPr>
        <p:spPr>
          <a:xfrm>
            <a:off x="2926800" y="1555200"/>
            <a:ext cx="6337300" cy="7200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tIns="0" rIns="0" bIns="0" rtlCol="0" anchor="t" anchorCtr="0"/>
          <a:lstStyle/>
          <a:p>
            <a:pPr algn="ctr"/>
            <a:r>
              <a:rPr lang="en-US" sz="4200" dirty="0"/>
              <a:t>Thank you</a:t>
            </a:r>
          </a:p>
        </p:txBody>
      </p:sp>
    </p:spTree>
    <p:extLst>
      <p:ext uri="{BB962C8B-B14F-4D97-AF65-F5344CB8AC3E}">
        <p14:creationId xmlns:p14="http://schemas.microsoft.com/office/powerpoint/2010/main" val="2323063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bg1"/>
        </a:solidFill>
        <a:effectLst/>
      </p:bgPr>
    </p:bg>
    <p:spTree>
      <p:nvGrpSpPr>
        <p:cNvPr id="1" name=""/>
        <p:cNvGrpSpPr/>
        <p:nvPr/>
      </p:nvGrpSpPr>
      <p:grpSpPr>
        <a:xfrm>
          <a:off x="0" y="0"/>
          <a:ext cx="0" cy="0"/>
          <a:chOff x="0" y="0"/>
          <a:chExt cx="0" cy="0"/>
        </a:xfrm>
      </p:grpSpPr>
      <p:sp>
        <p:nvSpPr>
          <p:cNvPr id="37" name="Textplatzhalter 4">
            <a:extLst>
              <a:ext uri="{FF2B5EF4-FFF2-40B4-BE49-F238E27FC236}">
                <a16:creationId xmlns:a16="http://schemas.microsoft.com/office/drawing/2014/main" id="{6D109ACD-70AB-724C-ABCF-E36C7CB37EF5}"/>
              </a:ext>
            </a:extLst>
          </p:cNvPr>
          <p:cNvSpPr>
            <a:spLocks noGrp="1"/>
          </p:cNvSpPr>
          <p:nvPr>
            <p:ph type="body" sz="quarter" idx="46" hasCustomPrompt="1"/>
          </p:nvPr>
        </p:nvSpPr>
        <p:spPr>
          <a:xfrm>
            <a:off x="550800" y="4921118"/>
            <a:ext cx="720000" cy="720000"/>
          </a:xfrm>
          <a:prstGeom prst="flowChartConnector">
            <a:avLst/>
          </a:prstGeom>
          <a:solidFill>
            <a:schemeClr val="bg1">
              <a:lumMod val="95000"/>
            </a:schemeClr>
          </a:solidFill>
        </p:spPr>
        <p:txBody>
          <a:bodyPr lIns="0" tIns="0" rIns="0" bIns="0" anchor="ctr">
            <a:noAutofit/>
          </a:bodyPr>
          <a:lstStyle>
            <a:lvl1pPr marL="0" indent="0" algn="ctr">
              <a:buFont typeface="+mj-lt"/>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4</a:t>
            </a:r>
          </a:p>
        </p:txBody>
      </p:sp>
      <p:sp>
        <p:nvSpPr>
          <p:cNvPr id="35" name="Textplatzhalter 3">
            <a:extLst>
              <a:ext uri="{FF2B5EF4-FFF2-40B4-BE49-F238E27FC236}">
                <a16:creationId xmlns:a16="http://schemas.microsoft.com/office/drawing/2014/main" id="{7D35D1B4-226F-6848-9D70-8F48208C0EB2}"/>
              </a:ext>
            </a:extLst>
          </p:cNvPr>
          <p:cNvSpPr>
            <a:spLocks noGrp="1"/>
          </p:cNvSpPr>
          <p:nvPr>
            <p:ph type="body" sz="quarter" idx="45" hasCustomPrompt="1"/>
          </p:nvPr>
        </p:nvSpPr>
        <p:spPr>
          <a:xfrm>
            <a:off x="550800" y="3847682"/>
            <a:ext cx="720000" cy="720000"/>
          </a:xfrm>
          <a:prstGeom prst="flowChartConnector">
            <a:avLst/>
          </a:prstGeom>
          <a:solidFill>
            <a:schemeClr val="bg1">
              <a:lumMod val="95000"/>
            </a:schemeClr>
          </a:solidFill>
        </p:spPr>
        <p:txBody>
          <a:bodyPr lIns="0" tIns="0" rIns="0" bIns="0" anchor="ctr">
            <a:noAutofit/>
          </a:bodyPr>
          <a:lstStyle>
            <a:lvl1pPr marL="0" indent="0" algn="ctr">
              <a:buFont typeface="+mj-lt"/>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3</a:t>
            </a:r>
          </a:p>
        </p:txBody>
      </p:sp>
      <p:sp>
        <p:nvSpPr>
          <p:cNvPr id="33" name="Textplatzhalter 2">
            <a:extLst>
              <a:ext uri="{FF2B5EF4-FFF2-40B4-BE49-F238E27FC236}">
                <a16:creationId xmlns:a16="http://schemas.microsoft.com/office/drawing/2014/main" id="{9F3A506C-7A9C-AC44-B6E3-77D778089345}"/>
              </a:ext>
            </a:extLst>
          </p:cNvPr>
          <p:cNvSpPr>
            <a:spLocks noGrp="1"/>
          </p:cNvSpPr>
          <p:nvPr>
            <p:ph type="body" sz="quarter" idx="44" hasCustomPrompt="1"/>
          </p:nvPr>
        </p:nvSpPr>
        <p:spPr>
          <a:xfrm>
            <a:off x="550800" y="2774245"/>
            <a:ext cx="720000" cy="720000"/>
          </a:xfrm>
          <a:prstGeom prst="flowChartConnector">
            <a:avLst/>
          </a:prstGeom>
          <a:solidFill>
            <a:schemeClr val="bg1">
              <a:lumMod val="95000"/>
            </a:schemeClr>
          </a:solidFill>
        </p:spPr>
        <p:txBody>
          <a:bodyPr lIns="0" tIns="0" rIns="0" bIns="0" anchor="ctr">
            <a:noAutofit/>
          </a:bodyPr>
          <a:lstStyle>
            <a:lvl1pPr marL="0" indent="0" algn="ctr">
              <a:buFont typeface="+mj-lt"/>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2</a:t>
            </a:r>
          </a:p>
        </p:txBody>
      </p:sp>
      <p:sp>
        <p:nvSpPr>
          <p:cNvPr id="16" name="Textplatzhalter 1.2">
            <a:extLst>
              <a:ext uri="{FF2B5EF4-FFF2-40B4-BE49-F238E27FC236}">
                <a16:creationId xmlns:a16="http://schemas.microsoft.com/office/drawing/2014/main" id="{C696809A-C38E-7847-A394-1EB1E9FCC0CB}"/>
              </a:ext>
            </a:extLst>
          </p:cNvPr>
          <p:cNvSpPr>
            <a:spLocks noGrp="1"/>
          </p:cNvSpPr>
          <p:nvPr>
            <p:ph type="body" sz="quarter" idx="36" hasCustomPrompt="1"/>
          </p:nvPr>
        </p:nvSpPr>
        <p:spPr>
          <a:xfrm>
            <a:off x="1703511" y="2284522"/>
            <a:ext cx="9937104" cy="515751"/>
          </a:xfrm>
          <a:prstGeom prst="rect">
            <a:avLst/>
          </a:prstGeom>
        </p:spPr>
        <p:txBody>
          <a:bodyPr lIns="0" tIns="0" rIns="0" bIns="0">
            <a:noAutofit/>
          </a:bodyPr>
          <a:lstStyle>
            <a:lvl1pPr marL="0" indent="0">
              <a:buFontTx/>
              <a:buNone/>
              <a:defRPr sz="1400" b="0"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here</a:t>
            </a:r>
          </a:p>
        </p:txBody>
      </p:sp>
      <p:sp>
        <p:nvSpPr>
          <p:cNvPr id="12" name="Textplatzhalter 1.1">
            <a:extLst>
              <a:ext uri="{FF2B5EF4-FFF2-40B4-BE49-F238E27FC236}">
                <a16:creationId xmlns:a16="http://schemas.microsoft.com/office/drawing/2014/main" id="{AA85F2DF-ACC8-1648-B318-2812EDDA8602}"/>
              </a:ext>
            </a:extLst>
          </p:cNvPr>
          <p:cNvSpPr>
            <a:spLocks noGrp="1"/>
          </p:cNvSpPr>
          <p:nvPr>
            <p:ph type="body" sz="quarter" idx="21" hasCustomPrompt="1"/>
          </p:nvPr>
        </p:nvSpPr>
        <p:spPr>
          <a:xfrm>
            <a:off x="1703511" y="1942802"/>
            <a:ext cx="9937104" cy="236013"/>
          </a:xfrm>
          <a:prstGeom prst="rect">
            <a:avLst/>
          </a:prstGeom>
        </p:spPr>
        <p:txBody>
          <a:bodyPr lIns="0" tIns="0" rIns="0" bIns="0" anchor="ctr" anchorCtr="0">
            <a:noAutofit/>
          </a:bodyPr>
          <a:lstStyle>
            <a:lvl1pPr marL="0" indent="0">
              <a:buFontTx/>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a:t>
            </a:r>
            <a:r>
              <a:rPr lang="en-US" noProof="0" dirty="0"/>
              <a:t>here</a:t>
            </a:r>
          </a:p>
        </p:txBody>
      </p:sp>
      <p:sp>
        <p:nvSpPr>
          <p:cNvPr id="23" name="Textplatzhalter 1">
            <a:extLst>
              <a:ext uri="{FF2B5EF4-FFF2-40B4-BE49-F238E27FC236}">
                <a16:creationId xmlns:a16="http://schemas.microsoft.com/office/drawing/2014/main" id="{9D6B87CA-8968-7440-AE0A-F5F27FAD4CC2}"/>
              </a:ext>
            </a:extLst>
          </p:cNvPr>
          <p:cNvSpPr>
            <a:spLocks noGrp="1"/>
          </p:cNvSpPr>
          <p:nvPr>
            <p:ph type="body" sz="quarter" idx="43" hasCustomPrompt="1"/>
          </p:nvPr>
        </p:nvSpPr>
        <p:spPr>
          <a:xfrm>
            <a:off x="550800" y="1700808"/>
            <a:ext cx="720000" cy="720000"/>
          </a:xfrm>
          <a:prstGeom prst="flowChartConnector">
            <a:avLst/>
          </a:prstGeom>
          <a:solidFill>
            <a:schemeClr val="bg1">
              <a:lumMod val="95000"/>
            </a:schemeClr>
          </a:solidFill>
        </p:spPr>
        <p:txBody>
          <a:bodyPr lIns="0" tIns="0" rIns="0" bIns="0" anchor="ctr">
            <a:noAutofit/>
          </a:bodyPr>
          <a:lstStyle>
            <a:lvl1pPr marL="0" indent="0" algn="ctr">
              <a:buFont typeface="+mj-lt"/>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1</a:t>
            </a:r>
          </a:p>
        </p:txBody>
      </p:sp>
      <p:pic>
        <p:nvPicPr>
          <p:cNvPr id="14" name="Picture 8">
            <a:extLst>
              <a:ext uri="{FF2B5EF4-FFF2-40B4-BE49-F238E27FC236}">
                <a16:creationId xmlns:a16="http://schemas.microsoft.com/office/drawing/2014/main" id="{000DD450-6575-1E45-8541-DA0D35514069}"/>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2" name="Titel 1">
            <a:extLst>
              <a:ext uri="{FF2B5EF4-FFF2-40B4-BE49-F238E27FC236}">
                <a16:creationId xmlns:a16="http://schemas.microsoft.com/office/drawing/2014/main" id="{5EDC9A06-3DF9-4FAD-9D81-C7E1A7706741}"/>
              </a:ext>
            </a:extLst>
          </p:cNvPr>
          <p:cNvSpPr>
            <a:spLocks noGrp="1"/>
          </p:cNvSpPr>
          <p:nvPr>
            <p:ph type="title" hasCustomPrompt="1"/>
          </p:nvPr>
        </p:nvSpPr>
        <p:spPr>
          <a:xfrm>
            <a:off x="551384" y="183600"/>
            <a:ext cx="11091600" cy="882000"/>
          </a:xfrm>
        </p:spPr>
        <p:txBody>
          <a:bodyPr/>
          <a:lstStyle>
            <a:lvl1pPr>
              <a:defRPr/>
            </a:lvl1pPr>
          </a:lstStyle>
          <a:p>
            <a:r>
              <a:rPr lang="en-US" dirty="0"/>
              <a:t>Edit master title</a:t>
            </a:r>
          </a:p>
        </p:txBody>
      </p:sp>
      <p:sp>
        <p:nvSpPr>
          <p:cNvPr id="24" name="Textplatzhalter 1.2">
            <a:extLst>
              <a:ext uri="{FF2B5EF4-FFF2-40B4-BE49-F238E27FC236}">
                <a16:creationId xmlns:a16="http://schemas.microsoft.com/office/drawing/2014/main" id="{015783C9-682B-441A-9CF1-F4CD6BF6E55A}"/>
              </a:ext>
            </a:extLst>
          </p:cNvPr>
          <p:cNvSpPr>
            <a:spLocks noGrp="1"/>
          </p:cNvSpPr>
          <p:nvPr>
            <p:ph type="body" sz="quarter" idx="47" hasCustomPrompt="1"/>
          </p:nvPr>
        </p:nvSpPr>
        <p:spPr>
          <a:xfrm>
            <a:off x="1703511" y="3358550"/>
            <a:ext cx="9937104" cy="515751"/>
          </a:xfrm>
          <a:prstGeom prst="rect">
            <a:avLst/>
          </a:prstGeom>
        </p:spPr>
        <p:txBody>
          <a:bodyPr lIns="0" tIns="0" rIns="0" bIns="0">
            <a:noAutofit/>
          </a:bodyPr>
          <a:lstStyle>
            <a:lvl1pPr marL="0" indent="0">
              <a:buFontTx/>
              <a:buNone/>
              <a:defRPr sz="1400" b="0"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here</a:t>
            </a:r>
          </a:p>
        </p:txBody>
      </p:sp>
      <p:sp>
        <p:nvSpPr>
          <p:cNvPr id="25" name="Textplatzhalter 1.1">
            <a:extLst>
              <a:ext uri="{FF2B5EF4-FFF2-40B4-BE49-F238E27FC236}">
                <a16:creationId xmlns:a16="http://schemas.microsoft.com/office/drawing/2014/main" id="{A79A032B-500F-4C73-B003-3C7BC637CFF6}"/>
              </a:ext>
            </a:extLst>
          </p:cNvPr>
          <p:cNvSpPr>
            <a:spLocks noGrp="1"/>
          </p:cNvSpPr>
          <p:nvPr>
            <p:ph type="body" sz="quarter" idx="48" hasCustomPrompt="1"/>
          </p:nvPr>
        </p:nvSpPr>
        <p:spPr>
          <a:xfrm>
            <a:off x="1703511" y="3016830"/>
            <a:ext cx="9937104" cy="236013"/>
          </a:xfrm>
          <a:prstGeom prst="rect">
            <a:avLst/>
          </a:prstGeom>
        </p:spPr>
        <p:txBody>
          <a:bodyPr lIns="0" tIns="0" rIns="0" bIns="0" anchor="ctr" anchorCtr="0">
            <a:noAutofit/>
          </a:bodyPr>
          <a:lstStyle>
            <a:lvl1pPr marL="0" indent="0">
              <a:buFontTx/>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a:t>
            </a:r>
            <a:r>
              <a:rPr lang="en-US" noProof="0" dirty="0"/>
              <a:t>here</a:t>
            </a:r>
          </a:p>
        </p:txBody>
      </p:sp>
      <p:sp>
        <p:nvSpPr>
          <p:cNvPr id="26" name="Textplatzhalter 1.2">
            <a:extLst>
              <a:ext uri="{FF2B5EF4-FFF2-40B4-BE49-F238E27FC236}">
                <a16:creationId xmlns:a16="http://schemas.microsoft.com/office/drawing/2014/main" id="{40F6D00F-F0A8-4169-B6C4-BE973712593C}"/>
              </a:ext>
            </a:extLst>
          </p:cNvPr>
          <p:cNvSpPr>
            <a:spLocks noGrp="1"/>
          </p:cNvSpPr>
          <p:nvPr>
            <p:ph type="body" sz="quarter" idx="49" hasCustomPrompt="1"/>
          </p:nvPr>
        </p:nvSpPr>
        <p:spPr>
          <a:xfrm>
            <a:off x="1703511" y="4432344"/>
            <a:ext cx="9937104" cy="515751"/>
          </a:xfrm>
          <a:prstGeom prst="rect">
            <a:avLst/>
          </a:prstGeom>
        </p:spPr>
        <p:txBody>
          <a:bodyPr lIns="0" tIns="0" rIns="0" bIns="0">
            <a:noAutofit/>
          </a:bodyPr>
          <a:lstStyle>
            <a:lvl1pPr marL="0" indent="0">
              <a:buFontTx/>
              <a:buNone/>
              <a:defRPr sz="1400" b="0"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here</a:t>
            </a:r>
          </a:p>
        </p:txBody>
      </p:sp>
      <p:sp>
        <p:nvSpPr>
          <p:cNvPr id="27" name="Textplatzhalter 1.1">
            <a:extLst>
              <a:ext uri="{FF2B5EF4-FFF2-40B4-BE49-F238E27FC236}">
                <a16:creationId xmlns:a16="http://schemas.microsoft.com/office/drawing/2014/main" id="{AF84CBD9-7652-4E6A-9353-DF96C1425CE7}"/>
              </a:ext>
            </a:extLst>
          </p:cNvPr>
          <p:cNvSpPr>
            <a:spLocks noGrp="1"/>
          </p:cNvSpPr>
          <p:nvPr>
            <p:ph type="body" sz="quarter" idx="50" hasCustomPrompt="1"/>
          </p:nvPr>
        </p:nvSpPr>
        <p:spPr>
          <a:xfrm>
            <a:off x="1703511" y="4090624"/>
            <a:ext cx="9937104" cy="236013"/>
          </a:xfrm>
          <a:prstGeom prst="rect">
            <a:avLst/>
          </a:prstGeom>
        </p:spPr>
        <p:txBody>
          <a:bodyPr lIns="0" tIns="0" rIns="0" bIns="0" anchor="ctr" anchorCtr="0">
            <a:noAutofit/>
          </a:bodyPr>
          <a:lstStyle>
            <a:lvl1pPr marL="0" indent="0">
              <a:buFontTx/>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a:t>
            </a:r>
            <a:r>
              <a:rPr lang="en-US" noProof="0" dirty="0"/>
              <a:t>here</a:t>
            </a:r>
          </a:p>
        </p:txBody>
      </p:sp>
      <p:sp>
        <p:nvSpPr>
          <p:cNvPr id="28" name="Textplatzhalter 1.2">
            <a:extLst>
              <a:ext uri="{FF2B5EF4-FFF2-40B4-BE49-F238E27FC236}">
                <a16:creationId xmlns:a16="http://schemas.microsoft.com/office/drawing/2014/main" id="{79E58717-55B5-4F49-BF92-B33F60B68D70}"/>
              </a:ext>
            </a:extLst>
          </p:cNvPr>
          <p:cNvSpPr>
            <a:spLocks noGrp="1"/>
          </p:cNvSpPr>
          <p:nvPr>
            <p:ph type="body" sz="quarter" idx="51" hasCustomPrompt="1"/>
          </p:nvPr>
        </p:nvSpPr>
        <p:spPr>
          <a:xfrm>
            <a:off x="1703511" y="5508851"/>
            <a:ext cx="9937104" cy="515751"/>
          </a:xfrm>
          <a:prstGeom prst="rect">
            <a:avLst/>
          </a:prstGeom>
        </p:spPr>
        <p:txBody>
          <a:bodyPr lIns="0" tIns="0" rIns="0" bIns="0">
            <a:noAutofit/>
          </a:bodyPr>
          <a:lstStyle>
            <a:lvl1pPr marL="0" indent="0">
              <a:buFontTx/>
              <a:buNone/>
              <a:defRPr sz="1400" b="0"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here</a:t>
            </a:r>
          </a:p>
        </p:txBody>
      </p:sp>
      <p:sp>
        <p:nvSpPr>
          <p:cNvPr id="29" name="Textplatzhalter 1.1">
            <a:extLst>
              <a:ext uri="{FF2B5EF4-FFF2-40B4-BE49-F238E27FC236}">
                <a16:creationId xmlns:a16="http://schemas.microsoft.com/office/drawing/2014/main" id="{C2EB1E4F-1570-4F9C-B8BA-C53AFB92176B}"/>
              </a:ext>
            </a:extLst>
          </p:cNvPr>
          <p:cNvSpPr>
            <a:spLocks noGrp="1"/>
          </p:cNvSpPr>
          <p:nvPr>
            <p:ph type="body" sz="quarter" idx="52" hasCustomPrompt="1"/>
          </p:nvPr>
        </p:nvSpPr>
        <p:spPr>
          <a:xfrm>
            <a:off x="1703511" y="5167131"/>
            <a:ext cx="9937104" cy="236013"/>
          </a:xfrm>
          <a:prstGeom prst="rect">
            <a:avLst/>
          </a:prstGeom>
        </p:spPr>
        <p:txBody>
          <a:bodyPr lIns="0" tIns="0" rIns="0" bIns="0" anchor="ctr" anchorCtr="0">
            <a:noAutofit/>
          </a:bodyPr>
          <a:lstStyle>
            <a:lvl1pPr marL="0" indent="0">
              <a:buFontTx/>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a:t>
            </a:r>
            <a:r>
              <a:rPr lang="en-US" noProof="0" dirty="0"/>
              <a:t>here</a:t>
            </a:r>
          </a:p>
        </p:txBody>
      </p:sp>
    </p:spTree>
    <p:extLst>
      <p:ext uri="{BB962C8B-B14F-4D97-AF65-F5344CB8AC3E}">
        <p14:creationId xmlns:p14="http://schemas.microsoft.com/office/powerpoint/2010/main" val="3037720761"/>
      </p:ext>
    </p:extLst>
  </p:cSld>
  <p:clrMapOvr>
    <a:masterClrMapping/>
  </p:clrMapOvr>
  <p:extLst>
    <p:ext uri="{DCECCB84-F9BA-43D5-87BE-67443E8EF086}">
      <p15:sldGuideLst xmlns:p15="http://schemas.microsoft.com/office/powerpoint/2012/main">
        <p15:guide id="2" pos="34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verview Larg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894EDF-3F29-4A9C-83C7-ADDDB043AEDC}"/>
              </a:ext>
            </a:extLst>
          </p:cNvPr>
          <p:cNvSpPr>
            <a:spLocks noGrp="1"/>
          </p:cNvSpPr>
          <p:nvPr>
            <p:ph type="title" hasCustomPrompt="1"/>
          </p:nvPr>
        </p:nvSpPr>
        <p:spPr>
          <a:xfrm>
            <a:off x="551384" y="183600"/>
            <a:ext cx="11091600" cy="882000"/>
          </a:xfrm>
        </p:spPr>
        <p:txBody>
          <a:bodyPr/>
          <a:lstStyle>
            <a:lvl1pPr>
              <a:defRPr/>
            </a:lvl1pPr>
          </a:lstStyle>
          <a:p>
            <a:r>
              <a:rPr lang="en-US" dirty="0"/>
              <a:t>Edit master title</a:t>
            </a:r>
          </a:p>
        </p:txBody>
      </p:sp>
      <p:pic>
        <p:nvPicPr>
          <p:cNvPr id="3" name="Picture 8">
            <a:extLst>
              <a:ext uri="{FF2B5EF4-FFF2-40B4-BE49-F238E27FC236}">
                <a16:creationId xmlns:a16="http://schemas.microsoft.com/office/drawing/2014/main" id="{93188B6D-9B1E-438B-99FF-FA2C74633E14}"/>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64" name="Textplatzhalter 4">
            <a:extLst>
              <a:ext uri="{FF2B5EF4-FFF2-40B4-BE49-F238E27FC236}">
                <a16:creationId xmlns:a16="http://schemas.microsoft.com/office/drawing/2014/main" id="{FFCEEBDB-4EB8-4B95-9925-7C0E454FB361}"/>
              </a:ext>
            </a:extLst>
          </p:cNvPr>
          <p:cNvSpPr>
            <a:spLocks noGrp="1"/>
          </p:cNvSpPr>
          <p:nvPr>
            <p:ph type="body" sz="quarter" idx="46" hasCustomPrompt="1"/>
          </p:nvPr>
        </p:nvSpPr>
        <p:spPr>
          <a:xfrm>
            <a:off x="550800" y="4921118"/>
            <a:ext cx="720000" cy="720000"/>
          </a:xfrm>
          <a:prstGeom prst="flowChartConnector">
            <a:avLst/>
          </a:prstGeom>
          <a:solidFill>
            <a:schemeClr val="bg1">
              <a:lumMod val="95000"/>
            </a:schemeClr>
          </a:solidFill>
        </p:spPr>
        <p:txBody>
          <a:bodyPr lIns="0" tIns="0" rIns="0" bIns="0" anchor="ctr">
            <a:noAutofit/>
          </a:bodyPr>
          <a:lstStyle>
            <a:lvl1pPr marL="0" indent="0" algn="ctr">
              <a:buFont typeface="+mj-lt"/>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4</a:t>
            </a:r>
          </a:p>
        </p:txBody>
      </p:sp>
      <p:sp>
        <p:nvSpPr>
          <p:cNvPr id="65" name="Textplatzhalter 3">
            <a:extLst>
              <a:ext uri="{FF2B5EF4-FFF2-40B4-BE49-F238E27FC236}">
                <a16:creationId xmlns:a16="http://schemas.microsoft.com/office/drawing/2014/main" id="{AB0724BA-51B0-4A8D-9F82-E633BABBAE79}"/>
              </a:ext>
            </a:extLst>
          </p:cNvPr>
          <p:cNvSpPr>
            <a:spLocks noGrp="1"/>
          </p:cNvSpPr>
          <p:nvPr>
            <p:ph type="body" sz="quarter" idx="45" hasCustomPrompt="1"/>
          </p:nvPr>
        </p:nvSpPr>
        <p:spPr>
          <a:xfrm>
            <a:off x="550800" y="3847682"/>
            <a:ext cx="720000" cy="720000"/>
          </a:xfrm>
          <a:prstGeom prst="flowChartConnector">
            <a:avLst/>
          </a:prstGeom>
          <a:solidFill>
            <a:schemeClr val="bg1">
              <a:lumMod val="95000"/>
            </a:schemeClr>
          </a:solidFill>
        </p:spPr>
        <p:txBody>
          <a:bodyPr lIns="0" tIns="0" rIns="0" bIns="0" anchor="ctr">
            <a:noAutofit/>
          </a:bodyPr>
          <a:lstStyle>
            <a:lvl1pPr marL="0" indent="0" algn="ctr">
              <a:buFont typeface="+mj-lt"/>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3</a:t>
            </a:r>
          </a:p>
        </p:txBody>
      </p:sp>
      <p:sp>
        <p:nvSpPr>
          <p:cNvPr id="66" name="Textplatzhalter 2">
            <a:extLst>
              <a:ext uri="{FF2B5EF4-FFF2-40B4-BE49-F238E27FC236}">
                <a16:creationId xmlns:a16="http://schemas.microsoft.com/office/drawing/2014/main" id="{C11DB137-7E43-4FB1-8A2A-D711DE1C589B}"/>
              </a:ext>
            </a:extLst>
          </p:cNvPr>
          <p:cNvSpPr>
            <a:spLocks noGrp="1"/>
          </p:cNvSpPr>
          <p:nvPr>
            <p:ph type="body" sz="quarter" idx="44" hasCustomPrompt="1"/>
          </p:nvPr>
        </p:nvSpPr>
        <p:spPr>
          <a:xfrm>
            <a:off x="550800" y="2774245"/>
            <a:ext cx="720000" cy="720000"/>
          </a:xfrm>
          <a:prstGeom prst="flowChartConnector">
            <a:avLst/>
          </a:prstGeom>
          <a:solidFill>
            <a:schemeClr val="bg1">
              <a:lumMod val="95000"/>
            </a:schemeClr>
          </a:solidFill>
        </p:spPr>
        <p:txBody>
          <a:bodyPr lIns="0" tIns="0" rIns="0" bIns="0" anchor="ctr">
            <a:noAutofit/>
          </a:bodyPr>
          <a:lstStyle>
            <a:lvl1pPr marL="0" indent="0" algn="ctr">
              <a:buFont typeface="+mj-lt"/>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2</a:t>
            </a:r>
          </a:p>
        </p:txBody>
      </p:sp>
      <p:sp>
        <p:nvSpPr>
          <p:cNvPr id="67" name="Textplatzhalter 1.2">
            <a:extLst>
              <a:ext uri="{FF2B5EF4-FFF2-40B4-BE49-F238E27FC236}">
                <a16:creationId xmlns:a16="http://schemas.microsoft.com/office/drawing/2014/main" id="{3254AD95-F9E1-4CA1-8EAF-15038DAB89FD}"/>
              </a:ext>
            </a:extLst>
          </p:cNvPr>
          <p:cNvSpPr>
            <a:spLocks noGrp="1"/>
          </p:cNvSpPr>
          <p:nvPr>
            <p:ph type="body" sz="quarter" idx="36" hasCustomPrompt="1"/>
          </p:nvPr>
        </p:nvSpPr>
        <p:spPr>
          <a:xfrm>
            <a:off x="1703511" y="2284522"/>
            <a:ext cx="3816000" cy="515751"/>
          </a:xfrm>
          <a:prstGeom prst="rect">
            <a:avLst/>
          </a:prstGeom>
        </p:spPr>
        <p:txBody>
          <a:bodyPr lIns="0" tIns="0" rIns="0" bIns="0">
            <a:noAutofit/>
          </a:bodyPr>
          <a:lstStyle>
            <a:lvl1pPr marL="0" indent="0">
              <a:buFontTx/>
              <a:buNone/>
              <a:defRPr sz="1400" b="0"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here</a:t>
            </a:r>
          </a:p>
        </p:txBody>
      </p:sp>
      <p:sp>
        <p:nvSpPr>
          <p:cNvPr id="68" name="Textplatzhalter 1.1">
            <a:extLst>
              <a:ext uri="{FF2B5EF4-FFF2-40B4-BE49-F238E27FC236}">
                <a16:creationId xmlns:a16="http://schemas.microsoft.com/office/drawing/2014/main" id="{D5579AB6-1C62-43BD-8DEA-357A29EBD456}"/>
              </a:ext>
            </a:extLst>
          </p:cNvPr>
          <p:cNvSpPr>
            <a:spLocks noGrp="1"/>
          </p:cNvSpPr>
          <p:nvPr>
            <p:ph type="body" sz="quarter" idx="21" hasCustomPrompt="1"/>
          </p:nvPr>
        </p:nvSpPr>
        <p:spPr>
          <a:xfrm>
            <a:off x="1703511" y="1942802"/>
            <a:ext cx="3816000" cy="236013"/>
          </a:xfrm>
          <a:prstGeom prst="rect">
            <a:avLst/>
          </a:prstGeom>
        </p:spPr>
        <p:txBody>
          <a:bodyPr lIns="0" tIns="0" rIns="0" bIns="0" anchor="ctr" anchorCtr="0">
            <a:noAutofit/>
          </a:bodyPr>
          <a:lstStyle>
            <a:lvl1pPr marL="0" indent="0">
              <a:buFontTx/>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a:t>
            </a:r>
            <a:r>
              <a:rPr lang="en-US" noProof="0" dirty="0"/>
              <a:t>here</a:t>
            </a:r>
          </a:p>
        </p:txBody>
      </p:sp>
      <p:sp>
        <p:nvSpPr>
          <p:cNvPr id="69" name="Textplatzhalter 1">
            <a:extLst>
              <a:ext uri="{FF2B5EF4-FFF2-40B4-BE49-F238E27FC236}">
                <a16:creationId xmlns:a16="http://schemas.microsoft.com/office/drawing/2014/main" id="{65BBAADE-5208-4189-831F-BDCD50D4F497}"/>
              </a:ext>
            </a:extLst>
          </p:cNvPr>
          <p:cNvSpPr>
            <a:spLocks noGrp="1"/>
          </p:cNvSpPr>
          <p:nvPr>
            <p:ph type="body" sz="quarter" idx="43" hasCustomPrompt="1"/>
          </p:nvPr>
        </p:nvSpPr>
        <p:spPr>
          <a:xfrm>
            <a:off x="550800" y="1700808"/>
            <a:ext cx="720000" cy="720000"/>
          </a:xfrm>
          <a:prstGeom prst="flowChartConnector">
            <a:avLst/>
          </a:prstGeom>
          <a:solidFill>
            <a:schemeClr val="bg1">
              <a:lumMod val="95000"/>
            </a:schemeClr>
          </a:solidFill>
        </p:spPr>
        <p:txBody>
          <a:bodyPr lIns="0" tIns="0" rIns="0" bIns="0" anchor="ctr">
            <a:noAutofit/>
          </a:bodyPr>
          <a:lstStyle>
            <a:lvl1pPr marL="0" indent="0" algn="ctr">
              <a:buFont typeface="+mj-lt"/>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1</a:t>
            </a:r>
          </a:p>
        </p:txBody>
      </p:sp>
      <p:sp>
        <p:nvSpPr>
          <p:cNvPr id="70" name="Textplatzhalter 1.2">
            <a:extLst>
              <a:ext uri="{FF2B5EF4-FFF2-40B4-BE49-F238E27FC236}">
                <a16:creationId xmlns:a16="http://schemas.microsoft.com/office/drawing/2014/main" id="{03579526-CAC0-4F44-A279-524AEC1FE30C}"/>
              </a:ext>
            </a:extLst>
          </p:cNvPr>
          <p:cNvSpPr>
            <a:spLocks noGrp="1"/>
          </p:cNvSpPr>
          <p:nvPr>
            <p:ph type="body" sz="quarter" idx="59" hasCustomPrompt="1"/>
          </p:nvPr>
        </p:nvSpPr>
        <p:spPr>
          <a:xfrm>
            <a:off x="1703511" y="3358550"/>
            <a:ext cx="3816000" cy="515751"/>
          </a:xfrm>
          <a:prstGeom prst="rect">
            <a:avLst/>
          </a:prstGeom>
        </p:spPr>
        <p:txBody>
          <a:bodyPr lIns="0" tIns="0" rIns="0" bIns="0">
            <a:noAutofit/>
          </a:bodyPr>
          <a:lstStyle>
            <a:lvl1pPr marL="0" indent="0">
              <a:buFontTx/>
              <a:buNone/>
              <a:defRPr sz="1400" b="0"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here</a:t>
            </a:r>
          </a:p>
        </p:txBody>
      </p:sp>
      <p:sp>
        <p:nvSpPr>
          <p:cNvPr id="71" name="Textplatzhalter 1.1">
            <a:extLst>
              <a:ext uri="{FF2B5EF4-FFF2-40B4-BE49-F238E27FC236}">
                <a16:creationId xmlns:a16="http://schemas.microsoft.com/office/drawing/2014/main" id="{926B7506-68AC-4F51-B976-287E94B98324}"/>
              </a:ext>
            </a:extLst>
          </p:cNvPr>
          <p:cNvSpPr>
            <a:spLocks noGrp="1"/>
          </p:cNvSpPr>
          <p:nvPr>
            <p:ph type="body" sz="quarter" idx="60" hasCustomPrompt="1"/>
          </p:nvPr>
        </p:nvSpPr>
        <p:spPr>
          <a:xfrm>
            <a:off x="1703511" y="3016830"/>
            <a:ext cx="3816000" cy="236013"/>
          </a:xfrm>
          <a:prstGeom prst="rect">
            <a:avLst/>
          </a:prstGeom>
        </p:spPr>
        <p:txBody>
          <a:bodyPr lIns="0" tIns="0" rIns="0" bIns="0" anchor="ctr" anchorCtr="0">
            <a:noAutofit/>
          </a:bodyPr>
          <a:lstStyle>
            <a:lvl1pPr marL="0" indent="0">
              <a:buFontTx/>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a:t>
            </a:r>
            <a:r>
              <a:rPr lang="en-US" noProof="0" dirty="0"/>
              <a:t>here</a:t>
            </a:r>
          </a:p>
        </p:txBody>
      </p:sp>
      <p:sp>
        <p:nvSpPr>
          <p:cNvPr id="72" name="Textplatzhalter 1.2">
            <a:extLst>
              <a:ext uri="{FF2B5EF4-FFF2-40B4-BE49-F238E27FC236}">
                <a16:creationId xmlns:a16="http://schemas.microsoft.com/office/drawing/2014/main" id="{35C2B663-BA0E-481C-97D8-B81FFAEB277D}"/>
              </a:ext>
            </a:extLst>
          </p:cNvPr>
          <p:cNvSpPr>
            <a:spLocks noGrp="1"/>
          </p:cNvSpPr>
          <p:nvPr>
            <p:ph type="body" sz="quarter" idx="61" hasCustomPrompt="1"/>
          </p:nvPr>
        </p:nvSpPr>
        <p:spPr>
          <a:xfrm>
            <a:off x="1703511" y="4432344"/>
            <a:ext cx="3816000" cy="515751"/>
          </a:xfrm>
          <a:prstGeom prst="rect">
            <a:avLst/>
          </a:prstGeom>
        </p:spPr>
        <p:txBody>
          <a:bodyPr lIns="0" tIns="0" rIns="0" bIns="0">
            <a:noAutofit/>
          </a:bodyPr>
          <a:lstStyle>
            <a:lvl1pPr marL="0" indent="0">
              <a:buFontTx/>
              <a:buNone/>
              <a:defRPr sz="1400" b="0"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here</a:t>
            </a:r>
          </a:p>
        </p:txBody>
      </p:sp>
      <p:sp>
        <p:nvSpPr>
          <p:cNvPr id="73" name="Textplatzhalter 1.1">
            <a:extLst>
              <a:ext uri="{FF2B5EF4-FFF2-40B4-BE49-F238E27FC236}">
                <a16:creationId xmlns:a16="http://schemas.microsoft.com/office/drawing/2014/main" id="{AFC04CE1-4116-4B43-9256-CA40A47409A9}"/>
              </a:ext>
            </a:extLst>
          </p:cNvPr>
          <p:cNvSpPr>
            <a:spLocks noGrp="1"/>
          </p:cNvSpPr>
          <p:nvPr>
            <p:ph type="body" sz="quarter" idx="62" hasCustomPrompt="1"/>
          </p:nvPr>
        </p:nvSpPr>
        <p:spPr>
          <a:xfrm>
            <a:off x="1703511" y="4090624"/>
            <a:ext cx="3816000" cy="236013"/>
          </a:xfrm>
          <a:prstGeom prst="rect">
            <a:avLst/>
          </a:prstGeom>
        </p:spPr>
        <p:txBody>
          <a:bodyPr lIns="0" tIns="0" rIns="0" bIns="0" anchor="ctr" anchorCtr="0">
            <a:noAutofit/>
          </a:bodyPr>
          <a:lstStyle>
            <a:lvl1pPr marL="0" indent="0">
              <a:buFontTx/>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a:t>
            </a:r>
            <a:r>
              <a:rPr lang="en-US" noProof="0" dirty="0"/>
              <a:t>here</a:t>
            </a:r>
          </a:p>
        </p:txBody>
      </p:sp>
      <p:sp>
        <p:nvSpPr>
          <p:cNvPr id="74" name="Textplatzhalter 1.2">
            <a:extLst>
              <a:ext uri="{FF2B5EF4-FFF2-40B4-BE49-F238E27FC236}">
                <a16:creationId xmlns:a16="http://schemas.microsoft.com/office/drawing/2014/main" id="{13E1D22E-4F77-48C8-8977-557BD20CB098}"/>
              </a:ext>
            </a:extLst>
          </p:cNvPr>
          <p:cNvSpPr>
            <a:spLocks noGrp="1"/>
          </p:cNvSpPr>
          <p:nvPr>
            <p:ph type="body" sz="quarter" idx="63" hasCustomPrompt="1"/>
          </p:nvPr>
        </p:nvSpPr>
        <p:spPr>
          <a:xfrm>
            <a:off x="1703511" y="5508851"/>
            <a:ext cx="3816000" cy="515751"/>
          </a:xfrm>
          <a:prstGeom prst="rect">
            <a:avLst/>
          </a:prstGeom>
        </p:spPr>
        <p:txBody>
          <a:bodyPr lIns="0" tIns="0" rIns="0" bIns="0">
            <a:noAutofit/>
          </a:bodyPr>
          <a:lstStyle>
            <a:lvl1pPr marL="0" indent="0">
              <a:buFontTx/>
              <a:buNone/>
              <a:defRPr sz="1400" b="0"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here</a:t>
            </a:r>
          </a:p>
        </p:txBody>
      </p:sp>
      <p:sp>
        <p:nvSpPr>
          <p:cNvPr id="75" name="Textplatzhalter 1.1">
            <a:extLst>
              <a:ext uri="{FF2B5EF4-FFF2-40B4-BE49-F238E27FC236}">
                <a16:creationId xmlns:a16="http://schemas.microsoft.com/office/drawing/2014/main" id="{ECCAE162-9383-4725-885C-D15B27CAB8CB}"/>
              </a:ext>
            </a:extLst>
          </p:cNvPr>
          <p:cNvSpPr>
            <a:spLocks noGrp="1"/>
          </p:cNvSpPr>
          <p:nvPr>
            <p:ph type="body" sz="quarter" idx="64" hasCustomPrompt="1"/>
          </p:nvPr>
        </p:nvSpPr>
        <p:spPr>
          <a:xfrm>
            <a:off x="1703511" y="5167131"/>
            <a:ext cx="3816000" cy="236013"/>
          </a:xfrm>
          <a:prstGeom prst="rect">
            <a:avLst/>
          </a:prstGeom>
        </p:spPr>
        <p:txBody>
          <a:bodyPr lIns="0" tIns="0" rIns="0" bIns="0" anchor="ctr" anchorCtr="0">
            <a:noAutofit/>
          </a:bodyPr>
          <a:lstStyle>
            <a:lvl1pPr marL="0" indent="0">
              <a:buFontTx/>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a:t>
            </a:r>
            <a:r>
              <a:rPr lang="en-US" noProof="0" dirty="0"/>
              <a:t>here</a:t>
            </a:r>
          </a:p>
        </p:txBody>
      </p:sp>
      <p:sp>
        <p:nvSpPr>
          <p:cNvPr id="88" name="Textplatzhalter 4">
            <a:extLst>
              <a:ext uri="{FF2B5EF4-FFF2-40B4-BE49-F238E27FC236}">
                <a16:creationId xmlns:a16="http://schemas.microsoft.com/office/drawing/2014/main" id="{F0758F8F-78B0-4EC4-9117-5F2C634F6F65}"/>
              </a:ext>
            </a:extLst>
          </p:cNvPr>
          <p:cNvSpPr>
            <a:spLocks noGrp="1"/>
          </p:cNvSpPr>
          <p:nvPr>
            <p:ph type="body" sz="quarter" idx="65" hasCustomPrompt="1"/>
          </p:nvPr>
        </p:nvSpPr>
        <p:spPr>
          <a:xfrm>
            <a:off x="6682003" y="4921118"/>
            <a:ext cx="720000" cy="720000"/>
          </a:xfrm>
          <a:prstGeom prst="flowChartConnector">
            <a:avLst/>
          </a:prstGeom>
          <a:solidFill>
            <a:schemeClr val="bg1">
              <a:lumMod val="95000"/>
            </a:schemeClr>
          </a:solidFill>
        </p:spPr>
        <p:txBody>
          <a:bodyPr lIns="0" tIns="0" rIns="0" bIns="0" anchor="ctr">
            <a:noAutofit/>
          </a:bodyPr>
          <a:lstStyle>
            <a:lvl1pPr marL="0" indent="0" algn="ctr">
              <a:buFont typeface="+mj-lt"/>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8</a:t>
            </a:r>
          </a:p>
        </p:txBody>
      </p:sp>
      <p:sp>
        <p:nvSpPr>
          <p:cNvPr id="89" name="Textplatzhalter 3">
            <a:extLst>
              <a:ext uri="{FF2B5EF4-FFF2-40B4-BE49-F238E27FC236}">
                <a16:creationId xmlns:a16="http://schemas.microsoft.com/office/drawing/2014/main" id="{0D98B5D4-EF3C-4B28-8792-06344AAFE11D}"/>
              </a:ext>
            </a:extLst>
          </p:cNvPr>
          <p:cNvSpPr>
            <a:spLocks noGrp="1"/>
          </p:cNvSpPr>
          <p:nvPr>
            <p:ph type="body" sz="quarter" idx="66" hasCustomPrompt="1"/>
          </p:nvPr>
        </p:nvSpPr>
        <p:spPr>
          <a:xfrm>
            <a:off x="6682003" y="3847682"/>
            <a:ext cx="720000" cy="720000"/>
          </a:xfrm>
          <a:prstGeom prst="flowChartConnector">
            <a:avLst/>
          </a:prstGeom>
          <a:solidFill>
            <a:schemeClr val="bg1">
              <a:lumMod val="95000"/>
            </a:schemeClr>
          </a:solidFill>
        </p:spPr>
        <p:txBody>
          <a:bodyPr lIns="0" tIns="0" rIns="0" bIns="0" anchor="ctr">
            <a:noAutofit/>
          </a:bodyPr>
          <a:lstStyle>
            <a:lvl1pPr marL="0" indent="0" algn="ctr">
              <a:buFont typeface="+mj-lt"/>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7</a:t>
            </a:r>
          </a:p>
        </p:txBody>
      </p:sp>
      <p:sp>
        <p:nvSpPr>
          <p:cNvPr id="90" name="Textplatzhalter 2">
            <a:extLst>
              <a:ext uri="{FF2B5EF4-FFF2-40B4-BE49-F238E27FC236}">
                <a16:creationId xmlns:a16="http://schemas.microsoft.com/office/drawing/2014/main" id="{97768EE4-E2D7-4FC3-96FA-D812B521B179}"/>
              </a:ext>
            </a:extLst>
          </p:cNvPr>
          <p:cNvSpPr>
            <a:spLocks noGrp="1"/>
          </p:cNvSpPr>
          <p:nvPr>
            <p:ph type="body" sz="quarter" idx="67" hasCustomPrompt="1"/>
          </p:nvPr>
        </p:nvSpPr>
        <p:spPr>
          <a:xfrm>
            <a:off x="6682003" y="2774245"/>
            <a:ext cx="720000" cy="720000"/>
          </a:xfrm>
          <a:prstGeom prst="flowChartConnector">
            <a:avLst/>
          </a:prstGeom>
          <a:solidFill>
            <a:schemeClr val="bg1">
              <a:lumMod val="95000"/>
            </a:schemeClr>
          </a:solidFill>
        </p:spPr>
        <p:txBody>
          <a:bodyPr lIns="0" tIns="0" rIns="0" bIns="0" anchor="ctr">
            <a:noAutofit/>
          </a:bodyPr>
          <a:lstStyle>
            <a:lvl1pPr marL="0" indent="0" algn="ctr">
              <a:buFont typeface="+mj-lt"/>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6</a:t>
            </a:r>
          </a:p>
        </p:txBody>
      </p:sp>
      <p:sp>
        <p:nvSpPr>
          <p:cNvPr id="91" name="Textplatzhalter 1.2">
            <a:extLst>
              <a:ext uri="{FF2B5EF4-FFF2-40B4-BE49-F238E27FC236}">
                <a16:creationId xmlns:a16="http://schemas.microsoft.com/office/drawing/2014/main" id="{E08A6EE5-7A68-4407-BD41-576B456DADAF}"/>
              </a:ext>
            </a:extLst>
          </p:cNvPr>
          <p:cNvSpPr>
            <a:spLocks noGrp="1"/>
          </p:cNvSpPr>
          <p:nvPr>
            <p:ph type="body" sz="quarter" idx="68" hasCustomPrompt="1"/>
          </p:nvPr>
        </p:nvSpPr>
        <p:spPr>
          <a:xfrm>
            <a:off x="7834714" y="2284522"/>
            <a:ext cx="3816000" cy="515751"/>
          </a:xfrm>
          <a:prstGeom prst="rect">
            <a:avLst/>
          </a:prstGeom>
        </p:spPr>
        <p:txBody>
          <a:bodyPr lIns="0" tIns="0" rIns="0" bIns="0">
            <a:noAutofit/>
          </a:bodyPr>
          <a:lstStyle>
            <a:lvl1pPr marL="0" indent="0">
              <a:buFontTx/>
              <a:buNone/>
              <a:defRPr sz="1400" b="0"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here</a:t>
            </a:r>
          </a:p>
        </p:txBody>
      </p:sp>
      <p:sp>
        <p:nvSpPr>
          <p:cNvPr id="92" name="Textplatzhalter 1.1">
            <a:extLst>
              <a:ext uri="{FF2B5EF4-FFF2-40B4-BE49-F238E27FC236}">
                <a16:creationId xmlns:a16="http://schemas.microsoft.com/office/drawing/2014/main" id="{D5349FC7-C5AA-4668-8BDE-8F56DB23E3BD}"/>
              </a:ext>
            </a:extLst>
          </p:cNvPr>
          <p:cNvSpPr>
            <a:spLocks noGrp="1"/>
          </p:cNvSpPr>
          <p:nvPr>
            <p:ph type="body" sz="quarter" idx="69" hasCustomPrompt="1"/>
          </p:nvPr>
        </p:nvSpPr>
        <p:spPr>
          <a:xfrm>
            <a:off x="7834714" y="1942802"/>
            <a:ext cx="3816000" cy="236013"/>
          </a:xfrm>
          <a:prstGeom prst="rect">
            <a:avLst/>
          </a:prstGeom>
        </p:spPr>
        <p:txBody>
          <a:bodyPr lIns="0" tIns="0" rIns="0" bIns="0" anchor="ctr" anchorCtr="0">
            <a:noAutofit/>
          </a:bodyPr>
          <a:lstStyle>
            <a:lvl1pPr marL="0" indent="0">
              <a:buFontTx/>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a:t>
            </a:r>
            <a:r>
              <a:rPr lang="en-US" noProof="0" dirty="0"/>
              <a:t>here</a:t>
            </a:r>
          </a:p>
        </p:txBody>
      </p:sp>
      <p:sp>
        <p:nvSpPr>
          <p:cNvPr id="93" name="Textplatzhalter 1">
            <a:extLst>
              <a:ext uri="{FF2B5EF4-FFF2-40B4-BE49-F238E27FC236}">
                <a16:creationId xmlns:a16="http://schemas.microsoft.com/office/drawing/2014/main" id="{D434C2B8-389D-4B59-ADCC-AA6BBAA45266}"/>
              </a:ext>
            </a:extLst>
          </p:cNvPr>
          <p:cNvSpPr>
            <a:spLocks noGrp="1"/>
          </p:cNvSpPr>
          <p:nvPr>
            <p:ph type="body" sz="quarter" idx="70" hasCustomPrompt="1"/>
          </p:nvPr>
        </p:nvSpPr>
        <p:spPr>
          <a:xfrm>
            <a:off x="6682003" y="1700808"/>
            <a:ext cx="720000" cy="720000"/>
          </a:xfrm>
          <a:prstGeom prst="flowChartConnector">
            <a:avLst/>
          </a:prstGeom>
          <a:solidFill>
            <a:schemeClr val="bg1">
              <a:lumMod val="95000"/>
            </a:schemeClr>
          </a:solidFill>
        </p:spPr>
        <p:txBody>
          <a:bodyPr lIns="0" tIns="0" rIns="0" bIns="0" anchor="ctr">
            <a:noAutofit/>
          </a:bodyPr>
          <a:lstStyle>
            <a:lvl1pPr marL="0" indent="0" algn="ctr">
              <a:buFont typeface="+mj-lt"/>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5</a:t>
            </a:r>
          </a:p>
        </p:txBody>
      </p:sp>
      <p:sp>
        <p:nvSpPr>
          <p:cNvPr id="94" name="Textplatzhalter 1.2">
            <a:extLst>
              <a:ext uri="{FF2B5EF4-FFF2-40B4-BE49-F238E27FC236}">
                <a16:creationId xmlns:a16="http://schemas.microsoft.com/office/drawing/2014/main" id="{5116BDDB-9DB4-4093-A68B-226AA9E48D92}"/>
              </a:ext>
            </a:extLst>
          </p:cNvPr>
          <p:cNvSpPr>
            <a:spLocks noGrp="1"/>
          </p:cNvSpPr>
          <p:nvPr>
            <p:ph type="body" sz="quarter" idx="71" hasCustomPrompt="1"/>
          </p:nvPr>
        </p:nvSpPr>
        <p:spPr>
          <a:xfrm>
            <a:off x="7834714" y="3358550"/>
            <a:ext cx="3816000" cy="515751"/>
          </a:xfrm>
          <a:prstGeom prst="rect">
            <a:avLst/>
          </a:prstGeom>
        </p:spPr>
        <p:txBody>
          <a:bodyPr lIns="0" tIns="0" rIns="0" bIns="0">
            <a:noAutofit/>
          </a:bodyPr>
          <a:lstStyle>
            <a:lvl1pPr marL="0" indent="0">
              <a:buFontTx/>
              <a:buNone/>
              <a:defRPr sz="1400" b="0"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here</a:t>
            </a:r>
          </a:p>
        </p:txBody>
      </p:sp>
      <p:sp>
        <p:nvSpPr>
          <p:cNvPr id="95" name="Textplatzhalter 1.1">
            <a:extLst>
              <a:ext uri="{FF2B5EF4-FFF2-40B4-BE49-F238E27FC236}">
                <a16:creationId xmlns:a16="http://schemas.microsoft.com/office/drawing/2014/main" id="{2C322832-D7A5-4A78-8FD0-BE987B3F1DCF}"/>
              </a:ext>
            </a:extLst>
          </p:cNvPr>
          <p:cNvSpPr>
            <a:spLocks noGrp="1"/>
          </p:cNvSpPr>
          <p:nvPr>
            <p:ph type="body" sz="quarter" idx="72" hasCustomPrompt="1"/>
          </p:nvPr>
        </p:nvSpPr>
        <p:spPr>
          <a:xfrm>
            <a:off x="7834714" y="3016830"/>
            <a:ext cx="3816000" cy="236013"/>
          </a:xfrm>
          <a:prstGeom prst="rect">
            <a:avLst/>
          </a:prstGeom>
        </p:spPr>
        <p:txBody>
          <a:bodyPr lIns="0" tIns="0" rIns="0" bIns="0" anchor="ctr" anchorCtr="0">
            <a:noAutofit/>
          </a:bodyPr>
          <a:lstStyle>
            <a:lvl1pPr marL="0" indent="0">
              <a:buFontTx/>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a:t>
            </a:r>
            <a:r>
              <a:rPr lang="en-US" noProof="0" dirty="0"/>
              <a:t>here</a:t>
            </a:r>
          </a:p>
        </p:txBody>
      </p:sp>
      <p:sp>
        <p:nvSpPr>
          <p:cNvPr id="96" name="Textplatzhalter 1.2">
            <a:extLst>
              <a:ext uri="{FF2B5EF4-FFF2-40B4-BE49-F238E27FC236}">
                <a16:creationId xmlns:a16="http://schemas.microsoft.com/office/drawing/2014/main" id="{94EF32CE-8BA5-4D1C-A844-0955DF44A6AA}"/>
              </a:ext>
            </a:extLst>
          </p:cNvPr>
          <p:cNvSpPr>
            <a:spLocks noGrp="1"/>
          </p:cNvSpPr>
          <p:nvPr>
            <p:ph type="body" sz="quarter" idx="73" hasCustomPrompt="1"/>
          </p:nvPr>
        </p:nvSpPr>
        <p:spPr>
          <a:xfrm>
            <a:off x="7834714" y="4432344"/>
            <a:ext cx="3816000" cy="515751"/>
          </a:xfrm>
          <a:prstGeom prst="rect">
            <a:avLst/>
          </a:prstGeom>
        </p:spPr>
        <p:txBody>
          <a:bodyPr lIns="0" tIns="0" rIns="0" bIns="0">
            <a:noAutofit/>
          </a:bodyPr>
          <a:lstStyle>
            <a:lvl1pPr marL="0" indent="0">
              <a:buFontTx/>
              <a:buNone/>
              <a:defRPr sz="1400" b="0"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here</a:t>
            </a:r>
          </a:p>
        </p:txBody>
      </p:sp>
      <p:sp>
        <p:nvSpPr>
          <p:cNvPr id="97" name="Textplatzhalter 1.1">
            <a:extLst>
              <a:ext uri="{FF2B5EF4-FFF2-40B4-BE49-F238E27FC236}">
                <a16:creationId xmlns:a16="http://schemas.microsoft.com/office/drawing/2014/main" id="{2F3ADB77-6CA2-4204-BFCA-3989C2F70300}"/>
              </a:ext>
            </a:extLst>
          </p:cNvPr>
          <p:cNvSpPr>
            <a:spLocks noGrp="1"/>
          </p:cNvSpPr>
          <p:nvPr>
            <p:ph type="body" sz="quarter" idx="74" hasCustomPrompt="1"/>
          </p:nvPr>
        </p:nvSpPr>
        <p:spPr>
          <a:xfrm>
            <a:off x="7834714" y="4090624"/>
            <a:ext cx="3816000" cy="236013"/>
          </a:xfrm>
          <a:prstGeom prst="rect">
            <a:avLst/>
          </a:prstGeom>
        </p:spPr>
        <p:txBody>
          <a:bodyPr lIns="0" tIns="0" rIns="0" bIns="0" anchor="ctr" anchorCtr="0">
            <a:noAutofit/>
          </a:bodyPr>
          <a:lstStyle>
            <a:lvl1pPr marL="0" indent="0">
              <a:buFontTx/>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a:t>
            </a:r>
            <a:r>
              <a:rPr lang="en-US" noProof="0" dirty="0"/>
              <a:t>here</a:t>
            </a:r>
          </a:p>
        </p:txBody>
      </p:sp>
      <p:sp>
        <p:nvSpPr>
          <p:cNvPr id="98" name="Textplatzhalter 1.2">
            <a:extLst>
              <a:ext uri="{FF2B5EF4-FFF2-40B4-BE49-F238E27FC236}">
                <a16:creationId xmlns:a16="http://schemas.microsoft.com/office/drawing/2014/main" id="{E9D51514-63BB-4111-AE83-AC901C37EA34}"/>
              </a:ext>
            </a:extLst>
          </p:cNvPr>
          <p:cNvSpPr>
            <a:spLocks noGrp="1"/>
          </p:cNvSpPr>
          <p:nvPr>
            <p:ph type="body" sz="quarter" idx="75" hasCustomPrompt="1"/>
          </p:nvPr>
        </p:nvSpPr>
        <p:spPr>
          <a:xfrm>
            <a:off x="7834714" y="5508851"/>
            <a:ext cx="3816000" cy="515751"/>
          </a:xfrm>
          <a:prstGeom prst="rect">
            <a:avLst/>
          </a:prstGeom>
        </p:spPr>
        <p:txBody>
          <a:bodyPr lIns="0" tIns="0" rIns="0" bIns="0">
            <a:noAutofit/>
          </a:bodyPr>
          <a:lstStyle>
            <a:lvl1pPr marL="0" indent="0">
              <a:buFontTx/>
              <a:buNone/>
              <a:defRPr sz="1400" b="0"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here</a:t>
            </a:r>
          </a:p>
        </p:txBody>
      </p:sp>
      <p:sp>
        <p:nvSpPr>
          <p:cNvPr id="99" name="Textplatzhalter 1.1">
            <a:extLst>
              <a:ext uri="{FF2B5EF4-FFF2-40B4-BE49-F238E27FC236}">
                <a16:creationId xmlns:a16="http://schemas.microsoft.com/office/drawing/2014/main" id="{F39E7B04-17FD-477D-9AF5-8FD9169C459D}"/>
              </a:ext>
            </a:extLst>
          </p:cNvPr>
          <p:cNvSpPr>
            <a:spLocks noGrp="1"/>
          </p:cNvSpPr>
          <p:nvPr>
            <p:ph type="body" sz="quarter" idx="76" hasCustomPrompt="1"/>
          </p:nvPr>
        </p:nvSpPr>
        <p:spPr>
          <a:xfrm>
            <a:off x="7834714" y="5167131"/>
            <a:ext cx="3816000" cy="236013"/>
          </a:xfrm>
          <a:prstGeom prst="rect">
            <a:avLst/>
          </a:prstGeom>
        </p:spPr>
        <p:txBody>
          <a:bodyPr lIns="0" tIns="0" rIns="0" bIns="0" anchor="ctr" anchorCtr="0">
            <a:noAutofit/>
          </a:bodyPr>
          <a:lstStyle>
            <a:lvl1pPr marL="0" indent="0">
              <a:buFontTx/>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a:t>
            </a:r>
            <a:r>
              <a:rPr lang="en-US" noProof="0" dirty="0"/>
              <a:t>here</a:t>
            </a:r>
          </a:p>
        </p:txBody>
      </p:sp>
    </p:spTree>
    <p:extLst>
      <p:ext uri="{BB962C8B-B14F-4D97-AF65-F5344CB8AC3E}">
        <p14:creationId xmlns:p14="http://schemas.microsoft.com/office/powerpoint/2010/main" val="470040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ator Present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7D7077-C811-4E00-938D-24F4C63B212C}"/>
              </a:ext>
            </a:extLst>
          </p:cNvPr>
          <p:cNvSpPr>
            <a:spLocks noGrp="1"/>
          </p:cNvSpPr>
          <p:nvPr>
            <p:ph type="title" hasCustomPrompt="1"/>
          </p:nvPr>
        </p:nvSpPr>
        <p:spPr>
          <a:xfrm>
            <a:off x="551384" y="183600"/>
            <a:ext cx="11091600" cy="882000"/>
          </a:xfrm>
        </p:spPr>
        <p:txBody>
          <a:bodyPr rIns="0"/>
          <a:lstStyle>
            <a:lvl1pPr>
              <a:defRPr/>
            </a:lvl1pPr>
          </a:lstStyle>
          <a:p>
            <a:r>
              <a:rPr lang="en-US" noProof="0" dirty="0"/>
              <a:t>Edit master title</a:t>
            </a:r>
          </a:p>
        </p:txBody>
      </p:sp>
      <p:pic>
        <p:nvPicPr>
          <p:cNvPr id="3" name="Picture 8">
            <a:extLst>
              <a:ext uri="{FF2B5EF4-FFF2-40B4-BE49-F238E27FC236}">
                <a16:creationId xmlns:a16="http://schemas.microsoft.com/office/drawing/2014/main" id="{86169D3E-DB0B-495D-97DA-0520153F5EEE}"/>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4" name="Textplatzhalter 6">
            <a:extLst>
              <a:ext uri="{FF2B5EF4-FFF2-40B4-BE49-F238E27FC236}">
                <a16:creationId xmlns:a16="http://schemas.microsoft.com/office/drawing/2014/main" id="{6C42BA90-4BE3-49B4-8D95-BAA5C229B0D1}"/>
              </a:ext>
            </a:extLst>
          </p:cNvPr>
          <p:cNvSpPr>
            <a:spLocks noGrp="1"/>
          </p:cNvSpPr>
          <p:nvPr>
            <p:ph type="body" sz="quarter" idx="17" hasCustomPrompt="1"/>
          </p:nvPr>
        </p:nvSpPr>
        <p:spPr>
          <a:xfrm>
            <a:off x="2949737" y="2576198"/>
            <a:ext cx="4946463" cy="3517098"/>
          </a:xfrm>
          <a:noFill/>
          <a:ln>
            <a:noFill/>
          </a:ln>
        </p:spPr>
        <p:txBody>
          <a:bodyPr lIns="0" tIns="0" rIns="0" bIns="0">
            <a:noAutofit/>
          </a:bodyPr>
          <a:lstStyle>
            <a:lvl1pPr marL="0" indent="0">
              <a:lnSpc>
                <a:spcPct val="90000"/>
              </a:lnSpc>
              <a:spcBef>
                <a:spcPts val="1600"/>
              </a:spcBef>
              <a:spcAft>
                <a:spcPts val="800"/>
              </a:spcAft>
              <a:buFontTx/>
              <a:buNone/>
              <a:defRPr sz="1600">
                <a:solidFill>
                  <a:schemeClr val="tx1"/>
                </a:solidFill>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noProof="0" dirty="0"/>
              <a:t>Insert CV here</a:t>
            </a:r>
          </a:p>
        </p:txBody>
      </p:sp>
      <p:sp>
        <p:nvSpPr>
          <p:cNvPr id="6" name="Textplatzhalter 6">
            <a:extLst>
              <a:ext uri="{FF2B5EF4-FFF2-40B4-BE49-F238E27FC236}">
                <a16:creationId xmlns:a16="http://schemas.microsoft.com/office/drawing/2014/main" id="{430EBC2A-71A2-4CC0-B496-233A8B2B3A47}"/>
              </a:ext>
            </a:extLst>
          </p:cNvPr>
          <p:cNvSpPr>
            <a:spLocks noGrp="1"/>
          </p:cNvSpPr>
          <p:nvPr>
            <p:ph type="body" sz="quarter" idx="20" hasCustomPrompt="1"/>
          </p:nvPr>
        </p:nvSpPr>
        <p:spPr>
          <a:xfrm>
            <a:off x="2949737" y="1798598"/>
            <a:ext cx="4946463" cy="777600"/>
          </a:xfrm>
          <a:noFill/>
          <a:ln>
            <a:noFill/>
          </a:ln>
        </p:spPr>
        <p:txBody>
          <a:bodyPr lIns="0" tIns="0" rIns="0" bIns="0" anchor="t" anchorCtr="0">
            <a:noAutofit/>
          </a:bodyPr>
          <a:lstStyle>
            <a:lvl1pPr marL="0" indent="0">
              <a:lnSpc>
                <a:spcPct val="100000"/>
              </a:lnSpc>
              <a:spcBef>
                <a:spcPts val="0"/>
              </a:spcBef>
              <a:spcAft>
                <a:spcPts val="0"/>
              </a:spcAft>
              <a:buFontTx/>
              <a:buNone/>
              <a:defRPr sz="2000" b="1">
                <a:solidFill>
                  <a:schemeClr val="tx1"/>
                </a:solidFill>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noProof="0" dirty="0" err="1"/>
              <a:t>Firstname</a:t>
            </a:r>
            <a:r>
              <a:rPr lang="en-US" noProof="0" dirty="0"/>
              <a:t> Surname</a:t>
            </a:r>
          </a:p>
        </p:txBody>
      </p:sp>
      <p:sp>
        <p:nvSpPr>
          <p:cNvPr id="7" name="Picture Placeholder 7">
            <a:extLst>
              <a:ext uri="{FF2B5EF4-FFF2-40B4-BE49-F238E27FC236}">
                <a16:creationId xmlns:a16="http://schemas.microsoft.com/office/drawing/2014/main" id="{3CD2DC75-1DA9-4461-8331-696E9B6AE592}"/>
              </a:ext>
            </a:extLst>
          </p:cNvPr>
          <p:cNvSpPr>
            <a:spLocks noGrp="1"/>
          </p:cNvSpPr>
          <p:nvPr>
            <p:ph type="pic" sz="quarter" idx="21" hasCustomPrompt="1"/>
          </p:nvPr>
        </p:nvSpPr>
        <p:spPr>
          <a:xfrm>
            <a:off x="551384" y="1798599"/>
            <a:ext cx="1984889" cy="2232834"/>
          </a:xfrm>
          <a:prstGeom prst="rect">
            <a:avLst/>
          </a:prstGeom>
          <a:noFill/>
          <a:ln w="19050">
            <a:noFill/>
          </a:ln>
        </p:spPr>
        <p:txBody>
          <a:bodyPr tIns="0" bIns="487704" anchor="t"/>
          <a:lstStyle>
            <a:lvl1pPr algn="l">
              <a:buNone/>
              <a:defRPr sz="1600" baseline="0">
                <a:solidFill>
                  <a:schemeClr val="tx1"/>
                </a:solidFill>
              </a:defRPr>
            </a:lvl1pPr>
          </a:lstStyle>
          <a:p>
            <a:r>
              <a:rPr lang="en-US" noProof="0" dirty="0"/>
              <a:t>Click icon to add picture</a:t>
            </a:r>
          </a:p>
        </p:txBody>
      </p:sp>
    </p:spTree>
    <p:extLst>
      <p:ext uri="{BB962C8B-B14F-4D97-AF65-F5344CB8AC3E}">
        <p14:creationId xmlns:p14="http://schemas.microsoft.com/office/powerpoint/2010/main" val="3785428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resenter 2">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2EC93B-0C0F-4F6B-8324-5FE32A993ED4}"/>
              </a:ext>
            </a:extLst>
          </p:cNvPr>
          <p:cNvSpPr>
            <a:spLocks noGrp="1"/>
          </p:cNvSpPr>
          <p:nvPr>
            <p:ph type="title" hasCustomPrompt="1"/>
          </p:nvPr>
        </p:nvSpPr>
        <p:spPr>
          <a:xfrm>
            <a:off x="551384" y="183600"/>
            <a:ext cx="11091600" cy="882000"/>
          </a:xfrm>
        </p:spPr>
        <p:txBody>
          <a:bodyPr rIns="0"/>
          <a:lstStyle>
            <a:lvl1pPr>
              <a:defRPr/>
            </a:lvl1pPr>
          </a:lstStyle>
          <a:p>
            <a:r>
              <a:rPr lang="en-US" noProof="0" dirty="0"/>
              <a:t>Edit master title</a:t>
            </a:r>
          </a:p>
        </p:txBody>
      </p:sp>
      <p:pic>
        <p:nvPicPr>
          <p:cNvPr id="3" name="Picture 8">
            <a:extLst>
              <a:ext uri="{FF2B5EF4-FFF2-40B4-BE49-F238E27FC236}">
                <a16:creationId xmlns:a16="http://schemas.microsoft.com/office/drawing/2014/main" id="{CD4BB2AF-D4B7-4DB3-A2AE-D71BAE32C966}"/>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4" name="Picture Placeholder 7">
            <a:extLst>
              <a:ext uri="{FF2B5EF4-FFF2-40B4-BE49-F238E27FC236}">
                <a16:creationId xmlns:a16="http://schemas.microsoft.com/office/drawing/2014/main" id="{C494111F-E216-4949-B3A7-67DE9A52BF19}"/>
              </a:ext>
            </a:extLst>
          </p:cNvPr>
          <p:cNvSpPr>
            <a:spLocks noGrp="1"/>
          </p:cNvSpPr>
          <p:nvPr>
            <p:ph type="pic" sz="quarter" idx="10" hasCustomPrompt="1"/>
          </p:nvPr>
        </p:nvSpPr>
        <p:spPr>
          <a:xfrm>
            <a:off x="551384" y="1800000"/>
            <a:ext cx="1632195" cy="1836083"/>
          </a:xfrm>
          <a:prstGeom prst="rect">
            <a:avLst/>
          </a:prstGeom>
          <a:noFill/>
          <a:ln w="19050">
            <a:noFill/>
          </a:ln>
        </p:spPr>
        <p:txBody>
          <a:bodyPr tIns="0" bIns="487704" anchor="t"/>
          <a:lstStyle>
            <a:lvl1pPr algn="l">
              <a:buNone/>
              <a:defRPr sz="1600" baseline="0">
                <a:solidFill>
                  <a:schemeClr val="tx1"/>
                </a:solidFill>
              </a:defRPr>
            </a:lvl1pPr>
          </a:lstStyle>
          <a:p>
            <a:r>
              <a:rPr lang="en-US" noProof="0" dirty="0"/>
              <a:t>Click icon to add picture</a:t>
            </a:r>
          </a:p>
        </p:txBody>
      </p:sp>
      <p:sp>
        <p:nvSpPr>
          <p:cNvPr id="5" name="Textplatzhalter 6">
            <a:extLst>
              <a:ext uri="{FF2B5EF4-FFF2-40B4-BE49-F238E27FC236}">
                <a16:creationId xmlns:a16="http://schemas.microsoft.com/office/drawing/2014/main" id="{AA74CDA7-3319-49D9-AEC2-547D7613541E}"/>
              </a:ext>
            </a:extLst>
          </p:cNvPr>
          <p:cNvSpPr>
            <a:spLocks noGrp="1"/>
          </p:cNvSpPr>
          <p:nvPr>
            <p:ph type="body" sz="quarter" idx="17" hasCustomPrompt="1"/>
          </p:nvPr>
        </p:nvSpPr>
        <p:spPr>
          <a:xfrm>
            <a:off x="2448552" y="2577803"/>
            <a:ext cx="3409336" cy="3518438"/>
          </a:xfrm>
          <a:noFill/>
          <a:ln>
            <a:noFill/>
          </a:ln>
        </p:spPr>
        <p:txBody>
          <a:bodyPr lIns="0" tIns="0" rIns="0" bIns="0">
            <a:noAutofit/>
          </a:bodyPr>
          <a:lstStyle>
            <a:lvl1pPr marL="0" indent="0">
              <a:lnSpc>
                <a:spcPct val="90000"/>
              </a:lnSpc>
              <a:spcBef>
                <a:spcPts val="1600"/>
              </a:spcBef>
              <a:spcAft>
                <a:spcPts val="800"/>
              </a:spcAft>
              <a:buFontTx/>
              <a:buNone/>
              <a:defRPr sz="1600">
                <a:solidFill>
                  <a:schemeClr val="tx1"/>
                </a:solidFill>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noProof="0" dirty="0"/>
              <a:t>Insert CV here</a:t>
            </a:r>
          </a:p>
        </p:txBody>
      </p:sp>
      <p:sp>
        <p:nvSpPr>
          <p:cNvPr id="7" name="Textplatzhalter 6">
            <a:extLst>
              <a:ext uri="{FF2B5EF4-FFF2-40B4-BE49-F238E27FC236}">
                <a16:creationId xmlns:a16="http://schemas.microsoft.com/office/drawing/2014/main" id="{E8C0FB44-1662-44AA-98C6-5DC93F08000C}"/>
              </a:ext>
            </a:extLst>
          </p:cNvPr>
          <p:cNvSpPr>
            <a:spLocks noGrp="1"/>
          </p:cNvSpPr>
          <p:nvPr>
            <p:ph type="body" sz="quarter" idx="20" hasCustomPrompt="1"/>
          </p:nvPr>
        </p:nvSpPr>
        <p:spPr>
          <a:xfrm>
            <a:off x="2448552" y="1801544"/>
            <a:ext cx="3409336" cy="776259"/>
          </a:xfrm>
          <a:noFill/>
          <a:ln>
            <a:noFill/>
          </a:ln>
        </p:spPr>
        <p:txBody>
          <a:bodyPr lIns="0" tIns="0" rIns="0" bIns="0">
            <a:noAutofit/>
          </a:bodyPr>
          <a:lstStyle>
            <a:lvl1pPr marL="0" indent="0">
              <a:lnSpc>
                <a:spcPct val="100000"/>
              </a:lnSpc>
              <a:spcBef>
                <a:spcPts val="0"/>
              </a:spcBef>
              <a:spcAft>
                <a:spcPts val="0"/>
              </a:spcAft>
              <a:buFontTx/>
              <a:buNone/>
              <a:defRPr sz="2000" b="1">
                <a:solidFill>
                  <a:schemeClr val="tx1"/>
                </a:solidFill>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noProof="0" dirty="0" err="1"/>
              <a:t>Firstname</a:t>
            </a:r>
            <a:r>
              <a:rPr lang="en-US" noProof="0" dirty="0"/>
              <a:t> Surname</a:t>
            </a:r>
          </a:p>
        </p:txBody>
      </p:sp>
      <p:sp>
        <p:nvSpPr>
          <p:cNvPr id="8" name="Picture Placeholder 7">
            <a:extLst>
              <a:ext uri="{FF2B5EF4-FFF2-40B4-BE49-F238E27FC236}">
                <a16:creationId xmlns:a16="http://schemas.microsoft.com/office/drawing/2014/main" id="{5326C8FA-2051-4B15-B74D-384909899440}"/>
              </a:ext>
            </a:extLst>
          </p:cNvPr>
          <p:cNvSpPr>
            <a:spLocks noGrp="1"/>
          </p:cNvSpPr>
          <p:nvPr>
            <p:ph type="pic" sz="quarter" idx="21" hasCustomPrompt="1"/>
          </p:nvPr>
        </p:nvSpPr>
        <p:spPr>
          <a:xfrm>
            <a:off x="6336854" y="1800000"/>
            <a:ext cx="1632195" cy="1836083"/>
          </a:xfrm>
          <a:prstGeom prst="rect">
            <a:avLst/>
          </a:prstGeom>
          <a:noFill/>
          <a:ln w="19050">
            <a:noFill/>
          </a:ln>
        </p:spPr>
        <p:txBody>
          <a:bodyPr tIns="0" bIns="487704" anchor="t"/>
          <a:lstStyle>
            <a:lvl1pPr algn="l">
              <a:buNone/>
              <a:defRPr sz="1600" baseline="0">
                <a:solidFill>
                  <a:schemeClr val="tx1"/>
                </a:solidFill>
              </a:defRPr>
            </a:lvl1pPr>
          </a:lstStyle>
          <a:p>
            <a:r>
              <a:rPr lang="en-US" noProof="0" dirty="0"/>
              <a:t>Click icon to add picture</a:t>
            </a:r>
          </a:p>
        </p:txBody>
      </p:sp>
      <p:sp>
        <p:nvSpPr>
          <p:cNvPr id="9" name="Textplatzhalter 6">
            <a:extLst>
              <a:ext uri="{FF2B5EF4-FFF2-40B4-BE49-F238E27FC236}">
                <a16:creationId xmlns:a16="http://schemas.microsoft.com/office/drawing/2014/main" id="{9D2DF1E2-FE60-41F2-8378-3C9697184915}"/>
              </a:ext>
            </a:extLst>
          </p:cNvPr>
          <p:cNvSpPr>
            <a:spLocks noGrp="1"/>
          </p:cNvSpPr>
          <p:nvPr>
            <p:ph type="body" sz="quarter" idx="22" hasCustomPrompt="1"/>
          </p:nvPr>
        </p:nvSpPr>
        <p:spPr>
          <a:xfrm>
            <a:off x="8233648" y="2577803"/>
            <a:ext cx="3409336" cy="3518438"/>
          </a:xfrm>
          <a:noFill/>
          <a:ln>
            <a:noFill/>
          </a:ln>
        </p:spPr>
        <p:txBody>
          <a:bodyPr lIns="0" tIns="0" rIns="0" bIns="0">
            <a:noAutofit/>
          </a:bodyPr>
          <a:lstStyle>
            <a:lvl1pPr marL="0" indent="0">
              <a:lnSpc>
                <a:spcPct val="90000"/>
              </a:lnSpc>
              <a:spcBef>
                <a:spcPts val="1600"/>
              </a:spcBef>
              <a:spcAft>
                <a:spcPts val="800"/>
              </a:spcAft>
              <a:buFontTx/>
              <a:buNone/>
              <a:defRPr sz="1600">
                <a:solidFill>
                  <a:schemeClr val="tx1"/>
                </a:solidFill>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noProof="0" dirty="0"/>
              <a:t>Insert CV here</a:t>
            </a:r>
          </a:p>
        </p:txBody>
      </p:sp>
      <p:sp>
        <p:nvSpPr>
          <p:cNvPr id="11" name="Textplatzhalter 6">
            <a:extLst>
              <a:ext uri="{FF2B5EF4-FFF2-40B4-BE49-F238E27FC236}">
                <a16:creationId xmlns:a16="http://schemas.microsoft.com/office/drawing/2014/main" id="{0908AF0D-6FAE-41D6-AD8F-38FE1B458958}"/>
              </a:ext>
            </a:extLst>
          </p:cNvPr>
          <p:cNvSpPr>
            <a:spLocks noGrp="1"/>
          </p:cNvSpPr>
          <p:nvPr>
            <p:ph type="body" sz="quarter" idx="24" hasCustomPrompt="1"/>
          </p:nvPr>
        </p:nvSpPr>
        <p:spPr>
          <a:xfrm>
            <a:off x="8233648" y="1801544"/>
            <a:ext cx="3409336" cy="776259"/>
          </a:xfrm>
          <a:noFill/>
          <a:ln>
            <a:noFill/>
          </a:ln>
        </p:spPr>
        <p:txBody>
          <a:bodyPr lIns="0" tIns="0" rIns="0" bIns="0">
            <a:noAutofit/>
          </a:bodyPr>
          <a:lstStyle>
            <a:lvl1pPr marL="0" indent="0">
              <a:lnSpc>
                <a:spcPct val="100000"/>
              </a:lnSpc>
              <a:spcBef>
                <a:spcPts val="0"/>
              </a:spcBef>
              <a:spcAft>
                <a:spcPts val="0"/>
              </a:spcAft>
              <a:buFontTx/>
              <a:buNone/>
              <a:defRPr sz="2000" b="1">
                <a:solidFill>
                  <a:schemeClr val="tx1"/>
                </a:solidFill>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noProof="0" dirty="0" err="1"/>
              <a:t>Firstname</a:t>
            </a:r>
            <a:r>
              <a:rPr lang="en-US" noProof="0" dirty="0"/>
              <a:t> Surname</a:t>
            </a:r>
          </a:p>
        </p:txBody>
      </p:sp>
    </p:spTree>
    <p:extLst>
      <p:ext uri="{BB962C8B-B14F-4D97-AF65-F5344CB8AC3E}">
        <p14:creationId xmlns:p14="http://schemas.microsoft.com/office/powerpoint/2010/main" val="99118426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microsoft.com/office/2007/relationships/hdphoto" Target="../media/hdphoto1.wdp"/><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image" Target="../media/image2.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474CE627-0AB5-4E11-AA91-6F903521757F}"/>
              </a:ext>
            </a:extLst>
          </p:cNvPr>
          <p:cNvPicPr>
            <a:picLocks/>
          </p:cNvPicPr>
          <p:nvPr userDrawn="1"/>
        </p:nvPicPr>
        <p:blipFill>
          <a:blip r:embed="rId60">
            <a:extLst>
              <a:ext uri="{28A0092B-C50C-407E-A947-70E740481C1C}">
                <a14:useLocalDpi xmlns:a14="http://schemas.microsoft.com/office/drawing/2010/main"/>
              </a:ext>
            </a:extLst>
          </a:blip>
          <a:stretch>
            <a:fillRect/>
          </a:stretch>
        </p:blipFill>
        <p:spPr>
          <a:xfrm>
            <a:off x="0" y="6490800"/>
            <a:ext cx="12193200" cy="392400"/>
          </a:xfrm>
          <a:prstGeom prst="rect">
            <a:avLst/>
          </a:prstGeom>
        </p:spPr>
      </p:pic>
      <p:sp>
        <p:nvSpPr>
          <p:cNvPr id="2" name="Titelplatzhalter 1"/>
          <p:cNvSpPr>
            <a:spLocks noGrp="1"/>
          </p:cNvSpPr>
          <p:nvPr>
            <p:ph type="title"/>
          </p:nvPr>
        </p:nvSpPr>
        <p:spPr>
          <a:xfrm>
            <a:off x="551384" y="188640"/>
            <a:ext cx="11089232" cy="1008112"/>
          </a:xfrm>
          <a:prstGeom prst="rect">
            <a:avLst/>
          </a:prstGeom>
          <a:effectLst/>
        </p:spPr>
        <p:txBody>
          <a:bodyPr vert="horz" lIns="0" tIns="0" rIns="90000" bIns="0" rtlCol="0" anchor="b">
            <a:noAutofit/>
          </a:bodyPr>
          <a:lstStyle/>
          <a:p>
            <a:r>
              <a:rPr lang="en-US" noProof="0" dirty="0"/>
              <a:t>Headline</a:t>
            </a:r>
          </a:p>
        </p:txBody>
      </p:sp>
      <p:sp>
        <p:nvSpPr>
          <p:cNvPr id="3" name="Textplatzhalter 2"/>
          <p:cNvSpPr>
            <a:spLocks noGrp="1"/>
          </p:cNvSpPr>
          <p:nvPr>
            <p:ph type="body" idx="1"/>
          </p:nvPr>
        </p:nvSpPr>
        <p:spPr>
          <a:xfrm>
            <a:off x="551384" y="1412777"/>
            <a:ext cx="11089232" cy="4680519"/>
          </a:xfrm>
          <a:prstGeom prst="rect">
            <a:avLst/>
          </a:prstGeom>
        </p:spPr>
        <p:txBody>
          <a:bodyPr vert="horz" lIns="0" tIns="0" rIns="0" bIns="0" rtlCol="0">
            <a:noAutofit/>
          </a:bodyPr>
          <a:lstStyle/>
          <a:p>
            <a:pPr lvl="0"/>
            <a:r>
              <a:rPr lang="en-US" noProof="0" dirty="0"/>
              <a:t>Insert text</a:t>
            </a:r>
          </a:p>
        </p:txBody>
      </p:sp>
      <p:pic>
        <p:nvPicPr>
          <p:cNvPr id="14" name="Rechteck 9">
            <a:extLst>
              <a:ext uri="{FF2B5EF4-FFF2-40B4-BE49-F238E27FC236}">
                <a16:creationId xmlns:a16="http://schemas.microsoft.com/office/drawing/2014/main" id="{67FDDDBD-BDBA-A245-9166-15EB2E4A3790}"/>
              </a:ext>
            </a:extLst>
          </p:cNvPr>
          <p:cNvPicPr>
            <a:picLocks/>
          </p:cNvPicPr>
          <p:nvPr userDrawn="1"/>
        </p:nvPicPr>
        <p:blipFill rotWithShape="1">
          <a:blip r:embed="rId61" cstate="screen">
            <a:extLst>
              <a:ext uri="{28A0092B-C50C-407E-A947-70E740481C1C}">
                <a14:useLocalDpi xmlns:a14="http://schemas.microsoft.com/office/drawing/2010/main"/>
              </a:ext>
            </a:extLst>
          </a:blip>
          <a:srcRect t="70142"/>
          <a:stretch/>
        </p:blipFill>
        <p:spPr>
          <a:xfrm>
            <a:off x="550863" y="6816135"/>
            <a:ext cx="1255477" cy="69249"/>
          </a:xfrm>
          <a:prstGeom prst="rect">
            <a:avLst/>
          </a:prstGeom>
        </p:spPr>
      </p:pic>
      <p:sp>
        <p:nvSpPr>
          <p:cNvPr id="18" name="footer_ProjectInfo">
            <a:extLst>
              <a:ext uri="{FF2B5EF4-FFF2-40B4-BE49-F238E27FC236}">
                <a16:creationId xmlns:a16="http://schemas.microsoft.com/office/drawing/2014/main" id="{4A6391E9-6F9F-2946-997E-3D4A3387F38E}"/>
              </a:ext>
            </a:extLst>
          </p:cNvPr>
          <p:cNvSpPr txBox="1">
            <a:spLocks/>
          </p:cNvSpPr>
          <p:nvPr userDrawn="1"/>
        </p:nvSpPr>
        <p:spPr>
          <a:xfrm>
            <a:off x="5766832" y="6489288"/>
            <a:ext cx="5524202" cy="392750"/>
          </a:xfrm>
          <a:prstGeom prst="rect">
            <a:avLst/>
          </a:prstGeom>
        </p:spPr>
        <p:txBody>
          <a:bodyPr vert="horz" lIns="0" tIns="0" rIns="0" bIns="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sz="1000">
                <a:solidFill>
                  <a:schemeClr val="bg1"/>
                </a:solidFill>
                <a:latin typeface="Verdana" panose="020B0604030504040204" pitchFamily="34" charset="0"/>
                <a:ea typeface="Verdana" panose="020B0604030504040204" pitchFamily="34" charset="0"/>
                <a:cs typeface="Verdana" panose="020B0604030504040204" pitchFamily="34" charset="0"/>
              </a:rPr>
              <a:t> |  | 04 Ekim 2021 |</a:t>
            </a:r>
            <a:endParaRPr lang="en-GB" sz="10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Textfeld 14">
            <a:extLst>
              <a:ext uri="{FF2B5EF4-FFF2-40B4-BE49-F238E27FC236}">
                <a16:creationId xmlns:a16="http://schemas.microsoft.com/office/drawing/2014/main" id="{5C7FC5C3-B2EC-8B45-AC3E-B4A53BFF6FCE}"/>
              </a:ext>
            </a:extLst>
          </p:cNvPr>
          <p:cNvSpPr txBox="1">
            <a:spLocks/>
          </p:cNvSpPr>
          <p:nvPr userDrawn="1"/>
        </p:nvSpPr>
        <p:spPr>
          <a:xfrm>
            <a:off x="1351800" y="6489288"/>
            <a:ext cx="457108" cy="392400"/>
          </a:xfrm>
          <a:prstGeom prst="rect">
            <a:avLst/>
          </a:prstGeom>
        </p:spPr>
        <p:txBody>
          <a:bodyPr vert="horz" lIns="0" tIns="0" rIns="0" bIns="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1000" dirty="0">
                <a:solidFill>
                  <a:schemeClr val="bg1"/>
                </a:solidFill>
                <a:latin typeface="Verdana" panose="020B0604030504040204" pitchFamily="34" charset="0"/>
                <a:ea typeface="Verdana" panose="020B0604030504040204" pitchFamily="34" charset="0"/>
                <a:cs typeface="Verdana" panose="020B0604030504040204" pitchFamily="34" charset="0"/>
              </a:rPr>
              <a:t>/ </a:t>
            </a:r>
            <a:fld id="{5404F204-AB56-BB46-89E0-707C1E8342FA}" type="slidenum">
              <a:rPr lang="en-GB" sz="1000" smtClean="0">
                <a:solidFill>
                  <a:schemeClr val="bg1"/>
                </a:solidFill>
                <a:latin typeface="Verdana" panose="020B0604030504040204" pitchFamily="34" charset="0"/>
                <a:ea typeface="Verdana" panose="020B0604030504040204" pitchFamily="34" charset="0"/>
                <a:cs typeface="Verdana" panose="020B0604030504040204" pitchFamily="34" charset="0"/>
              </a:rPr>
              <a:pPr algn="r"/>
              <a:t>‹#›</a:t>
            </a:fld>
            <a:r>
              <a:rPr lang="en-GB" sz="1000" dirty="0">
                <a:solidFill>
                  <a:schemeClr val="bg1"/>
                </a:solidFill>
                <a:latin typeface="Verdana" panose="020B0604030504040204" pitchFamily="34" charset="0"/>
                <a:ea typeface="Verdana" panose="020B0604030504040204" pitchFamily="34" charset="0"/>
                <a:cs typeface="Verdana" panose="020B0604030504040204" pitchFamily="34" charset="0"/>
              </a:rPr>
              <a:t> </a:t>
            </a:r>
          </a:p>
        </p:txBody>
      </p:sp>
      <p:sp>
        <p:nvSpPr>
          <p:cNvPr id="16" name="footer_SecurityLevel">
            <a:extLst>
              <a:ext uri="{FF2B5EF4-FFF2-40B4-BE49-F238E27FC236}">
                <a16:creationId xmlns:a16="http://schemas.microsoft.com/office/drawing/2014/main" id="{2AAF2475-DDDB-B846-AF2B-C284E49CA64A}"/>
              </a:ext>
            </a:extLst>
          </p:cNvPr>
          <p:cNvSpPr txBox="1">
            <a:spLocks/>
          </p:cNvSpPr>
          <p:nvPr userDrawn="1"/>
        </p:nvSpPr>
        <p:spPr>
          <a:xfrm>
            <a:off x="550863" y="6489287"/>
            <a:ext cx="800937" cy="392400"/>
          </a:xfrm>
          <a:prstGeom prst="rect">
            <a:avLst/>
          </a:prstGeom>
        </p:spPr>
        <p:txBody>
          <a:bodyPr vert="horz" lIns="0" tIns="0" rIns="0" bIns="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000">
                <a:solidFill>
                  <a:schemeClr val="bg1"/>
                </a:solidFill>
                <a:latin typeface="Verdana" panose="020B0604030504040204" pitchFamily="34" charset="0"/>
                <a:ea typeface="Verdana" panose="020B0604030504040204" pitchFamily="34" charset="0"/>
                <a:cs typeface="Verdana" panose="020B0604030504040204" pitchFamily="34" charset="0"/>
              </a:rPr>
              <a:t>Internal</a:t>
            </a:r>
            <a:endParaRPr lang="en-GB" sz="10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20" name="Picture 9">
            <a:extLst>
              <a:ext uri="{FF2B5EF4-FFF2-40B4-BE49-F238E27FC236}">
                <a16:creationId xmlns:a16="http://schemas.microsoft.com/office/drawing/2014/main" id="{498AA961-4FC8-470F-9671-00320F592769}"/>
              </a:ext>
            </a:extLst>
          </p:cNvPr>
          <p:cNvPicPr>
            <a:picLocks noChangeAspect="1"/>
          </p:cNvPicPr>
          <p:nvPr userDrawn="1"/>
        </p:nvPicPr>
        <p:blipFill>
          <a:blip r:embed="rId62" cstate="screen">
            <a:extLst>
              <a:ext uri="{BEBA8EAE-BF5A-486C-A8C5-ECC9F3942E4B}">
                <a14:imgProps xmlns:a14="http://schemas.microsoft.com/office/drawing/2010/main">
                  <a14:imgLayer r:embed="rId63">
                    <a14:imgEffect>
                      <a14:brightnessContrast bright="91000"/>
                    </a14:imgEffect>
                  </a14:imgLayer>
                </a14:imgProps>
              </a:ext>
              <a:ext uri="{28A0092B-C50C-407E-A947-70E740481C1C}">
                <a14:useLocalDpi xmlns:a14="http://schemas.microsoft.com/office/drawing/2010/main"/>
              </a:ext>
            </a:extLst>
          </a:blip>
          <a:stretch>
            <a:fillRect/>
          </a:stretch>
        </p:blipFill>
        <p:spPr>
          <a:xfrm>
            <a:off x="11570400" y="6584400"/>
            <a:ext cx="489600" cy="213326"/>
          </a:xfrm>
          <a:prstGeom prst="rect">
            <a:avLst/>
          </a:prstGeom>
        </p:spPr>
      </p:pic>
    </p:spTree>
    <p:extLst>
      <p:ext uri="{BB962C8B-B14F-4D97-AF65-F5344CB8AC3E}">
        <p14:creationId xmlns:p14="http://schemas.microsoft.com/office/powerpoint/2010/main" val="123595490"/>
      </p:ext>
    </p:extLst>
  </p:cSld>
  <p:clrMap bg1="lt1" tx1="dk1" bg2="lt2" tx2="dk2" accent1="accent1" accent2="accent2" accent3="accent3" accent4="accent4" accent5="accent5" accent6="accent6" hlink="hlink" folHlink="folHlink"/>
  <p:sldLayoutIdLst>
    <p:sldLayoutId id="2147483856" r:id="rId1"/>
    <p:sldLayoutId id="2147483745" r:id="rId2"/>
    <p:sldLayoutId id="2147483832" r:id="rId3"/>
    <p:sldLayoutId id="2147483831" r:id="rId4"/>
    <p:sldLayoutId id="2147483855" r:id="rId5"/>
    <p:sldLayoutId id="2147483829" r:id="rId6"/>
    <p:sldLayoutId id="2147483864" r:id="rId7"/>
    <p:sldLayoutId id="2147483857" r:id="rId8"/>
    <p:sldLayoutId id="2147483858" r:id="rId9"/>
    <p:sldLayoutId id="2147483859" r:id="rId10"/>
    <p:sldLayoutId id="2147483837" r:id="rId11"/>
    <p:sldLayoutId id="2147483861" r:id="rId12"/>
    <p:sldLayoutId id="2147483841" r:id="rId13"/>
    <p:sldLayoutId id="2147483654" r:id="rId14"/>
    <p:sldLayoutId id="2147483860" r:id="rId15"/>
    <p:sldLayoutId id="2147483865" r:id="rId16"/>
    <p:sldLayoutId id="2147483842" r:id="rId17"/>
    <p:sldLayoutId id="2147483866" r:id="rId18"/>
    <p:sldLayoutId id="2147483843" r:id="rId19"/>
    <p:sldLayoutId id="2147483761" r:id="rId20"/>
    <p:sldLayoutId id="2147483867" r:id="rId21"/>
    <p:sldLayoutId id="2147483844" r:id="rId22"/>
    <p:sldLayoutId id="2147483862" r:id="rId23"/>
    <p:sldLayoutId id="2147483845" r:id="rId24"/>
    <p:sldLayoutId id="2147483846" r:id="rId25"/>
    <p:sldLayoutId id="2147483746" r:id="rId26"/>
    <p:sldLayoutId id="2147483833" r:id="rId27"/>
    <p:sldLayoutId id="2147483797" r:id="rId28"/>
    <p:sldLayoutId id="2147483873" r:id="rId29"/>
    <p:sldLayoutId id="2147483874" r:id="rId30"/>
    <p:sldLayoutId id="2147483875" r:id="rId31"/>
    <p:sldLayoutId id="2147483878" r:id="rId32"/>
    <p:sldLayoutId id="2147483877" r:id="rId33"/>
    <p:sldLayoutId id="2147483749" r:id="rId34"/>
    <p:sldLayoutId id="2147483750" r:id="rId35"/>
    <p:sldLayoutId id="2147483760" r:id="rId36"/>
    <p:sldLayoutId id="2147483850" r:id="rId37"/>
    <p:sldLayoutId id="2147483851" r:id="rId38"/>
    <p:sldLayoutId id="2147483852" r:id="rId39"/>
    <p:sldLayoutId id="2147483853" r:id="rId40"/>
    <p:sldLayoutId id="2147483854" r:id="rId41"/>
    <p:sldLayoutId id="2147483755" r:id="rId42"/>
    <p:sldLayoutId id="2147483754" r:id="rId43"/>
    <p:sldLayoutId id="2147483753" r:id="rId44"/>
    <p:sldLayoutId id="2147483849" r:id="rId45"/>
    <p:sldLayoutId id="2147483800" r:id="rId46"/>
    <p:sldLayoutId id="2147483804" r:id="rId47"/>
    <p:sldLayoutId id="2147483835" r:id="rId48"/>
    <p:sldLayoutId id="2147483802" r:id="rId49"/>
    <p:sldLayoutId id="2147483805" r:id="rId50"/>
    <p:sldLayoutId id="2147483806" r:id="rId51"/>
    <p:sldLayoutId id="2147483808" r:id="rId52"/>
    <p:sldLayoutId id="2147483807" r:id="rId53"/>
    <p:sldLayoutId id="2147483863" r:id="rId54"/>
    <p:sldLayoutId id="2147483763" r:id="rId55"/>
    <p:sldLayoutId id="2147483798" r:id="rId56"/>
    <p:sldLayoutId id="2147483799" r:id="rId57"/>
    <p:sldLayoutId id="2147483795" r:id="rId58"/>
  </p:sldLayoutIdLst>
  <p:txStyles>
    <p:titleStyle>
      <a:lvl1pPr algn="l" defTabSz="1219170" rtl="0" eaLnBrk="1" latinLnBrk="0" hangingPunct="1">
        <a:lnSpc>
          <a:spcPct val="90000"/>
        </a:lnSpc>
        <a:spcBef>
          <a:spcPct val="0"/>
        </a:spcBef>
        <a:buNone/>
        <a:defRPr sz="2800" b="0" i="0" kern="1200" cap="none" baseline="0">
          <a:solidFill>
            <a:schemeClr val="tx1"/>
          </a:solidFill>
          <a:effectLst/>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48" userDrawn="1">
          <p15:clr>
            <a:srgbClr val="F26B43"/>
          </p15:clr>
        </p15:guide>
        <p15:guide id="2" pos="347" userDrawn="1">
          <p15:clr>
            <a:srgbClr val="F26B43"/>
          </p15:clr>
        </p15:guide>
        <p15:guide id="3" pos="7344" userDrawn="1">
          <p15:clr>
            <a:srgbClr val="F26B43"/>
          </p15:clr>
        </p15:guide>
        <p15:guide id="4" orient="horz" pos="115" userDrawn="1">
          <p15:clr>
            <a:srgbClr val="F26B43"/>
          </p15:clr>
        </p15:guide>
        <p15:guide id="6" orient="horz" pos="75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tortoisegit.org/docs/tortoisegit/tgit-dug-merge.html" TargetMode="External"/><Relationship Id="rId1" Type="http://schemas.openxmlformats.org/officeDocument/2006/relationships/slideLayout" Target="../slideLayouts/slideLayout22.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hyperlink" Target="https://tortoisegit.org/docs/tortoisegit/tgit-dug-push.html" TargetMode="External"/><Relationship Id="rId2" Type="http://schemas.openxmlformats.org/officeDocument/2006/relationships/hyperlink" Target="https://tortoisegit.org/docs/tortoisegit/tgit-dug-pull.html" TargetMode="External"/><Relationship Id="rId1" Type="http://schemas.openxmlformats.org/officeDocument/2006/relationships/slideLayout" Target="../slideLayouts/slideLayout22.xml"/><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a:extLst>
              <a:ext uri="{FF2B5EF4-FFF2-40B4-BE49-F238E27FC236}">
                <a16:creationId xmlns:a16="http://schemas.microsoft.com/office/drawing/2014/main" id="{1909F5A8-A7DE-4CE6-8596-F35CF608E6A9}"/>
              </a:ext>
            </a:extLst>
          </p:cNvPr>
          <p:cNvSpPr>
            <a:spLocks noGrp="1"/>
          </p:cNvSpPr>
          <p:nvPr>
            <p:ph type="subTitle" idx="1"/>
          </p:nvPr>
        </p:nvSpPr>
        <p:spPr>
          <a:xfrm>
            <a:off x="720000" y="4021200"/>
            <a:ext cx="6840000" cy="615553"/>
          </a:xfrm>
        </p:spPr>
        <p:txBody>
          <a:bodyPr/>
          <a:lstStyle/>
          <a:p>
            <a:r>
              <a:rPr lang="tr-TR" dirty="0" err="1"/>
              <a:t>About</a:t>
            </a:r>
            <a:r>
              <a:rPr lang="tr-TR" dirty="0"/>
              <a:t>  </a:t>
            </a:r>
            <a:r>
              <a:rPr lang="tr-TR" dirty="0" err="1"/>
              <a:t>the</a:t>
            </a:r>
            <a:r>
              <a:rPr lang="tr-TR" dirty="0"/>
              <a:t> </a:t>
            </a:r>
            <a:r>
              <a:rPr lang="tr-TR" dirty="0" err="1"/>
              <a:t>installation</a:t>
            </a:r>
            <a:r>
              <a:rPr lang="tr-TR" dirty="0"/>
              <a:t> </a:t>
            </a:r>
            <a:r>
              <a:rPr lang="tr-TR" dirty="0" err="1"/>
              <a:t>TortoiseGit</a:t>
            </a:r>
            <a:r>
              <a:rPr lang="tr-TR" dirty="0"/>
              <a:t> </a:t>
            </a:r>
            <a:r>
              <a:rPr lang="tr-TR" dirty="0" err="1"/>
              <a:t>and</a:t>
            </a:r>
            <a:r>
              <a:rPr lang="tr-TR" dirty="0"/>
              <a:t> </a:t>
            </a:r>
            <a:r>
              <a:rPr lang="tr-TR" dirty="0" err="1"/>
              <a:t>basic</a:t>
            </a:r>
            <a:r>
              <a:rPr lang="tr-TR" dirty="0"/>
              <a:t> </a:t>
            </a:r>
            <a:r>
              <a:rPr lang="tr-TR" dirty="0" err="1"/>
              <a:t>user</a:t>
            </a:r>
            <a:r>
              <a:rPr lang="tr-TR" dirty="0"/>
              <a:t> </a:t>
            </a:r>
            <a:r>
              <a:rPr lang="tr-TR" dirty="0" err="1"/>
              <a:t>functions</a:t>
            </a:r>
            <a:r>
              <a:rPr lang="tr-TR" dirty="0"/>
              <a:t> of it</a:t>
            </a:r>
            <a:endParaRPr lang="en-US" dirty="0"/>
          </a:p>
        </p:txBody>
      </p:sp>
      <p:sp>
        <p:nvSpPr>
          <p:cNvPr id="3" name="Titel 2">
            <a:extLst>
              <a:ext uri="{FF2B5EF4-FFF2-40B4-BE49-F238E27FC236}">
                <a16:creationId xmlns:a16="http://schemas.microsoft.com/office/drawing/2014/main" id="{A5813C10-EA94-4052-B5E2-D8F605C38B47}"/>
              </a:ext>
            </a:extLst>
          </p:cNvPr>
          <p:cNvSpPr>
            <a:spLocks noGrp="1"/>
          </p:cNvSpPr>
          <p:nvPr>
            <p:ph type="ctrTitle"/>
          </p:nvPr>
        </p:nvSpPr>
        <p:spPr/>
        <p:txBody>
          <a:bodyPr/>
          <a:lstStyle/>
          <a:p>
            <a:r>
              <a:rPr lang="tr-TR" dirty="0" err="1"/>
              <a:t>TortoiseGit</a:t>
            </a:r>
            <a:r>
              <a:rPr lang="tr-TR" dirty="0"/>
              <a:t> Setup </a:t>
            </a:r>
            <a:r>
              <a:rPr lang="tr-TR" dirty="0" err="1"/>
              <a:t>and</a:t>
            </a:r>
            <a:r>
              <a:rPr lang="tr-TR" dirty="0"/>
              <a:t> Basics</a:t>
            </a:r>
            <a:endParaRPr lang="en-US" dirty="0"/>
          </a:p>
        </p:txBody>
      </p:sp>
      <p:sp>
        <p:nvSpPr>
          <p:cNvPr id="4" name="Untertitel 1">
            <a:extLst>
              <a:ext uri="{FF2B5EF4-FFF2-40B4-BE49-F238E27FC236}">
                <a16:creationId xmlns:a16="http://schemas.microsoft.com/office/drawing/2014/main" id="{BC657AC5-CB2B-0B58-FE62-0A38CCE77718}"/>
              </a:ext>
            </a:extLst>
          </p:cNvPr>
          <p:cNvSpPr txBox="1">
            <a:spLocks/>
          </p:cNvSpPr>
          <p:nvPr/>
        </p:nvSpPr>
        <p:spPr>
          <a:xfrm>
            <a:off x="720000" y="4786038"/>
            <a:ext cx="6840000" cy="246221"/>
          </a:xfrm>
          <a:prstGeom prst="rect">
            <a:avLst/>
          </a:prstGeom>
          <a:noFill/>
          <a:ln>
            <a:noFill/>
          </a:ln>
          <a:effectLst/>
        </p:spPr>
        <p:txBody>
          <a:bodyPr vert="horz" wrap="square" lIns="0" tIns="0" rIns="0" bIns="0" rtlCol="0" anchor="t" anchorCtr="0">
            <a:spAutoFit/>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2000" kern="1200" cap="none"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609585" indent="0" algn="ctr" defTabSz="1219170" rtl="0" eaLnBrk="1" latinLnBrk="0" hangingPunct="1">
              <a:spcBef>
                <a:spcPts val="0"/>
              </a:spcBef>
              <a:spcAft>
                <a:spcPts val="800"/>
              </a:spcAft>
              <a:buClr>
                <a:srgbClr val="999999"/>
              </a:buClr>
              <a:buFont typeface="Wingdings" pitchFamily="2" charset="2"/>
              <a:buNone/>
              <a:defRPr sz="1867"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2pPr>
            <a:lvl3pPr marL="1219170" indent="0" algn="ctr" defTabSz="1219170" rtl="0" eaLnBrk="1" latinLnBrk="0" hangingPunct="1">
              <a:spcBef>
                <a:spcPts val="0"/>
              </a:spcBef>
              <a:spcAft>
                <a:spcPts val="800"/>
              </a:spcAft>
              <a:buClr>
                <a:srgbClr val="999999"/>
              </a:buClr>
              <a:buFont typeface="Wingdings" pitchFamily="2" charset="2"/>
              <a:buNone/>
              <a:defRPr sz="1867"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3pPr>
            <a:lvl4pPr marL="1828754" indent="0" algn="ctr" defTabSz="1219170" rtl="0" eaLnBrk="1" latinLnBrk="0" hangingPunct="1">
              <a:spcBef>
                <a:spcPts val="0"/>
              </a:spcBef>
              <a:spcAft>
                <a:spcPts val="800"/>
              </a:spcAft>
              <a:buClr>
                <a:srgbClr val="999999"/>
              </a:buClr>
              <a:buFont typeface="Wingdings" pitchFamily="2" charset="2"/>
              <a:buNone/>
              <a:defRPr sz="1867"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4pPr>
            <a:lvl5pPr marL="2438339" indent="0" algn="ctr" defTabSz="1219170" rtl="0" eaLnBrk="1" latinLnBrk="0" hangingPunct="1">
              <a:spcBef>
                <a:spcPts val="0"/>
              </a:spcBef>
              <a:spcAft>
                <a:spcPts val="800"/>
              </a:spcAft>
              <a:buClr>
                <a:srgbClr val="999999"/>
              </a:buClr>
              <a:buFont typeface="Wingdings" pitchFamily="2" charset="2"/>
              <a:buNone/>
              <a:tabLst/>
              <a:defRPr sz="1867"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5pPr>
            <a:lvl6pPr marL="3047924"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509"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7093"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678"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tr-TR" sz="1600" i="1" dirty="0">
                <a:latin typeface="+mn-lt"/>
                <a:ea typeface="STXingkai" panose="020B0503020204020204" pitchFamily="2" charset="-122"/>
              </a:rPr>
              <a:t>Murathan Durmuş</a:t>
            </a:r>
            <a:endParaRPr lang="en-US" sz="1600" i="1" dirty="0">
              <a:latin typeface="+mn-lt"/>
              <a:ea typeface="STXingkai" panose="020B0503020204020204" pitchFamily="2" charset="-122"/>
            </a:endParaRPr>
          </a:p>
        </p:txBody>
      </p:sp>
    </p:spTree>
    <p:extLst>
      <p:ext uri="{BB962C8B-B14F-4D97-AF65-F5344CB8AC3E}">
        <p14:creationId xmlns:p14="http://schemas.microsoft.com/office/powerpoint/2010/main" val="1836236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82653-ECCB-F1BC-9EFB-58ADE449AF3E}"/>
              </a:ext>
            </a:extLst>
          </p:cNvPr>
          <p:cNvSpPr>
            <a:spLocks noGrp="1"/>
          </p:cNvSpPr>
          <p:nvPr>
            <p:ph type="title"/>
          </p:nvPr>
        </p:nvSpPr>
        <p:spPr/>
        <p:txBody>
          <a:bodyPr/>
          <a:lstStyle/>
          <a:p>
            <a:r>
              <a:rPr lang="tr-TR" dirty="0" err="1"/>
              <a:t>Repository</a:t>
            </a:r>
            <a:r>
              <a:rPr lang="tr-TR" dirty="0"/>
              <a:t> </a:t>
            </a:r>
            <a:r>
              <a:rPr lang="tr-TR" dirty="0" err="1"/>
              <a:t>Processes</a:t>
            </a:r>
            <a:r>
              <a:rPr lang="tr-TR" dirty="0"/>
              <a:t>: </a:t>
            </a:r>
            <a:r>
              <a:rPr lang="tr-TR" dirty="0" err="1"/>
              <a:t>Checking</a:t>
            </a:r>
            <a:r>
              <a:rPr lang="tr-TR" dirty="0"/>
              <a:t> </a:t>
            </a:r>
            <a:r>
              <a:rPr lang="tr-TR" dirty="0" err="1"/>
              <a:t>Out</a:t>
            </a:r>
            <a:r>
              <a:rPr lang="tr-TR" dirty="0"/>
              <a:t> a </a:t>
            </a:r>
            <a:r>
              <a:rPr lang="tr-TR" dirty="0" err="1"/>
              <a:t>Working</a:t>
            </a:r>
            <a:r>
              <a:rPr lang="tr-TR" dirty="0"/>
              <a:t> </a:t>
            </a:r>
            <a:r>
              <a:rPr lang="tr-TR" dirty="0" err="1"/>
              <a:t>Tree</a:t>
            </a:r>
            <a:endParaRPr lang="en-US" dirty="0"/>
          </a:p>
        </p:txBody>
      </p:sp>
      <p:sp>
        <p:nvSpPr>
          <p:cNvPr id="3" name="Content Placeholder 2">
            <a:extLst>
              <a:ext uri="{FF2B5EF4-FFF2-40B4-BE49-F238E27FC236}">
                <a16:creationId xmlns:a16="http://schemas.microsoft.com/office/drawing/2014/main" id="{4D9CB760-BA41-B591-F417-C307ADE86474}"/>
              </a:ext>
            </a:extLst>
          </p:cNvPr>
          <p:cNvSpPr>
            <a:spLocks noGrp="1"/>
          </p:cNvSpPr>
          <p:nvPr>
            <p:ph sz="quarter" idx="10"/>
          </p:nvPr>
        </p:nvSpPr>
        <p:spPr>
          <a:xfrm>
            <a:off x="698801" y="3278457"/>
            <a:ext cx="5367600" cy="1085312"/>
          </a:xfrm>
        </p:spPr>
        <p:txBody>
          <a:bodyPr/>
          <a:lstStyle/>
          <a:p>
            <a:r>
              <a:rPr lang="en-US" b="0" i="0" dirty="0">
                <a:solidFill>
                  <a:srgbClr val="4B8EB4"/>
                </a:solidFill>
                <a:effectLst/>
                <a:latin typeface="Verdana" panose="020B0604030504040204" pitchFamily="34" charset="0"/>
              </a:rPr>
              <a:t>Select a git repository directory in windows explorer </a:t>
            </a:r>
            <a:r>
              <a:rPr lang="en-US" b="1" i="0" dirty="0">
                <a:solidFill>
                  <a:srgbClr val="4B8EB4"/>
                </a:solidFill>
                <a:effectLst/>
                <a:latin typeface="Verdana" panose="020B0604030504040204" pitchFamily="34" charset="0"/>
              </a:rPr>
              <a:t>Right click</a:t>
            </a:r>
            <a:r>
              <a:rPr lang="en-US" b="0" i="0" dirty="0">
                <a:solidFill>
                  <a:srgbClr val="4B8EB4"/>
                </a:solidFill>
                <a:effectLst/>
                <a:latin typeface="Verdana" panose="020B0604030504040204" pitchFamily="34" charset="0"/>
              </a:rPr>
              <a:t> to pop up the context menu and select the command </a:t>
            </a:r>
            <a:r>
              <a:rPr lang="en-US" b="1" i="0" dirty="0" err="1">
                <a:solidFill>
                  <a:srgbClr val="4B8EB4"/>
                </a:solidFill>
                <a:effectLst/>
                <a:latin typeface="Verdana" panose="020B0604030504040204" pitchFamily="34" charset="0"/>
              </a:rPr>
              <a:t>TortoiseGit</a:t>
            </a:r>
            <a:r>
              <a:rPr lang="en-US" b="0" i="0" dirty="0">
                <a:solidFill>
                  <a:srgbClr val="4B8EB4"/>
                </a:solidFill>
                <a:effectLst/>
                <a:latin typeface="Verdana" panose="020B0604030504040204" pitchFamily="34" charset="0"/>
              </a:rPr>
              <a:t> → </a:t>
            </a:r>
            <a:r>
              <a:rPr lang="en-US" b="1" i="0" dirty="0">
                <a:solidFill>
                  <a:srgbClr val="4B8EB4"/>
                </a:solidFill>
                <a:effectLst/>
                <a:latin typeface="Verdana" panose="020B0604030504040204" pitchFamily="34" charset="0"/>
              </a:rPr>
              <a:t>Switch/Checkout</a:t>
            </a:r>
            <a:r>
              <a:rPr lang="tr-TR" b="1" i="0" dirty="0">
                <a:solidFill>
                  <a:srgbClr val="4B8EB4"/>
                </a:solidFill>
                <a:effectLst/>
                <a:latin typeface="Verdana" panose="020B0604030504040204" pitchFamily="34" charset="0"/>
              </a:rPr>
              <a:t>.</a:t>
            </a:r>
            <a:endParaRPr lang="en-US" dirty="0"/>
          </a:p>
        </p:txBody>
      </p:sp>
      <p:pic>
        <p:nvPicPr>
          <p:cNvPr id="6" name="Content Placeholder 5" descr="Graphical user interface, application, email&#10;&#10;Description automatically generated">
            <a:extLst>
              <a:ext uri="{FF2B5EF4-FFF2-40B4-BE49-F238E27FC236}">
                <a16:creationId xmlns:a16="http://schemas.microsoft.com/office/drawing/2014/main" id="{E86FE353-C11E-EC03-4365-1636842B8E4F}"/>
              </a:ext>
            </a:extLst>
          </p:cNvPr>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6480969" y="2125663"/>
            <a:ext cx="4953000" cy="3390900"/>
          </a:xfrm>
        </p:spPr>
      </p:pic>
    </p:spTree>
    <p:extLst>
      <p:ext uri="{BB962C8B-B14F-4D97-AF65-F5344CB8AC3E}">
        <p14:creationId xmlns:p14="http://schemas.microsoft.com/office/powerpoint/2010/main" val="52505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F5EFF-8EAA-93B4-2E97-35A9DB277C6A}"/>
              </a:ext>
            </a:extLst>
          </p:cNvPr>
          <p:cNvSpPr>
            <a:spLocks noGrp="1"/>
          </p:cNvSpPr>
          <p:nvPr>
            <p:ph type="title"/>
          </p:nvPr>
        </p:nvSpPr>
        <p:spPr/>
        <p:txBody>
          <a:bodyPr/>
          <a:lstStyle/>
          <a:p>
            <a:r>
              <a:rPr lang="tr-TR" dirty="0" err="1"/>
              <a:t>Repository</a:t>
            </a:r>
            <a:r>
              <a:rPr lang="tr-TR" dirty="0"/>
              <a:t> </a:t>
            </a:r>
            <a:r>
              <a:rPr lang="tr-TR" dirty="0" err="1"/>
              <a:t>Processes</a:t>
            </a:r>
            <a:r>
              <a:rPr lang="tr-TR" dirty="0"/>
              <a:t>: </a:t>
            </a:r>
            <a:r>
              <a:rPr lang="tr-TR" dirty="0" err="1"/>
              <a:t>Commiting</a:t>
            </a:r>
            <a:r>
              <a:rPr lang="tr-TR" dirty="0"/>
              <a:t> </a:t>
            </a:r>
            <a:r>
              <a:rPr lang="tr-TR" dirty="0" err="1"/>
              <a:t>Changes</a:t>
            </a:r>
            <a:r>
              <a:rPr lang="tr-TR" dirty="0"/>
              <a:t> </a:t>
            </a:r>
            <a:r>
              <a:rPr lang="tr-TR" dirty="0" err="1"/>
              <a:t>to</a:t>
            </a:r>
            <a:r>
              <a:rPr lang="tr-TR" dirty="0"/>
              <a:t> </a:t>
            </a:r>
            <a:r>
              <a:rPr lang="tr-TR" dirty="0" err="1"/>
              <a:t>the</a:t>
            </a:r>
            <a:r>
              <a:rPr lang="tr-TR" dirty="0"/>
              <a:t> </a:t>
            </a:r>
            <a:r>
              <a:rPr lang="tr-TR" dirty="0" err="1"/>
              <a:t>Repository</a:t>
            </a:r>
            <a:endParaRPr lang="en-US" dirty="0"/>
          </a:p>
        </p:txBody>
      </p:sp>
      <p:sp>
        <p:nvSpPr>
          <p:cNvPr id="3" name="Content Placeholder 2">
            <a:extLst>
              <a:ext uri="{FF2B5EF4-FFF2-40B4-BE49-F238E27FC236}">
                <a16:creationId xmlns:a16="http://schemas.microsoft.com/office/drawing/2014/main" id="{7411AE8F-1728-2FA1-B973-BAC5DB745B41}"/>
              </a:ext>
            </a:extLst>
          </p:cNvPr>
          <p:cNvSpPr>
            <a:spLocks noGrp="1"/>
          </p:cNvSpPr>
          <p:nvPr>
            <p:ph sz="quarter" idx="10"/>
          </p:nvPr>
        </p:nvSpPr>
        <p:spPr>
          <a:xfrm>
            <a:off x="551384" y="2562021"/>
            <a:ext cx="5367600" cy="2518184"/>
          </a:xfrm>
        </p:spPr>
        <p:txBody>
          <a:bodyPr/>
          <a:lstStyle/>
          <a:p>
            <a:r>
              <a:rPr lang="en-US" b="0" i="0" dirty="0">
                <a:solidFill>
                  <a:srgbClr val="4B8EB4"/>
                </a:solidFill>
                <a:effectLst/>
                <a:latin typeface="Verdana" panose="020B0604030504040204" pitchFamily="34" charset="0"/>
              </a:rPr>
              <a:t>Storing the changes you made to your working tree is known as </a:t>
            </a:r>
            <a:r>
              <a:rPr lang="en-US" b="0" i="1" dirty="0">
                <a:solidFill>
                  <a:srgbClr val="4B8EB4"/>
                </a:solidFill>
                <a:effectLst/>
                <a:latin typeface="Verdana" panose="020B0604030504040204" pitchFamily="34" charset="0"/>
              </a:rPr>
              <a:t>committing</a:t>
            </a:r>
            <a:r>
              <a:rPr lang="en-US" b="0" i="0" dirty="0">
                <a:solidFill>
                  <a:srgbClr val="4B8EB4"/>
                </a:solidFill>
                <a:effectLst/>
                <a:latin typeface="Verdana" panose="020B0604030504040204" pitchFamily="34" charset="0"/>
              </a:rPr>
              <a:t> the changes. you can use </a:t>
            </a:r>
            <a:r>
              <a:rPr lang="en-US" b="1" i="0" dirty="0" err="1">
                <a:solidFill>
                  <a:srgbClr val="4B8EB4"/>
                </a:solidFill>
                <a:effectLst/>
                <a:latin typeface="Verdana" panose="020B0604030504040204" pitchFamily="34" charset="0"/>
              </a:rPr>
              <a:t>TortoiseGit</a:t>
            </a:r>
            <a:r>
              <a:rPr lang="en-US" b="0" i="0" dirty="0">
                <a:solidFill>
                  <a:srgbClr val="4B8EB4"/>
                </a:solidFill>
                <a:effectLst/>
                <a:latin typeface="Verdana" panose="020B0604030504040204" pitchFamily="34" charset="0"/>
              </a:rPr>
              <a:t> → </a:t>
            </a:r>
            <a:r>
              <a:rPr lang="en-US" b="1" i="0" dirty="0">
                <a:solidFill>
                  <a:srgbClr val="4B8EB4"/>
                </a:solidFill>
                <a:effectLst/>
                <a:latin typeface="Verdana" panose="020B0604030504040204" pitchFamily="34" charset="0"/>
              </a:rPr>
              <a:t>Check for Modifications</a:t>
            </a:r>
            <a:r>
              <a:rPr lang="en-US" b="0" i="0" dirty="0">
                <a:solidFill>
                  <a:srgbClr val="4B8EB4"/>
                </a:solidFill>
                <a:effectLst/>
                <a:latin typeface="Verdana" panose="020B0604030504040204" pitchFamily="34" charset="0"/>
              </a:rPr>
              <a:t> first, to see which files have changed locally.</a:t>
            </a:r>
            <a:endParaRPr lang="tr-TR" b="0" i="0" dirty="0">
              <a:solidFill>
                <a:srgbClr val="4B8EB4"/>
              </a:solidFill>
              <a:effectLst/>
              <a:latin typeface="Verdana" panose="020B0604030504040204" pitchFamily="34" charset="0"/>
            </a:endParaRPr>
          </a:p>
          <a:p>
            <a:endParaRPr lang="tr-TR" dirty="0">
              <a:solidFill>
                <a:srgbClr val="4B8EB4"/>
              </a:solidFill>
            </a:endParaRPr>
          </a:p>
          <a:p>
            <a:r>
              <a:rPr lang="en-US" b="0" i="0" dirty="0">
                <a:solidFill>
                  <a:srgbClr val="4B8EB4"/>
                </a:solidFill>
                <a:effectLst/>
                <a:latin typeface="Verdana" panose="020B0604030504040204" pitchFamily="34" charset="0"/>
              </a:rPr>
              <a:t>If there are no conflicts, you are ready to commit your changes. Select any file and/or folders you want to commit, then </a:t>
            </a:r>
            <a:r>
              <a:rPr lang="en-US" b="1" i="0" dirty="0" err="1">
                <a:solidFill>
                  <a:srgbClr val="4B8EB4"/>
                </a:solidFill>
                <a:effectLst/>
                <a:latin typeface="Verdana" panose="020B0604030504040204" pitchFamily="34" charset="0"/>
              </a:rPr>
              <a:t>TortoiseGit</a:t>
            </a:r>
            <a:r>
              <a:rPr lang="en-US" b="0" i="0" dirty="0">
                <a:solidFill>
                  <a:srgbClr val="4B8EB4"/>
                </a:solidFill>
                <a:effectLst/>
                <a:latin typeface="Verdana" panose="020B0604030504040204" pitchFamily="34" charset="0"/>
              </a:rPr>
              <a:t> → </a:t>
            </a:r>
            <a:r>
              <a:rPr lang="en-US" b="1" i="0" dirty="0">
                <a:solidFill>
                  <a:srgbClr val="4B8EB4"/>
                </a:solidFill>
                <a:effectLst/>
                <a:latin typeface="Verdana" panose="020B0604030504040204" pitchFamily="34" charset="0"/>
              </a:rPr>
              <a:t>Commit.</a:t>
            </a:r>
            <a:endParaRPr lang="en-US" dirty="0"/>
          </a:p>
        </p:txBody>
      </p:sp>
      <p:pic>
        <p:nvPicPr>
          <p:cNvPr id="6" name="Content Placeholder 5" descr="Graphical user interface, text&#10;&#10;Description automatically generated with medium confidence">
            <a:extLst>
              <a:ext uri="{FF2B5EF4-FFF2-40B4-BE49-F238E27FC236}">
                <a16:creationId xmlns:a16="http://schemas.microsoft.com/office/drawing/2014/main" id="{EEC7617B-20EE-9324-267A-C62C1C963313}"/>
              </a:ext>
            </a:extLst>
          </p:cNvPr>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7130932" y="1550988"/>
            <a:ext cx="3653074" cy="4540250"/>
          </a:xfrm>
        </p:spPr>
      </p:pic>
    </p:spTree>
    <p:extLst>
      <p:ext uri="{BB962C8B-B14F-4D97-AF65-F5344CB8AC3E}">
        <p14:creationId xmlns:p14="http://schemas.microsoft.com/office/powerpoint/2010/main" val="2333216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AD36A-DF61-5A88-CDA6-9695DF9EAD08}"/>
              </a:ext>
            </a:extLst>
          </p:cNvPr>
          <p:cNvSpPr>
            <a:spLocks noGrp="1"/>
          </p:cNvSpPr>
          <p:nvPr>
            <p:ph type="title"/>
          </p:nvPr>
        </p:nvSpPr>
        <p:spPr/>
        <p:txBody>
          <a:bodyPr/>
          <a:lstStyle/>
          <a:p>
            <a:r>
              <a:rPr lang="tr-TR" dirty="0" err="1"/>
              <a:t>Getting</a:t>
            </a:r>
            <a:r>
              <a:rPr lang="tr-TR" dirty="0"/>
              <a:t> </a:t>
            </a:r>
            <a:r>
              <a:rPr lang="tr-TR" dirty="0" err="1"/>
              <a:t>Status</a:t>
            </a:r>
            <a:r>
              <a:rPr lang="tr-TR" dirty="0"/>
              <a:t> Information: </a:t>
            </a:r>
            <a:r>
              <a:rPr lang="tr-TR" dirty="0" err="1"/>
              <a:t>Files</a:t>
            </a:r>
            <a:r>
              <a:rPr lang="tr-TR" dirty="0"/>
              <a:t> &amp; </a:t>
            </a:r>
            <a:r>
              <a:rPr lang="tr-TR" dirty="0" err="1"/>
              <a:t>Directories</a:t>
            </a:r>
            <a:endParaRPr lang="en-US" dirty="0"/>
          </a:p>
        </p:txBody>
      </p:sp>
      <p:pic>
        <p:nvPicPr>
          <p:cNvPr id="6" name="Content Placeholder 5" descr="Text&#10;&#10;Description automatically generated with medium confidence">
            <a:extLst>
              <a:ext uri="{FF2B5EF4-FFF2-40B4-BE49-F238E27FC236}">
                <a16:creationId xmlns:a16="http://schemas.microsoft.com/office/drawing/2014/main" id="{DF378153-4FBD-364E-6AE9-39ECD9183336}"/>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027287" y="1196752"/>
            <a:ext cx="8137425" cy="5171712"/>
          </a:xfrm>
        </p:spPr>
      </p:pic>
    </p:spTree>
    <p:extLst>
      <p:ext uri="{BB962C8B-B14F-4D97-AF65-F5344CB8AC3E}">
        <p14:creationId xmlns:p14="http://schemas.microsoft.com/office/powerpoint/2010/main" val="4001642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D34FA-AFB4-E1F1-5793-176ADD4ECCE9}"/>
              </a:ext>
            </a:extLst>
          </p:cNvPr>
          <p:cNvSpPr>
            <a:spLocks noGrp="1"/>
          </p:cNvSpPr>
          <p:nvPr>
            <p:ph type="title"/>
          </p:nvPr>
        </p:nvSpPr>
        <p:spPr/>
        <p:txBody>
          <a:bodyPr/>
          <a:lstStyle/>
          <a:p>
            <a:r>
              <a:rPr lang="tr-TR" dirty="0" err="1"/>
              <a:t>Pull</a:t>
            </a:r>
            <a:r>
              <a:rPr lang="tr-TR" dirty="0"/>
              <a:t> &amp; </a:t>
            </a:r>
            <a:r>
              <a:rPr lang="tr-TR" dirty="0" err="1"/>
              <a:t>Fetch</a:t>
            </a:r>
            <a:r>
              <a:rPr lang="tr-TR" dirty="0"/>
              <a:t>, </a:t>
            </a:r>
            <a:r>
              <a:rPr lang="tr-TR" dirty="0" err="1"/>
              <a:t>Push</a:t>
            </a:r>
            <a:r>
              <a:rPr lang="tr-TR" dirty="0"/>
              <a:t>: </a:t>
            </a:r>
            <a:r>
              <a:rPr lang="tr-TR" dirty="0" err="1"/>
              <a:t>Pull</a:t>
            </a:r>
            <a:r>
              <a:rPr lang="tr-TR" dirty="0"/>
              <a:t> &amp; </a:t>
            </a:r>
            <a:r>
              <a:rPr lang="tr-TR" dirty="0" err="1"/>
              <a:t>Fetch</a:t>
            </a:r>
            <a:endParaRPr lang="en-US" dirty="0"/>
          </a:p>
        </p:txBody>
      </p:sp>
      <p:sp>
        <p:nvSpPr>
          <p:cNvPr id="3" name="Content Placeholder 2">
            <a:extLst>
              <a:ext uri="{FF2B5EF4-FFF2-40B4-BE49-F238E27FC236}">
                <a16:creationId xmlns:a16="http://schemas.microsoft.com/office/drawing/2014/main" id="{159B8AAD-C4FE-98F8-39FA-8A60A5004C19}"/>
              </a:ext>
            </a:extLst>
          </p:cNvPr>
          <p:cNvSpPr>
            <a:spLocks noGrp="1"/>
          </p:cNvSpPr>
          <p:nvPr>
            <p:ph sz="quarter" idx="10"/>
          </p:nvPr>
        </p:nvSpPr>
        <p:spPr>
          <a:xfrm>
            <a:off x="550600" y="2234628"/>
            <a:ext cx="5367600" cy="3173544"/>
          </a:xfrm>
        </p:spPr>
        <p:txBody>
          <a:bodyPr/>
          <a:lstStyle/>
          <a:p>
            <a:r>
              <a:rPr lang="en-US" b="0" i="0" dirty="0">
                <a:solidFill>
                  <a:srgbClr val="4B8EB4"/>
                </a:solidFill>
                <a:effectLst/>
                <a:latin typeface="Verdana" panose="020B0604030504040204" pitchFamily="34" charset="0"/>
              </a:rPr>
              <a:t>A pull/fetch can be initiated by using </a:t>
            </a:r>
            <a:r>
              <a:rPr lang="en-US" b="1" i="0" dirty="0" err="1">
                <a:solidFill>
                  <a:srgbClr val="4B8EB4"/>
                </a:solidFill>
                <a:effectLst/>
                <a:latin typeface="Verdana" panose="020B0604030504040204" pitchFamily="34" charset="0"/>
              </a:rPr>
              <a:t>TortoiseGit</a:t>
            </a:r>
            <a:r>
              <a:rPr lang="en-US" b="0" i="0" dirty="0">
                <a:solidFill>
                  <a:srgbClr val="4B8EB4"/>
                </a:solidFill>
                <a:effectLst/>
                <a:latin typeface="Verdana" panose="020B0604030504040204" pitchFamily="34" charset="0"/>
              </a:rPr>
              <a:t> → </a:t>
            </a:r>
            <a:r>
              <a:rPr lang="en-US" b="1" i="0" dirty="0">
                <a:solidFill>
                  <a:srgbClr val="4B8EB4"/>
                </a:solidFill>
                <a:effectLst/>
                <a:latin typeface="Verdana" panose="020B0604030504040204" pitchFamily="34" charset="0"/>
              </a:rPr>
              <a:t>Pull</a:t>
            </a:r>
            <a:r>
              <a:rPr lang="en-US" b="0" i="0" dirty="0">
                <a:solidFill>
                  <a:srgbClr val="4B8EB4"/>
                </a:solidFill>
                <a:effectLst/>
                <a:latin typeface="Verdana" panose="020B0604030504040204" pitchFamily="34" charset="0"/>
              </a:rPr>
              <a:t> or </a:t>
            </a:r>
            <a:r>
              <a:rPr lang="tr-TR" b="0" i="0" dirty="0">
                <a:solidFill>
                  <a:srgbClr val="4B8EB4"/>
                </a:solidFill>
                <a:effectLst/>
                <a:latin typeface="Verdana" panose="020B0604030504040204" pitchFamily="34" charset="0"/>
              </a:rPr>
              <a:t>                            </a:t>
            </a:r>
            <a:r>
              <a:rPr lang="en-US" b="1" i="0" dirty="0" err="1">
                <a:solidFill>
                  <a:srgbClr val="4B8EB4"/>
                </a:solidFill>
                <a:effectLst/>
                <a:latin typeface="Verdana" panose="020B0604030504040204" pitchFamily="34" charset="0"/>
              </a:rPr>
              <a:t>TortoiseGit</a:t>
            </a:r>
            <a:r>
              <a:rPr lang="en-US" b="0" i="0" dirty="0">
                <a:solidFill>
                  <a:srgbClr val="4B8EB4"/>
                </a:solidFill>
                <a:effectLst/>
                <a:latin typeface="Verdana" panose="020B0604030504040204" pitchFamily="34" charset="0"/>
              </a:rPr>
              <a:t> → </a:t>
            </a:r>
            <a:r>
              <a:rPr lang="en-US" b="1" i="0" dirty="0">
                <a:solidFill>
                  <a:srgbClr val="4B8EB4"/>
                </a:solidFill>
                <a:effectLst/>
                <a:latin typeface="Verdana" panose="020B0604030504040204" pitchFamily="34" charset="0"/>
              </a:rPr>
              <a:t>Fetch.</a:t>
            </a:r>
            <a:endParaRPr lang="tr-TR" b="0" i="0" dirty="0">
              <a:solidFill>
                <a:srgbClr val="4B8EB4"/>
              </a:solidFill>
              <a:effectLst/>
              <a:latin typeface="Verdana" panose="020B0604030504040204" pitchFamily="34" charset="0"/>
            </a:endParaRPr>
          </a:p>
          <a:p>
            <a:endParaRPr lang="tr-TR" dirty="0">
              <a:solidFill>
                <a:srgbClr val="4B8EB4"/>
              </a:solidFill>
            </a:endParaRPr>
          </a:p>
          <a:p>
            <a:r>
              <a:rPr lang="en-US" b="0" i="0" dirty="0">
                <a:solidFill>
                  <a:srgbClr val="4B8EB4"/>
                </a:solidFill>
                <a:effectLst/>
                <a:latin typeface="Verdana" panose="020B0604030504040204" pitchFamily="34" charset="0"/>
              </a:rPr>
              <a:t>Fetch just downloads the objects and refs from a remote repository and normally updates the remote tracking branches. Pull, however, will not only download the changes, but also merges them - it is the combination of fetch and merge (cf. </a:t>
            </a:r>
            <a:r>
              <a:rPr lang="en-US" b="0" i="0" u="sng" dirty="0">
                <a:solidFill>
                  <a:srgbClr val="4B8EB4"/>
                </a:solidFill>
                <a:effectLst/>
                <a:latin typeface="Verdana" panose="020B0604030504040204" pitchFamily="34" charset="0"/>
                <a:hlinkClick r:id="rId2" tooltip="Merging"/>
              </a:rPr>
              <a:t>the section called “Merging”</a:t>
            </a:r>
            <a:r>
              <a:rPr lang="en-US" b="0" i="0" dirty="0">
                <a:solidFill>
                  <a:srgbClr val="4B8EB4"/>
                </a:solidFill>
                <a:effectLst/>
                <a:latin typeface="Verdana" panose="020B0604030504040204" pitchFamily="34" charset="0"/>
              </a:rPr>
              <a:t>). The configured remote tracking branch is selected automatically.</a:t>
            </a:r>
            <a:endParaRPr lang="tr-TR" b="0" i="0" dirty="0">
              <a:solidFill>
                <a:srgbClr val="4B8EB4"/>
              </a:solidFill>
              <a:effectLst/>
              <a:latin typeface="Verdana" panose="020B0604030504040204" pitchFamily="34" charset="0"/>
            </a:endParaRPr>
          </a:p>
          <a:p>
            <a:endParaRPr lang="tr-TR" dirty="0">
              <a:solidFill>
                <a:srgbClr val="4B8EB4"/>
              </a:solidFill>
            </a:endParaRPr>
          </a:p>
        </p:txBody>
      </p:sp>
      <p:pic>
        <p:nvPicPr>
          <p:cNvPr id="6" name="Content Placeholder 5" descr="Graphical user interface, application&#10;&#10;Description automatically generated">
            <a:extLst>
              <a:ext uri="{FF2B5EF4-FFF2-40B4-BE49-F238E27FC236}">
                <a16:creationId xmlns:a16="http://schemas.microsoft.com/office/drawing/2014/main" id="{6AECF70A-BB5B-B5F8-63EB-AE8E0C00AA11}"/>
              </a:ext>
            </a:extLst>
          </p:cNvPr>
          <p:cNvPicPr>
            <a:picLocks noGrp="1" noChangeAspect="1"/>
          </p:cNvPicPr>
          <p:nvPr>
            <p:ph sz="quarter" idx="11"/>
          </p:nvPr>
        </p:nvPicPr>
        <p:blipFill>
          <a:blip r:embed="rId3">
            <a:extLst>
              <a:ext uri="{28A0092B-C50C-407E-A947-70E740481C1C}">
                <a14:useLocalDpi xmlns:a14="http://schemas.microsoft.com/office/drawing/2010/main" val="0"/>
              </a:ext>
            </a:extLst>
          </a:blip>
          <a:stretch>
            <a:fillRect/>
          </a:stretch>
        </p:blipFill>
        <p:spPr>
          <a:xfrm>
            <a:off x="7529267" y="404664"/>
            <a:ext cx="3782640" cy="2780965"/>
          </a:xfrm>
        </p:spPr>
      </p:pic>
      <p:pic>
        <p:nvPicPr>
          <p:cNvPr id="8" name="Picture 7" descr="Graphical user interface, application&#10;&#10;Description automatically generated">
            <a:extLst>
              <a:ext uri="{FF2B5EF4-FFF2-40B4-BE49-F238E27FC236}">
                <a16:creationId xmlns:a16="http://schemas.microsoft.com/office/drawing/2014/main" id="{15BDD834-5DA5-CCC7-06E7-190ED1D27F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9267" y="3429000"/>
            <a:ext cx="3782640" cy="2780965"/>
          </a:xfrm>
          <a:prstGeom prst="rect">
            <a:avLst/>
          </a:prstGeom>
        </p:spPr>
      </p:pic>
    </p:spTree>
    <p:extLst>
      <p:ext uri="{BB962C8B-B14F-4D97-AF65-F5344CB8AC3E}">
        <p14:creationId xmlns:p14="http://schemas.microsoft.com/office/powerpoint/2010/main" val="1711936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5C767-4E38-FA2D-E012-D7C1E105A78C}"/>
              </a:ext>
            </a:extLst>
          </p:cNvPr>
          <p:cNvSpPr>
            <a:spLocks noGrp="1"/>
          </p:cNvSpPr>
          <p:nvPr>
            <p:ph type="title"/>
          </p:nvPr>
        </p:nvSpPr>
        <p:spPr/>
        <p:txBody>
          <a:bodyPr/>
          <a:lstStyle/>
          <a:p>
            <a:r>
              <a:rPr lang="tr-TR" dirty="0" err="1"/>
              <a:t>Pull</a:t>
            </a:r>
            <a:r>
              <a:rPr lang="tr-TR" dirty="0"/>
              <a:t> &amp; </a:t>
            </a:r>
            <a:r>
              <a:rPr lang="tr-TR" dirty="0" err="1"/>
              <a:t>Fetch</a:t>
            </a:r>
            <a:r>
              <a:rPr lang="tr-TR" dirty="0"/>
              <a:t>, </a:t>
            </a:r>
            <a:r>
              <a:rPr lang="tr-TR" dirty="0" err="1"/>
              <a:t>Push</a:t>
            </a:r>
            <a:r>
              <a:rPr lang="tr-TR" dirty="0"/>
              <a:t>: </a:t>
            </a:r>
            <a:r>
              <a:rPr lang="tr-TR" dirty="0" err="1"/>
              <a:t>Push</a:t>
            </a:r>
            <a:endParaRPr lang="en-US" dirty="0"/>
          </a:p>
        </p:txBody>
      </p:sp>
      <p:sp>
        <p:nvSpPr>
          <p:cNvPr id="3" name="Content Placeholder 2">
            <a:extLst>
              <a:ext uri="{FF2B5EF4-FFF2-40B4-BE49-F238E27FC236}">
                <a16:creationId xmlns:a16="http://schemas.microsoft.com/office/drawing/2014/main" id="{142899A0-5016-A1FB-5B2C-4A8E5BCF3FF6}"/>
              </a:ext>
            </a:extLst>
          </p:cNvPr>
          <p:cNvSpPr>
            <a:spLocks noGrp="1"/>
          </p:cNvSpPr>
          <p:nvPr>
            <p:ph sz="quarter" idx="10"/>
          </p:nvPr>
        </p:nvSpPr>
        <p:spPr>
          <a:xfrm>
            <a:off x="551384" y="3534129"/>
            <a:ext cx="5367600" cy="573968"/>
          </a:xfrm>
        </p:spPr>
        <p:txBody>
          <a:bodyPr/>
          <a:lstStyle/>
          <a:p>
            <a:r>
              <a:rPr lang="en-US" b="0" i="0" dirty="0">
                <a:solidFill>
                  <a:srgbClr val="4B8EB4"/>
                </a:solidFill>
                <a:effectLst/>
                <a:latin typeface="Verdana" panose="020B0604030504040204" pitchFamily="34" charset="0"/>
              </a:rPr>
              <a:t>In order to perform a push open the push dialog using </a:t>
            </a:r>
            <a:r>
              <a:rPr lang="en-US" b="1" i="0" dirty="0" err="1">
                <a:solidFill>
                  <a:srgbClr val="4B8EB4"/>
                </a:solidFill>
                <a:effectLst/>
                <a:latin typeface="Verdana" panose="020B0604030504040204" pitchFamily="34" charset="0"/>
              </a:rPr>
              <a:t>TortoiseGit</a:t>
            </a:r>
            <a:r>
              <a:rPr lang="en-US" b="1" i="0" dirty="0">
                <a:solidFill>
                  <a:srgbClr val="4B8EB4"/>
                </a:solidFill>
                <a:effectLst/>
                <a:latin typeface="Verdana" panose="020B0604030504040204" pitchFamily="34" charset="0"/>
              </a:rPr>
              <a:t> </a:t>
            </a:r>
            <a:r>
              <a:rPr lang="en-US" b="0" i="0" dirty="0">
                <a:solidFill>
                  <a:srgbClr val="4B8EB4"/>
                </a:solidFill>
                <a:effectLst/>
                <a:latin typeface="Verdana" panose="020B0604030504040204" pitchFamily="34" charset="0"/>
              </a:rPr>
              <a:t>→ </a:t>
            </a:r>
            <a:r>
              <a:rPr lang="en-US" b="1" i="0" dirty="0">
                <a:solidFill>
                  <a:srgbClr val="4B8EB4"/>
                </a:solidFill>
                <a:effectLst/>
                <a:latin typeface="Verdana" panose="020B0604030504040204" pitchFamily="34" charset="0"/>
              </a:rPr>
              <a:t>Push.</a:t>
            </a:r>
            <a:endParaRPr lang="en-US" dirty="0"/>
          </a:p>
        </p:txBody>
      </p:sp>
      <p:pic>
        <p:nvPicPr>
          <p:cNvPr id="6" name="Content Placeholder 5" descr="Graphical user interface, application&#10;&#10;Description automatically generated">
            <a:extLst>
              <a:ext uri="{FF2B5EF4-FFF2-40B4-BE49-F238E27FC236}">
                <a16:creationId xmlns:a16="http://schemas.microsoft.com/office/drawing/2014/main" id="{0816E2C0-07EA-2813-2C6E-5D8BD1D7BA70}"/>
              </a:ext>
            </a:extLst>
          </p:cNvPr>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6493278" y="1550988"/>
            <a:ext cx="4928382" cy="4540250"/>
          </a:xfrm>
        </p:spPr>
      </p:pic>
    </p:spTree>
    <p:extLst>
      <p:ext uri="{BB962C8B-B14F-4D97-AF65-F5344CB8AC3E}">
        <p14:creationId xmlns:p14="http://schemas.microsoft.com/office/powerpoint/2010/main" val="3893268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48F21-C064-9F2C-8F6F-A4C6C3D7A283}"/>
              </a:ext>
            </a:extLst>
          </p:cNvPr>
          <p:cNvSpPr>
            <a:spLocks noGrp="1"/>
          </p:cNvSpPr>
          <p:nvPr>
            <p:ph type="title"/>
          </p:nvPr>
        </p:nvSpPr>
        <p:spPr/>
        <p:txBody>
          <a:bodyPr/>
          <a:lstStyle/>
          <a:p>
            <a:r>
              <a:rPr lang="tr-TR" dirty="0" err="1"/>
              <a:t>Pull</a:t>
            </a:r>
            <a:r>
              <a:rPr lang="tr-TR" dirty="0"/>
              <a:t> &amp; </a:t>
            </a:r>
            <a:r>
              <a:rPr lang="tr-TR" dirty="0" err="1"/>
              <a:t>Fetch</a:t>
            </a:r>
            <a:r>
              <a:rPr lang="tr-TR" dirty="0"/>
              <a:t>, </a:t>
            </a:r>
            <a:r>
              <a:rPr lang="tr-TR" dirty="0" err="1"/>
              <a:t>Push:Branch</a:t>
            </a:r>
            <a:r>
              <a:rPr lang="tr-TR" dirty="0"/>
              <a:t> </a:t>
            </a:r>
            <a:endParaRPr lang="en-US" dirty="0"/>
          </a:p>
        </p:txBody>
      </p:sp>
      <p:sp>
        <p:nvSpPr>
          <p:cNvPr id="3" name="Content Placeholder 2">
            <a:extLst>
              <a:ext uri="{FF2B5EF4-FFF2-40B4-BE49-F238E27FC236}">
                <a16:creationId xmlns:a16="http://schemas.microsoft.com/office/drawing/2014/main" id="{660B7F6F-BE8F-2C20-3B00-B785AE63D414}"/>
              </a:ext>
            </a:extLst>
          </p:cNvPr>
          <p:cNvSpPr>
            <a:spLocks noGrp="1"/>
          </p:cNvSpPr>
          <p:nvPr>
            <p:ph sz="quarter" idx="10"/>
          </p:nvPr>
        </p:nvSpPr>
        <p:spPr>
          <a:xfrm>
            <a:off x="551384" y="3462120"/>
            <a:ext cx="5367600" cy="717984"/>
          </a:xfrm>
        </p:spPr>
        <p:txBody>
          <a:bodyPr/>
          <a:lstStyle/>
          <a:p>
            <a:r>
              <a:rPr lang="en-US" b="0" i="0" dirty="0">
                <a:solidFill>
                  <a:srgbClr val="4B8EB4"/>
                </a:solidFill>
                <a:effectLst/>
                <a:latin typeface="Verdana" panose="020B0604030504040204" pitchFamily="34" charset="0"/>
              </a:rPr>
              <a:t>In order to perform a </a:t>
            </a:r>
            <a:r>
              <a:rPr lang="tr-TR" b="0" i="0" dirty="0" err="1">
                <a:solidFill>
                  <a:srgbClr val="4B8EB4"/>
                </a:solidFill>
                <a:effectLst/>
                <a:latin typeface="Verdana" panose="020B0604030504040204" pitchFamily="34" charset="0"/>
              </a:rPr>
              <a:t>creating</a:t>
            </a:r>
            <a:r>
              <a:rPr lang="tr-TR" b="0" i="0" dirty="0">
                <a:solidFill>
                  <a:srgbClr val="4B8EB4"/>
                </a:solidFill>
                <a:effectLst/>
                <a:latin typeface="Verdana" panose="020B0604030504040204" pitchFamily="34" charset="0"/>
              </a:rPr>
              <a:t> </a:t>
            </a:r>
            <a:r>
              <a:rPr lang="tr-TR" b="0" i="0" dirty="0" err="1">
                <a:solidFill>
                  <a:srgbClr val="4B8EB4"/>
                </a:solidFill>
                <a:effectLst/>
                <a:latin typeface="Verdana" panose="020B0604030504040204" pitchFamily="34" charset="0"/>
              </a:rPr>
              <a:t>branch</a:t>
            </a:r>
            <a:r>
              <a:rPr lang="tr-TR" b="0" i="0" dirty="0">
                <a:solidFill>
                  <a:srgbClr val="4B8EB4"/>
                </a:solidFill>
                <a:effectLst/>
                <a:latin typeface="Verdana" panose="020B0604030504040204" pitchFamily="34" charset="0"/>
              </a:rPr>
              <a:t>,</a:t>
            </a:r>
            <a:r>
              <a:rPr lang="en-US" b="0" i="0" dirty="0">
                <a:solidFill>
                  <a:srgbClr val="4B8EB4"/>
                </a:solidFill>
                <a:effectLst/>
                <a:latin typeface="Verdana" panose="020B0604030504040204" pitchFamily="34" charset="0"/>
              </a:rPr>
              <a:t> open the </a:t>
            </a:r>
            <a:r>
              <a:rPr lang="tr-TR" b="0" i="0" dirty="0" err="1">
                <a:solidFill>
                  <a:srgbClr val="4B8EB4"/>
                </a:solidFill>
                <a:effectLst/>
                <a:latin typeface="Verdana" panose="020B0604030504040204" pitchFamily="34" charset="0"/>
              </a:rPr>
              <a:t>branch</a:t>
            </a:r>
            <a:r>
              <a:rPr lang="en-US" b="0" i="0" dirty="0">
                <a:solidFill>
                  <a:srgbClr val="4B8EB4"/>
                </a:solidFill>
                <a:effectLst/>
                <a:latin typeface="Verdana" panose="020B0604030504040204" pitchFamily="34" charset="0"/>
              </a:rPr>
              <a:t> dialog using </a:t>
            </a:r>
            <a:r>
              <a:rPr lang="en-US" b="1" i="0" dirty="0" err="1">
                <a:solidFill>
                  <a:srgbClr val="4B8EB4"/>
                </a:solidFill>
                <a:effectLst/>
                <a:latin typeface="Verdana" panose="020B0604030504040204" pitchFamily="34" charset="0"/>
              </a:rPr>
              <a:t>TortoiseGit</a:t>
            </a:r>
            <a:r>
              <a:rPr lang="en-US" b="1" i="0" dirty="0">
                <a:solidFill>
                  <a:srgbClr val="4B8EB4"/>
                </a:solidFill>
                <a:effectLst/>
                <a:latin typeface="Verdana" panose="020B0604030504040204" pitchFamily="34" charset="0"/>
              </a:rPr>
              <a:t> </a:t>
            </a:r>
            <a:r>
              <a:rPr lang="en-US" b="0" i="0" dirty="0">
                <a:solidFill>
                  <a:srgbClr val="4B8EB4"/>
                </a:solidFill>
                <a:effectLst/>
                <a:latin typeface="Verdana" panose="020B0604030504040204" pitchFamily="34" charset="0"/>
              </a:rPr>
              <a:t>→ </a:t>
            </a:r>
            <a:r>
              <a:rPr lang="tr-TR" b="1" i="0" dirty="0" err="1">
                <a:solidFill>
                  <a:srgbClr val="4B8EB4"/>
                </a:solidFill>
                <a:effectLst/>
                <a:latin typeface="Verdana" panose="020B0604030504040204" pitchFamily="34" charset="0"/>
              </a:rPr>
              <a:t>Create</a:t>
            </a:r>
            <a:r>
              <a:rPr lang="tr-TR" b="1" i="0" dirty="0">
                <a:solidFill>
                  <a:srgbClr val="4B8EB4"/>
                </a:solidFill>
                <a:effectLst/>
                <a:latin typeface="Verdana" panose="020B0604030504040204" pitchFamily="34" charset="0"/>
              </a:rPr>
              <a:t> </a:t>
            </a:r>
            <a:r>
              <a:rPr lang="tr-TR" b="1" i="0" dirty="0" err="1">
                <a:solidFill>
                  <a:srgbClr val="4B8EB4"/>
                </a:solidFill>
                <a:effectLst/>
                <a:latin typeface="Verdana" panose="020B0604030504040204" pitchFamily="34" charset="0"/>
              </a:rPr>
              <a:t>Branch</a:t>
            </a:r>
            <a:r>
              <a:rPr lang="en-US" b="1" i="0" dirty="0">
                <a:solidFill>
                  <a:srgbClr val="4B8EB4"/>
                </a:solidFill>
                <a:effectLst/>
                <a:latin typeface="Verdana" panose="020B0604030504040204" pitchFamily="34" charset="0"/>
              </a:rPr>
              <a:t>.</a:t>
            </a:r>
            <a:endParaRPr lang="en-US" dirty="0"/>
          </a:p>
          <a:p>
            <a:endParaRPr lang="en-US" dirty="0"/>
          </a:p>
        </p:txBody>
      </p:sp>
      <p:pic>
        <p:nvPicPr>
          <p:cNvPr id="6" name="Content Placeholder 5" descr="Graphical user interface, application&#10;&#10;Description automatically generated">
            <a:extLst>
              <a:ext uri="{FF2B5EF4-FFF2-40B4-BE49-F238E27FC236}">
                <a16:creationId xmlns:a16="http://schemas.microsoft.com/office/drawing/2014/main" id="{D287A2EC-C929-E382-7C18-F3294F2482F7}"/>
              </a:ext>
            </a:extLst>
          </p:cNvPr>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6724615" y="1885465"/>
            <a:ext cx="4465707" cy="3871295"/>
          </a:xfrm>
        </p:spPr>
      </p:pic>
    </p:spTree>
    <p:extLst>
      <p:ext uri="{BB962C8B-B14F-4D97-AF65-F5344CB8AC3E}">
        <p14:creationId xmlns:p14="http://schemas.microsoft.com/office/powerpoint/2010/main" val="1870862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FBC1C-1A34-8A82-7F62-044D6D0A7BB2}"/>
              </a:ext>
            </a:extLst>
          </p:cNvPr>
          <p:cNvSpPr>
            <a:spLocks noGrp="1"/>
          </p:cNvSpPr>
          <p:nvPr>
            <p:ph type="title"/>
          </p:nvPr>
        </p:nvSpPr>
        <p:spPr/>
        <p:txBody>
          <a:bodyPr/>
          <a:lstStyle/>
          <a:p>
            <a:r>
              <a:rPr lang="tr-TR" dirty="0" err="1"/>
              <a:t>Synchronization</a:t>
            </a:r>
            <a:endParaRPr lang="en-US" dirty="0"/>
          </a:p>
        </p:txBody>
      </p:sp>
      <p:sp>
        <p:nvSpPr>
          <p:cNvPr id="3" name="Content Placeholder 2">
            <a:extLst>
              <a:ext uri="{FF2B5EF4-FFF2-40B4-BE49-F238E27FC236}">
                <a16:creationId xmlns:a16="http://schemas.microsoft.com/office/drawing/2014/main" id="{EF3BA007-2735-F57F-1E10-679DD4EE3FE8}"/>
              </a:ext>
            </a:extLst>
          </p:cNvPr>
          <p:cNvSpPr>
            <a:spLocks noGrp="1"/>
          </p:cNvSpPr>
          <p:nvPr>
            <p:ph sz="quarter" idx="10"/>
          </p:nvPr>
        </p:nvSpPr>
        <p:spPr>
          <a:xfrm>
            <a:off x="550601" y="2238272"/>
            <a:ext cx="5367600" cy="3166256"/>
          </a:xfrm>
        </p:spPr>
        <p:txBody>
          <a:bodyPr/>
          <a:lstStyle/>
          <a:p>
            <a:r>
              <a:rPr lang="en-US" b="0" i="0" dirty="0">
                <a:solidFill>
                  <a:srgbClr val="4B8EB4"/>
                </a:solidFill>
                <a:effectLst/>
                <a:latin typeface="Verdana" panose="020B0604030504040204" pitchFamily="34" charset="0"/>
              </a:rPr>
              <a:t>Select a git repository directory in windows explorer </a:t>
            </a:r>
            <a:r>
              <a:rPr lang="en-US" b="1" i="0" dirty="0">
                <a:solidFill>
                  <a:srgbClr val="4B8EB4"/>
                </a:solidFill>
                <a:effectLst/>
                <a:latin typeface="Verdana" panose="020B0604030504040204" pitchFamily="34" charset="0"/>
              </a:rPr>
              <a:t>Right click</a:t>
            </a:r>
            <a:r>
              <a:rPr lang="en-US" b="0" i="0" dirty="0">
                <a:solidFill>
                  <a:srgbClr val="4B8EB4"/>
                </a:solidFill>
                <a:effectLst/>
                <a:latin typeface="Verdana" panose="020B0604030504040204" pitchFamily="34" charset="0"/>
              </a:rPr>
              <a:t> to pop up the context menu and select the command </a:t>
            </a:r>
            <a:r>
              <a:rPr lang="tr-TR" b="1" i="0" dirty="0">
                <a:solidFill>
                  <a:srgbClr val="4B8EB4"/>
                </a:solidFill>
                <a:effectLst/>
                <a:latin typeface="Verdana" panose="020B0604030504040204" pitchFamily="34" charset="0"/>
              </a:rPr>
              <a:t>Git </a:t>
            </a:r>
            <a:r>
              <a:rPr lang="tr-TR" b="1" i="0" dirty="0" err="1">
                <a:solidFill>
                  <a:srgbClr val="4B8EB4"/>
                </a:solidFill>
                <a:effectLst/>
                <a:latin typeface="Verdana" panose="020B0604030504040204" pitchFamily="34" charset="0"/>
              </a:rPr>
              <a:t>Sync</a:t>
            </a:r>
            <a:r>
              <a:rPr lang="tr-TR" b="1" i="0" dirty="0">
                <a:solidFill>
                  <a:srgbClr val="4B8EB4"/>
                </a:solidFill>
                <a:effectLst/>
                <a:latin typeface="Verdana" panose="020B0604030504040204" pitchFamily="34" charset="0"/>
              </a:rPr>
              <a:t>.</a:t>
            </a:r>
          </a:p>
          <a:p>
            <a:endParaRPr lang="tr-TR" b="1" dirty="0">
              <a:solidFill>
                <a:srgbClr val="4B8EB4"/>
              </a:solidFill>
            </a:endParaRPr>
          </a:p>
          <a:p>
            <a:r>
              <a:rPr lang="en-US" b="0" i="0" dirty="0">
                <a:solidFill>
                  <a:srgbClr val="4B8EB4"/>
                </a:solidFill>
                <a:effectLst/>
                <a:latin typeface="Verdana" panose="020B0604030504040204" pitchFamily="34" charset="0"/>
              </a:rPr>
              <a:t>The Sync Dialog provides an interface for all operations related with remote repositories in one dialog. This includes push, pull, fetch, remote update, submodule update, send patch... However, the sync dialog provides less options as the regarding dialogs (cf. </a:t>
            </a:r>
            <a:r>
              <a:rPr lang="en-US" b="0" i="0" u="sng" dirty="0">
                <a:solidFill>
                  <a:srgbClr val="4B8EB4"/>
                </a:solidFill>
                <a:effectLst/>
                <a:latin typeface="Verdana" panose="020B0604030504040204" pitchFamily="34" charset="0"/>
                <a:hlinkClick r:id="rId2" tooltip="Pull and Fetch change"/>
              </a:rPr>
              <a:t>the section called “Pull and Fetch change”</a:t>
            </a:r>
            <a:r>
              <a:rPr lang="en-US" b="0" i="0" dirty="0">
                <a:solidFill>
                  <a:srgbClr val="4B8EB4"/>
                </a:solidFill>
                <a:effectLst/>
                <a:latin typeface="Verdana" panose="020B0604030504040204" pitchFamily="34" charset="0"/>
              </a:rPr>
              <a:t> and </a:t>
            </a:r>
            <a:r>
              <a:rPr lang="en-US" b="0" i="0" u="sng" dirty="0">
                <a:solidFill>
                  <a:srgbClr val="4B8EB4"/>
                </a:solidFill>
                <a:effectLst/>
                <a:latin typeface="Verdana" panose="020B0604030504040204" pitchFamily="34" charset="0"/>
                <a:hlinkClick r:id="rId3" tooltip="Push"/>
              </a:rPr>
              <a:t>the section called “Push”</a:t>
            </a:r>
            <a:r>
              <a:rPr lang="en-US" b="0" i="0" dirty="0">
                <a:solidFill>
                  <a:srgbClr val="4B8EB4"/>
                </a:solidFill>
                <a:effectLst/>
                <a:latin typeface="Verdana" panose="020B0604030504040204" pitchFamily="34" charset="0"/>
              </a:rPr>
              <a:t>).</a:t>
            </a:r>
            <a:endParaRPr lang="en-US" dirty="0"/>
          </a:p>
        </p:txBody>
      </p:sp>
      <p:pic>
        <p:nvPicPr>
          <p:cNvPr id="6" name="Content Placeholder 5" descr="Graphical user interface, text, application&#10;&#10;Description automatically generated">
            <a:extLst>
              <a:ext uri="{FF2B5EF4-FFF2-40B4-BE49-F238E27FC236}">
                <a16:creationId xmlns:a16="http://schemas.microsoft.com/office/drawing/2014/main" id="{9F2D59D7-500E-FBD5-4A99-8B85C406A14E}"/>
              </a:ext>
            </a:extLst>
          </p:cNvPr>
          <p:cNvPicPr>
            <a:picLocks noGrp="1" noChangeAspect="1"/>
          </p:cNvPicPr>
          <p:nvPr>
            <p:ph sz="quarter" idx="11"/>
          </p:nvPr>
        </p:nvPicPr>
        <p:blipFill>
          <a:blip r:embed="rId4">
            <a:extLst>
              <a:ext uri="{28A0092B-C50C-407E-A947-70E740481C1C}">
                <a14:useLocalDpi xmlns:a14="http://schemas.microsoft.com/office/drawing/2010/main" val="0"/>
              </a:ext>
            </a:extLst>
          </a:blip>
          <a:stretch>
            <a:fillRect/>
          </a:stretch>
        </p:blipFill>
        <p:spPr>
          <a:xfrm>
            <a:off x="6273800" y="1915824"/>
            <a:ext cx="5367338" cy="3810577"/>
          </a:xfrm>
        </p:spPr>
      </p:pic>
    </p:spTree>
    <p:extLst>
      <p:ext uri="{BB962C8B-B14F-4D97-AF65-F5344CB8AC3E}">
        <p14:creationId xmlns:p14="http://schemas.microsoft.com/office/powerpoint/2010/main" val="1672840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9EBD2-9B0E-C77F-44DF-FA0457C8AB4B}"/>
              </a:ext>
            </a:extLst>
          </p:cNvPr>
          <p:cNvSpPr>
            <a:spLocks noGrp="1"/>
          </p:cNvSpPr>
          <p:nvPr>
            <p:ph type="title"/>
          </p:nvPr>
        </p:nvSpPr>
        <p:spPr/>
        <p:txBody>
          <a:bodyPr/>
          <a:lstStyle/>
          <a:p>
            <a:r>
              <a:rPr lang="tr-TR" dirty="0" err="1"/>
              <a:t>Daemon</a:t>
            </a:r>
            <a:endParaRPr lang="en-US" dirty="0"/>
          </a:p>
        </p:txBody>
      </p:sp>
      <p:sp>
        <p:nvSpPr>
          <p:cNvPr id="3" name="Content Placeholder 2">
            <a:extLst>
              <a:ext uri="{FF2B5EF4-FFF2-40B4-BE49-F238E27FC236}">
                <a16:creationId xmlns:a16="http://schemas.microsoft.com/office/drawing/2014/main" id="{99B0077E-C3DA-27FD-A9A4-877106F1C5FC}"/>
              </a:ext>
            </a:extLst>
          </p:cNvPr>
          <p:cNvSpPr>
            <a:spLocks noGrp="1"/>
          </p:cNvSpPr>
          <p:nvPr>
            <p:ph sz="quarter" idx="10"/>
          </p:nvPr>
        </p:nvSpPr>
        <p:spPr>
          <a:xfrm>
            <a:off x="546646" y="2889988"/>
            <a:ext cx="5367600" cy="1078024"/>
          </a:xfrm>
        </p:spPr>
        <p:txBody>
          <a:bodyPr/>
          <a:lstStyle/>
          <a:p>
            <a:r>
              <a:rPr lang="en-US" b="0" i="0" dirty="0">
                <a:solidFill>
                  <a:srgbClr val="4B8EB4"/>
                </a:solidFill>
                <a:effectLst/>
                <a:latin typeface="Verdana" panose="020B0604030504040204" pitchFamily="34" charset="0"/>
              </a:rPr>
              <a:t>Sometimes you want to quickly share you local repository to others without pushing to a remote git repository. That's when you need to use </a:t>
            </a:r>
            <a:r>
              <a:rPr lang="en-US" b="1" i="0" dirty="0" err="1">
                <a:solidFill>
                  <a:srgbClr val="4B8EB4"/>
                </a:solidFill>
                <a:effectLst/>
                <a:latin typeface="Verdana" panose="020B0604030504040204" pitchFamily="34" charset="0"/>
              </a:rPr>
              <a:t>TortoiseGit</a:t>
            </a:r>
            <a:r>
              <a:rPr lang="en-US" b="0" i="0" dirty="0">
                <a:solidFill>
                  <a:srgbClr val="4B8EB4"/>
                </a:solidFill>
                <a:effectLst/>
                <a:latin typeface="Verdana" panose="020B0604030504040204" pitchFamily="34" charset="0"/>
              </a:rPr>
              <a:t> → </a:t>
            </a:r>
            <a:r>
              <a:rPr lang="en-US" b="1" i="0" dirty="0">
                <a:solidFill>
                  <a:srgbClr val="4B8EB4"/>
                </a:solidFill>
                <a:effectLst/>
                <a:latin typeface="Verdana" panose="020B0604030504040204" pitchFamily="34" charset="0"/>
              </a:rPr>
              <a:t>Daemon.</a:t>
            </a:r>
            <a:endParaRPr lang="en-US" dirty="0"/>
          </a:p>
        </p:txBody>
      </p:sp>
      <p:pic>
        <p:nvPicPr>
          <p:cNvPr id="12" name="Content Placeholder 11" descr="Graphical user interface, text, application, email&#10;&#10;Description automatically generated">
            <a:extLst>
              <a:ext uri="{FF2B5EF4-FFF2-40B4-BE49-F238E27FC236}">
                <a16:creationId xmlns:a16="http://schemas.microsoft.com/office/drawing/2014/main" id="{F3FCABC8-D0A9-3A70-6891-54F55BA7A896}"/>
              </a:ext>
            </a:extLst>
          </p:cNvPr>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6273800" y="2144397"/>
            <a:ext cx="5367338" cy="3353431"/>
          </a:xfrm>
        </p:spPr>
      </p:pic>
    </p:spTree>
    <p:extLst>
      <p:ext uri="{BB962C8B-B14F-4D97-AF65-F5344CB8AC3E}">
        <p14:creationId xmlns:p14="http://schemas.microsoft.com/office/powerpoint/2010/main" val="1255183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CE49B-13CE-FB5F-C47F-71783147C664}"/>
              </a:ext>
            </a:extLst>
          </p:cNvPr>
          <p:cNvSpPr>
            <a:spLocks noGrp="1"/>
          </p:cNvSpPr>
          <p:nvPr>
            <p:ph type="title"/>
          </p:nvPr>
        </p:nvSpPr>
        <p:spPr/>
        <p:txBody>
          <a:bodyPr/>
          <a:lstStyle/>
          <a:p>
            <a:r>
              <a:rPr lang="tr-TR" dirty="0" err="1"/>
              <a:t>Browse</a:t>
            </a:r>
            <a:r>
              <a:rPr lang="tr-TR" dirty="0"/>
              <a:t> </a:t>
            </a:r>
            <a:r>
              <a:rPr lang="tr-TR" dirty="0" err="1"/>
              <a:t>the</a:t>
            </a:r>
            <a:r>
              <a:rPr lang="tr-TR" dirty="0"/>
              <a:t> </a:t>
            </a:r>
            <a:r>
              <a:rPr lang="tr-TR" dirty="0" err="1"/>
              <a:t>References</a:t>
            </a:r>
            <a:endParaRPr lang="en-US" dirty="0"/>
          </a:p>
        </p:txBody>
      </p:sp>
      <p:sp>
        <p:nvSpPr>
          <p:cNvPr id="3" name="Content Placeholder 2">
            <a:extLst>
              <a:ext uri="{FF2B5EF4-FFF2-40B4-BE49-F238E27FC236}">
                <a16:creationId xmlns:a16="http://schemas.microsoft.com/office/drawing/2014/main" id="{2CEED937-6EF1-A6A3-390A-9C9BA159B1D8}"/>
              </a:ext>
            </a:extLst>
          </p:cNvPr>
          <p:cNvSpPr>
            <a:spLocks noGrp="1"/>
          </p:cNvSpPr>
          <p:nvPr>
            <p:ph sz="quarter" idx="10"/>
          </p:nvPr>
        </p:nvSpPr>
        <p:spPr>
          <a:xfrm>
            <a:off x="550601" y="2781976"/>
            <a:ext cx="5367600" cy="1294048"/>
          </a:xfrm>
        </p:spPr>
        <p:txBody>
          <a:bodyPr/>
          <a:lstStyle/>
          <a:p>
            <a:r>
              <a:rPr lang="en-US" b="0" i="0" dirty="0">
                <a:solidFill>
                  <a:srgbClr val="4B8EB4"/>
                </a:solidFill>
                <a:effectLst/>
                <a:latin typeface="Verdana" panose="020B0604030504040204" pitchFamily="34" charset="0"/>
              </a:rPr>
              <a:t>This section talks about the reference browser, which allows you to view and work with all refs (tags, branches, remote branches, stash and so on). It can be opened using </a:t>
            </a:r>
            <a:r>
              <a:rPr lang="en-US" b="1" i="0" dirty="0" err="1">
                <a:solidFill>
                  <a:srgbClr val="4B8EB4"/>
                </a:solidFill>
                <a:effectLst/>
                <a:latin typeface="Verdana" panose="020B0604030504040204" pitchFamily="34" charset="0"/>
              </a:rPr>
              <a:t>TortoiseGit</a:t>
            </a:r>
            <a:r>
              <a:rPr lang="en-US" b="0" i="0" dirty="0">
                <a:solidFill>
                  <a:srgbClr val="4B8EB4"/>
                </a:solidFill>
                <a:effectLst/>
                <a:latin typeface="Verdana" panose="020B0604030504040204" pitchFamily="34" charset="0"/>
              </a:rPr>
              <a:t> → </a:t>
            </a:r>
            <a:r>
              <a:rPr lang="en-US" b="1" i="0" dirty="0">
                <a:solidFill>
                  <a:srgbClr val="4B8EB4"/>
                </a:solidFill>
                <a:effectLst/>
                <a:latin typeface="Verdana" panose="020B0604030504040204" pitchFamily="34" charset="0"/>
              </a:rPr>
              <a:t>Browse Reference.</a:t>
            </a:r>
            <a:endParaRPr lang="en-US" dirty="0"/>
          </a:p>
        </p:txBody>
      </p:sp>
      <p:pic>
        <p:nvPicPr>
          <p:cNvPr id="10" name="Content Placeholder 9" descr="Graphical user interface, text, application&#10;&#10;Description automatically generated">
            <a:extLst>
              <a:ext uri="{FF2B5EF4-FFF2-40B4-BE49-F238E27FC236}">
                <a16:creationId xmlns:a16="http://schemas.microsoft.com/office/drawing/2014/main" id="{FD94E6C2-C6C4-3B8E-150D-C8F08327A9E6}"/>
              </a:ext>
            </a:extLst>
          </p:cNvPr>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6273800" y="2293978"/>
            <a:ext cx="5367338" cy="3054270"/>
          </a:xfrm>
        </p:spPr>
      </p:pic>
    </p:spTree>
    <p:extLst>
      <p:ext uri="{BB962C8B-B14F-4D97-AF65-F5344CB8AC3E}">
        <p14:creationId xmlns:p14="http://schemas.microsoft.com/office/powerpoint/2010/main" val="59353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B698F-1547-2C12-91F2-0B64A91F7214}"/>
              </a:ext>
            </a:extLst>
          </p:cNvPr>
          <p:cNvSpPr>
            <a:spLocks noGrp="1"/>
          </p:cNvSpPr>
          <p:nvPr>
            <p:ph type="title"/>
          </p:nvPr>
        </p:nvSpPr>
        <p:spPr/>
        <p:txBody>
          <a:bodyPr/>
          <a:lstStyle/>
          <a:p>
            <a:r>
              <a:rPr lang="tr-TR" dirty="0" err="1"/>
              <a:t>Submodules</a:t>
            </a:r>
            <a:endParaRPr lang="en-US" dirty="0"/>
          </a:p>
        </p:txBody>
      </p:sp>
      <p:sp>
        <p:nvSpPr>
          <p:cNvPr id="3" name="Content Placeholder 2">
            <a:extLst>
              <a:ext uri="{FF2B5EF4-FFF2-40B4-BE49-F238E27FC236}">
                <a16:creationId xmlns:a16="http://schemas.microsoft.com/office/drawing/2014/main" id="{19A42979-23B6-EC1E-6ED1-A23695549B83}"/>
              </a:ext>
            </a:extLst>
          </p:cNvPr>
          <p:cNvSpPr>
            <a:spLocks noGrp="1"/>
          </p:cNvSpPr>
          <p:nvPr>
            <p:ph sz="quarter" idx="10"/>
          </p:nvPr>
        </p:nvSpPr>
        <p:spPr>
          <a:xfrm>
            <a:off x="564197" y="2493944"/>
            <a:ext cx="5367600" cy="1870112"/>
          </a:xfrm>
        </p:spPr>
        <p:txBody>
          <a:bodyPr/>
          <a:lstStyle/>
          <a:p>
            <a:r>
              <a:rPr lang="en-US" b="0" i="0" dirty="0">
                <a:solidFill>
                  <a:srgbClr val="4B8EB4"/>
                </a:solidFill>
                <a:effectLst/>
                <a:latin typeface="Verdana" panose="020B0604030504040204" pitchFamily="34" charset="0"/>
              </a:rPr>
              <a:t>When you want to embed foreign repositories into a working tree/git repository, this is called a submodule. Here using the </a:t>
            </a:r>
            <a:r>
              <a:rPr lang="en-US" b="1" i="0" dirty="0" err="1">
                <a:solidFill>
                  <a:srgbClr val="4B8EB4"/>
                </a:solidFill>
                <a:effectLst/>
                <a:latin typeface="Verdana" panose="020B0604030504040204" pitchFamily="34" charset="0"/>
              </a:rPr>
              <a:t>TortoiseGit</a:t>
            </a:r>
            <a:r>
              <a:rPr lang="en-US" b="0" i="0" dirty="0">
                <a:solidFill>
                  <a:srgbClr val="4B8EB4"/>
                </a:solidFill>
                <a:effectLst/>
                <a:latin typeface="Verdana" panose="020B0604030504040204" pitchFamily="34" charset="0"/>
              </a:rPr>
              <a:t> → </a:t>
            </a:r>
            <a:r>
              <a:rPr lang="en-US" b="1" i="0" dirty="0">
                <a:solidFill>
                  <a:srgbClr val="4B8EB4"/>
                </a:solidFill>
                <a:effectLst/>
                <a:latin typeface="Verdana" panose="020B0604030504040204" pitchFamily="34" charset="0"/>
              </a:rPr>
              <a:t>Submodules Add</a:t>
            </a:r>
            <a:r>
              <a:rPr lang="tr-TR" b="1" i="0" dirty="0">
                <a:solidFill>
                  <a:srgbClr val="4B8EB4"/>
                </a:solidFill>
                <a:effectLst/>
                <a:latin typeface="Verdana" panose="020B0604030504040204" pitchFamily="34" charset="0"/>
              </a:rPr>
              <a:t>/Update/</a:t>
            </a:r>
            <a:r>
              <a:rPr lang="tr-TR" b="1" i="0" dirty="0" err="1">
                <a:solidFill>
                  <a:srgbClr val="4B8EB4"/>
                </a:solidFill>
                <a:effectLst/>
                <a:latin typeface="Verdana" panose="020B0604030504040204" pitchFamily="34" charset="0"/>
              </a:rPr>
              <a:t>Sync</a:t>
            </a:r>
            <a:r>
              <a:rPr lang="en-US" b="0" i="0" dirty="0">
                <a:solidFill>
                  <a:srgbClr val="4B8EB4"/>
                </a:solidFill>
                <a:effectLst/>
                <a:latin typeface="Verdana" panose="020B0604030504040204" pitchFamily="34" charset="0"/>
              </a:rPr>
              <a:t> option a foreign repository can be embedded into a dedicated sub directory of the source tree. When selecting this option, a dialog pops up:</a:t>
            </a:r>
            <a:endParaRPr lang="en-US" dirty="0"/>
          </a:p>
        </p:txBody>
      </p:sp>
      <p:pic>
        <p:nvPicPr>
          <p:cNvPr id="6" name="Content Placeholder 5" descr="Graphical user interface, text, application, email&#10;&#10;Description automatically generated">
            <a:extLst>
              <a:ext uri="{FF2B5EF4-FFF2-40B4-BE49-F238E27FC236}">
                <a16:creationId xmlns:a16="http://schemas.microsoft.com/office/drawing/2014/main" id="{5407D4C5-DA4B-DEE9-8E29-F2D71C796042}"/>
              </a:ext>
            </a:extLst>
          </p:cNvPr>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7093903" y="653944"/>
            <a:ext cx="4533900" cy="2676525"/>
          </a:xfrm>
        </p:spPr>
      </p:pic>
      <p:pic>
        <p:nvPicPr>
          <p:cNvPr id="8" name="Picture 7" descr="Graphical user interface, application&#10;&#10;Description automatically generated">
            <a:extLst>
              <a:ext uri="{FF2B5EF4-FFF2-40B4-BE49-F238E27FC236}">
                <a16:creationId xmlns:a16="http://schemas.microsoft.com/office/drawing/2014/main" id="{D19D6129-693D-D721-3DC0-2C3C3C5AB9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3903" y="3527532"/>
            <a:ext cx="4549290" cy="2676526"/>
          </a:xfrm>
          <a:prstGeom prst="rect">
            <a:avLst/>
          </a:prstGeom>
        </p:spPr>
      </p:pic>
    </p:spTree>
    <p:extLst>
      <p:ext uri="{BB962C8B-B14F-4D97-AF65-F5344CB8AC3E}">
        <p14:creationId xmlns:p14="http://schemas.microsoft.com/office/powerpoint/2010/main" val="1968677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6A5A9-FC25-68E2-E452-C592EBF4F6AF}"/>
              </a:ext>
            </a:extLst>
          </p:cNvPr>
          <p:cNvSpPr>
            <a:spLocks noGrp="1"/>
          </p:cNvSpPr>
          <p:nvPr>
            <p:ph type="title"/>
          </p:nvPr>
        </p:nvSpPr>
        <p:spPr/>
        <p:txBody>
          <a:bodyPr/>
          <a:lstStyle/>
          <a:p>
            <a:r>
              <a:rPr lang="tr-TR" dirty="0"/>
              <a:t>INDEX</a:t>
            </a:r>
            <a:endParaRPr lang="en-US" dirty="0"/>
          </a:p>
        </p:txBody>
      </p:sp>
      <p:sp>
        <p:nvSpPr>
          <p:cNvPr id="3" name="Text Placeholder 2">
            <a:extLst>
              <a:ext uri="{FF2B5EF4-FFF2-40B4-BE49-F238E27FC236}">
                <a16:creationId xmlns:a16="http://schemas.microsoft.com/office/drawing/2014/main" id="{9C2F8CCC-695A-ADAA-F67A-367A3A8732BE}"/>
              </a:ext>
            </a:extLst>
          </p:cNvPr>
          <p:cNvSpPr>
            <a:spLocks noGrp="1"/>
          </p:cNvSpPr>
          <p:nvPr>
            <p:ph type="body" sz="quarter" idx="10"/>
          </p:nvPr>
        </p:nvSpPr>
        <p:spPr/>
        <p:txBody>
          <a:bodyPr/>
          <a:lstStyle/>
          <a:p>
            <a:r>
              <a:rPr lang="tr-TR" dirty="0" err="1"/>
              <a:t>This</a:t>
            </a:r>
            <a:r>
              <a:rPr lang="tr-TR" dirty="0"/>
              <a:t> </a:t>
            </a:r>
            <a:r>
              <a:rPr lang="tr-TR" dirty="0" err="1"/>
              <a:t>presentation</a:t>
            </a:r>
            <a:r>
              <a:rPr lang="tr-TR" dirty="0"/>
              <a:t> is </a:t>
            </a:r>
            <a:r>
              <a:rPr lang="tr-TR" dirty="0" err="1"/>
              <a:t>prepared</a:t>
            </a:r>
            <a:r>
              <a:rPr lang="tr-TR" dirty="0"/>
              <a:t> as a Basic User Guide </a:t>
            </a:r>
            <a:r>
              <a:rPr lang="tr-TR" dirty="0" err="1"/>
              <a:t>for</a:t>
            </a:r>
            <a:r>
              <a:rPr lang="tr-TR" dirty="0"/>
              <a:t> </a:t>
            </a:r>
            <a:r>
              <a:rPr lang="tr-TR" dirty="0" err="1"/>
              <a:t>TortoiseGit</a:t>
            </a:r>
            <a:r>
              <a:rPr lang="tr-TR" dirty="0"/>
              <a:t>. </a:t>
            </a:r>
            <a:r>
              <a:rPr lang="tr-TR" dirty="0" err="1"/>
              <a:t>For</a:t>
            </a:r>
            <a:r>
              <a:rPr lang="tr-TR" dirty="0"/>
              <a:t> </a:t>
            </a:r>
            <a:r>
              <a:rPr lang="tr-TR" dirty="0" err="1"/>
              <a:t>detailed</a:t>
            </a:r>
            <a:r>
              <a:rPr lang="tr-TR" dirty="0"/>
              <a:t> </a:t>
            </a:r>
            <a:r>
              <a:rPr lang="tr-TR" dirty="0" err="1"/>
              <a:t>information</a:t>
            </a:r>
            <a:r>
              <a:rPr lang="tr-TR" dirty="0"/>
              <a:t>, </a:t>
            </a:r>
            <a:r>
              <a:rPr lang="tr-TR" dirty="0" err="1"/>
              <a:t>please</a:t>
            </a:r>
            <a:r>
              <a:rPr lang="tr-TR" dirty="0"/>
              <a:t> </a:t>
            </a:r>
            <a:r>
              <a:rPr lang="tr-TR" dirty="0" err="1"/>
              <a:t>visit</a:t>
            </a:r>
            <a:r>
              <a:rPr lang="tr-TR" dirty="0"/>
              <a:t>: tortoisegit.org/docs/tortoisegit/tgit-dug.html</a:t>
            </a:r>
            <a:endParaRPr lang="en-US" dirty="0"/>
          </a:p>
        </p:txBody>
      </p:sp>
      <p:sp>
        <p:nvSpPr>
          <p:cNvPr id="4" name="Content Placeholder 3">
            <a:extLst>
              <a:ext uri="{FF2B5EF4-FFF2-40B4-BE49-F238E27FC236}">
                <a16:creationId xmlns:a16="http://schemas.microsoft.com/office/drawing/2014/main" id="{C9E0D6AB-8203-91EB-2378-5F1C9886FCEC}"/>
              </a:ext>
            </a:extLst>
          </p:cNvPr>
          <p:cNvSpPr>
            <a:spLocks noGrp="1"/>
          </p:cNvSpPr>
          <p:nvPr>
            <p:ph sz="quarter" idx="11"/>
          </p:nvPr>
        </p:nvSpPr>
        <p:spPr>
          <a:xfrm>
            <a:off x="550800" y="1500184"/>
            <a:ext cx="4968552" cy="3857632"/>
          </a:xfrm>
        </p:spPr>
        <p:txBody>
          <a:bodyPr/>
          <a:lstStyle/>
          <a:p>
            <a:pPr>
              <a:lnSpc>
                <a:spcPct val="150000"/>
              </a:lnSpc>
              <a:buFont typeface="Wingdings" panose="05000000000000000000" pitchFamily="2" charset="2"/>
              <a:buChar char="v"/>
            </a:pPr>
            <a:r>
              <a:rPr lang="tr-TR" dirty="0"/>
              <a:t>Installation</a:t>
            </a:r>
          </a:p>
          <a:p>
            <a:pPr>
              <a:lnSpc>
                <a:spcPct val="150000"/>
              </a:lnSpc>
              <a:buFont typeface="Wingdings" panose="05000000000000000000" pitchFamily="2" charset="2"/>
              <a:buChar char="v"/>
            </a:pPr>
            <a:r>
              <a:rPr lang="tr-TR" dirty="0" err="1"/>
              <a:t>Configuration</a:t>
            </a:r>
            <a:r>
              <a:rPr lang="tr-TR" dirty="0"/>
              <a:t> </a:t>
            </a:r>
            <a:r>
              <a:rPr lang="tr-TR" dirty="0" err="1"/>
              <a:t>the</a:t>
            </a:r>
            <a:r>
              <a:rPr lang="tr-TR" dirty="0"/>
              <a:t> Git URL </a:t>
            </a:r>
            <a:r>
              <a:rPr lang="tr-TR" dirty="0" err="1"/>
              <a:t>and</a:t>
            </a:r>
            <a:r>
              <a:rPr lang="tr-TR" dirty="0"/>
              <a:t> </a:t>
            </a:r>
            <a:r>
              <a:rPr lang="tr-TR" dirty="0" err="1"/>
              <a:t>Password</a:t>
            </a:r>
            <a:endParaRPr lang="tr-TR" dirty="0"/>
          </a:p>
          <a:p>
            <a:pPr>
              <a:lnSpc>
                <a:spcPct val="150000"/>
              </a:lnSpc>
              <a:buFont typeface="Wingdings" panose="05000000000000000000" pitchFamily="2" charset="2"/>
              <a:buChar char="v"/>
            </a:pPr>
            <a:r>
              <a:rPr lang="tr-TR" dirty="0" err="1"/>
              <a:t>Repository</a:t>
            </a:r>
            <a:r>
              <a:rPr lang="tr-TR" dirty="0"/>
              <a:t> </a:t>
            </a:r>
            <a:r>
              <a:rPr lang="tr-TR" dirty="0" err="1"/>
              <a:t>Processes</a:t>
            </a:r>
            <a:endParaRPr lang="tr-TR" dirty="0"/>
          </a:p>
          <a:p>
            <a:pPr>
              <a:lnSpc>
                <a:spcPct val="150000"/>
              </a:lnSpc>
              <a:buFont typeface="Wingdings" panose="05000000000000000000" pitchFamily="2" charset="2"/>
              <a:buChar char="v"/>
            </a:pPr>
            <a:r>
              <a:rPr lang="tr-TR" dirty="0" err="1"/>
              <a:t>Getting</a:t>
            </a:r>
            <a:r>
              <a:rPr lang="tr-TR" dirty="0"/>
              <a:t> </a:t>
            </a:r>
            <a:r>
              <a:rPr lang="tr-TR" dirty="0" err="1"/>
              <a:t>Status</a:t>
            </a:r>
            <a:r>
              <a:rPr lang="tr-TR" dirty="0"/>
              <a:t> </a:t>
            </a:r>
            <a:r>
              <a:rPr lang="tr-TR" dirty="0" err="1"/>
              <a:t>Informations</a:t>
            </a:r>
            <a:endParaRPr lang="tr-TR" dirty="0"/>
          </a:p>
          <a:p>
            <a:pPr>
              <a:lnSpc>
                <a:spcPct val="150000"/>
              </a:lnSpc>
              <a:buFont typeface="Wingdings" panose="05000000000000000000" pitchFamily="2" charset="2"/>
              <a:buChar char="v"/>
            </a:pPr>
            <a:r>
              <a:rPr lang="tr-TR" dirty="0" err="1"/>
              <a:t>Pull</a:t>
            </a:r>
            <a:r>
              <a:rPr lang="tr-TR" dirty="0"/>
              <a:t> &amp; </a:t>
            </a:r>
            <a:r>
              <a:rPr lang="tr-TR" dirty="0" err="1"/>
              <a:t>Fetch</a:t>
            </a:r>
            <a:r>
              <a:rPr lang="tr-TR" dirty="0"/>
              <a:t>, </a:t>
            </a:r>
            <a:r>
              <a:rPr lang="tr-TR" dirty="0" err="1"/>
              <a:t>Push</a:t>
            </a:r>
            <a:endParaRPr lang="tr-TR" dirty="0"/>
          </a:p>
          <a:p>
            <a:pPr>
              <a:lnSpc>
                <a:spcPct val="150000"/>
              </a:lnSpc>
              <a:buFont typeface="Wingdings" panose="05000000000000000000" pitchFamily="2" charset="2"/>
              <a:buChar char="v"/>
            </a:pPr>
            <a:r>
              <a:rPr lang="tr-TR" dirty="0" err="1"/>
              <a:t>Synchronization</a:t>
            </a:r>
            <a:endParaRPr lang="tr-TR" dirty="0"/>
          </a:p>
          <a:p>
            <a:pPr>
              <a:lnSpc>
                <a:spcPct val="150000"/>
              </a:lnSpc>
              <a:buFont typeface="Wingdings" panose="05000000000000000000" pitchFamily="2" charset="2"/>
              <a:buChar char="v"/>
            </a:pPr>
            <a:r>
              <a:rPr lang="tr-TR" dirty="0" err="1"/>
              <a:t>Daemon</a:t>
            </a:r>
            <a:endParaRPr lang="tr-TR" dirty="0"/>
          </a:p>
          <a:p>
            <a:pPr>
              <a:lnSpc>
                <a:spcPct val="150000"/>
              </a:lnSpc>
              <a:buFont typeface="Wingdings" panose="05000000000000000000" pitchFamily="2" charset="2"/>
              <a:buChar char="v"/>
            </a:pPr>
            <a:r>
              <a:rPr lang="tr-TR" dirty="0" err="1"/>
              <a:t>Browse</a:t>
            </a:r>
            <a:r>
              <a:rPr lang="tr-TR" dirty="0"/>
              <a:t> </a:t>
            </a:r>
            <a:r>
              <a:rPr lang="tr-TR" dirty="0" err="1"/>
              <a:t>the</a:t>
            </a:r>
            <a:r>
              <a:rPr lang="tr-TR" dirty="0"/>
              <a:t> </a:t>
            </a:r>
            <a:r>
              <a:rPr lang="tr-TR" dirty="0" err="1"/>
              <a:t>References</a:t>
            </a:r>
            <a:endParaRPr lang="tr-TR" dirty="0"/>
          </a:p>
        </p:txBody>
      </p:sp>
      <p:sp>
        <p:nvSpPr>
          <p:cNvPr id="5" name="Content Placeholder 3">
            <a:extLst>
              <a:ext uri="{FF2B5EF4-FFF2-40B4-BE49-F238E27FC236}">
                <a16:creationId xmlns:a16="http://schemas.microsoft.com/office/drawing/2014/main" id="{70C57A2D-7D13-042E-90BD-3046B16D103D}"/>
              </a:ext>
            </a:extLst>
          </p:cNvPr>
          <p:cNvSpPr txBox="1">
            <a:spLocks/>
          </p:cNvSpPr>
          <p:nvPr/>
        </p:nvSpPr>
        <p:spPr>
          <a:xfrm>
            <a:off x="5519352" y="1500184"/>
            <a:ext cx="4968552" cy="3857632"/>
          </a:xfrm>
          <a:prstGeom prst="rect">
            <a:avLst/>
          </a:prstGeom>
        </p:spPr>
        <p:txBody>
          <a:bodyPr vert="horz" lIns="0" tIns="0" rIns="0" bIns="0" rtlCol="0">
            <a:noAutofit/>
          </a:bodyPr>
          <a:lstStyle>
            <a:lvl1pPr marL="230400" indent="-230400" algn="l" defTabSz="1219170" rtl="0" eaLnBrk="1" latinLnBrk="0" hangingPunct="1">
              <a:lnSpc>
                <a:spcPct val="100000"/>
              </a:lnSpc>
              <a:spcBef>
                <a:spcPts val="0"/>
              </a:spcBef>
              <a:spcAft>
                <a:spcPts val="800"/>
              </a:spcAft>
              <a:buClrTx/>
              <a:buFont typeface="Wingdings" panose="05000000000000000000" pitchFamily="2" charset="2"/>
              <a:buChar char="§"/>
              <a:defRPr lang="en-US"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68000" indent="-284400" algn="l" defTabSz="1219170" rtl="0" eaLnBrk="1" latinLnBrk="0" hangingPunct="1">
              <a:spcBef>
                <a:spcPts val="0"/>
              </a:spcBef>
              <a:spcAft>
                <a:spcPts val="800"/>
              </a:spcAft>
              <a:buClrTx/>
              <a:buFont typeface="Symbol" panose="05050102010706020507" pitchFamily="18" charset="2"/>
              <a:buChar char="-"/>
              <a:defRPr lang="en-US"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655200" indent="-284400" algn="l" defTabSz="1219170" rtl="0" eaLnBrk="1" latinLnBrk="0" hangingPunct="1">
              <a:spcBef>
                <a:spcPts val="0"/>
              </a:spcBef>
              <a:spcAft>
                <a:spcPts val="800"/>
              </a:spcAft>
              <a:buClrTx/>
              <a:buFont typeface="Symbol" panose="05050102010706020507" pitchFamily="18" charset="2"/>
              <a:buChar char="-"/>
              <a:defRPr lang="en-US" sz="14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712800" indent="-172800" algn="l" defTabSz="1219170" rtl="0" eaLnBrk="1" latinLnBrk="0" hangingPunct="1">
              <a:spcBef>
                <a:spcPts val="0"/>
              </a:spcBef>
              <a:spcAft>
                <a:spcPts val="800"/>
              </a:spcAft>
              <a:buClrTx/>
              <a:buFont typeface="Symbol" panose="05050102010706020507" pitchFamily="18" charset="2"/>
              <a:buChar char="-"/>
              <a:defRPr lang="en-US" sz="12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885600" indent="-172800" algn="l" defTabSz="1219170" rtl="0" eaLnBrk="1" latinLnBrk="0" hangingPunct="1">
              <a:spcBef>
                <a:spcPts val="0"/>
              </a:spcBef>
              <a:spcAft>
                <a:spcPts val="800"/>
              </a:spcAft>
              <a:buClrTx/>
              <a:buFont typeface="Symbol" panose="05050102010706020507" pitchFamily="18" charset="2"/>
              <a:buChar char="-"/>
              <a:tabLst/>
              <a:defRPr lang="en-US" sz="1200" kern="1200" baseline="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nSpc>
                <a:spcPct val="150000"/>
              </a:lnSpc>
              <a:buFont typeface="Wingdings" panose="05000000000000000000" pitchFamily="2" charset="2"/>
              <a:buChar char="v"/>
            </a:pPr>
            <a:r>
              <a:rPr lang="tr-TR" dirty="0" err="1"/>
              <a:t>Submodules</a:t>
            </a:r>
            <a:endParaRPr lang="tr-TR" dirty="0"/>
          </a:p>
          <a:p>
            <a:pPr>
              <a:lnSpc>
                <a:spcPct val="150000"/>
              </a:lnSpc>
              <a:buFont typeface="Wingdings" panose="05000000000000000000" pitchFamily="2" charset="2"/>
              <a:buChar char="v"/>
            </a:pPr>
            <a:r>
              <a:rPr lang="tr-TR" dirty="0" err="1"/>
              <a:t>Revision</a:t>
            </a:r>
            <a:r>
              <a:rPr lang="tr-TR" dirty="0"/>
              <a:t> </a:t>
            </a:r>
            <a:r>
              <a:rPr lang="tr-TR" dirty="0" err="1"/>
              <a:t>Graphs</a:t>
            </a:r>
            <a:endParaRPr lang="tr-TR" dirty="0"/>
          </a:p>
          <a:p>
            <a:pPr>
              <a:lnSpc>
                <a:spcPct val="150000"/>
              </a:lnSpc>
              <a:buFont typeface="Wingdings" panose="05000000000000000000" pitchFamily="2" charset="2"/>
              <a:buChar char="v"/>
            </a:pPr>
            <a:r>
              <a:rPr lang="tr-TR" dirty="0" err="1"/>
              <a:t>Adding</a:t>
            </a:r>
            <a:r>
              <a:rPr lang="tr-TR" dirty="0"/>
              <a:t>, </a:t>
            </a:r>
            <a:r>
              <a:rPr lang="tr-TR" dirty="0" err="1"/>
              <a:t>Moving</a:t>
            </a:r>
            <a:r>
              <a:rPr lang="tr-TR" dirty="0"/>
              <a:t> </a:t>
            </a:r>
            <a:r>
              <a:rPr lang="tr-TR" dirty="0" err="1"/>
              <a:t>and</a:t>
            </a:r>
            <a:r>
              <a:rPr lang="tr-TR" dirty="0"/>
              <a:t> </a:t>
            </a:r>
            <a:r>
              <a:rPr lang="tr-TR" dirty="0" err="1"/>
              <a:t>Deleting</a:t>
            </a:r>
            <a:r>
              <a:rPr lang="tr-TR" dirty="0"/>
              <a:t> File/</a:t>
            </a:r>
            <a:r>
              <a:rPr lang="tr-TR" dirty="0" err="1"/>
              <a:t>Folder</a:t>
            </a:r>
            <a:endParaRPr lang="tr-TR" dirty="0"/>
          </a:p>
          <a:p>
            <a:pPr>
              <a:lnSpc>
                <a:spcPct val="150000"/>
              </a:lnSpc>
              <a:buFont typeface="Wingdings" panose="05000000000000000000" pitchFamily="2" charset="2"/>
              <a:buChar char="v"/>
            </a:pPr>
            <a:r>
              <a:rPr lang="tr-TR" dirty="0" err="1"/>
              <a:t>Undo</a:t>
            </a:r>
            <a:r>
              <a:rPr lang="tr-TR" dirty="0"/>
              <a:t> </a:t>
            </a:r>
            <a:r>
              <a:rPr lang="tr-TR" dirty="0" err="1"/>
              <a:t>Changes</a:t>
            </a:r>
            <a:endParaRPr lang="tr-TR" dirty="0"/>
          </a:p>
          <a:p>
            <a:pPr>
              <a:lnSpc>
                <a:spcPct val="150000"/>
              </a:lnSpc>
              <a:buFont typeface="Wingdings" panose="05000000000000000000" pitchFamily="2" charset="2"/>
              <a:buChar char="v"/>
            </a:pPr>
            <a:r>
              <a:rPr lang="tr-TR" dirty="0" err="1"/>
              <a:t>Merging</a:t>
            </a:r>
            <a:endParaRPr lang="tr-TR" dirty="0"/>
          </a:p>
          <a:p>
            <a:pPr>
              <a:lnSpc>
                <a:spcPct val="150000"/>
              </a:lnSpc>
              <a:buFont typeface="Wingdings" panose="05000000000000000000" pitchFamily="2" charset="2"/>
              <a:buChar char="v"/>
            </a:pPr>
            <a:r>
              <a:rPr lang="tr-TR" dirty="0" err="1"/>
              <a:t>Who</a:t>
            </a:r>
            <a:r>
              <a:rPr lang="tr-TR" dirty="0"/>
              <a:t> </a:t>
            </a:r>
            <a:r>
              <a:rPr lang="tr-TR" dirty="0" err="1"/>
              <a:t>Changed</a:t>
            </a:r>
            <a:r>
              <a:rPr lang="tr-TR" dirty="0"/>
              <a:t> </a:t>
            </a:r>
            <a:r>
              <a:rPr lang="tr-TR" dirty="0" err="1"/>
              <a:t>Which</a:t>
            </a:r>
            <a:r>
              <a:rPr lang="tr-TR" dirty="0"/>
              <a:t> </a:t>
            </a:r>
            <a:r>
              <a:rPr lang="tr-TR" dirty="0" err="1"/>
              <a:t>Line</a:t>
            </a:r>
            <a:r>
              <a:rPr lang="tr-TR" dirty="0"/>
              <a:t>: </a:t>
            </a:r>
            <a:r>
              <a:rPr lang="tr-TR" dirty="0" err="1"/>
              <a:t>Blame</a:t>
            </a:r>
            <a:r>
              <a:rPr lang="tr-TR" dirty="0"/>
              <a:t> </a:t>
            </a:r>
            <a:r>
              <a:rPr lang="tr-TR" dirty="0" err="1"/>
              <a:t>for</a:t>
            </a:r>
            <a:r>
              <a:rPr lang="tr-TR" dirty="0"/>
              <a:t> </a:t>
            </a:r>
            <a:r>
              <a:rPr lang="tr-TR" dirty="0" err="1"/>
              <a:t>Files</a:t>
            </a:r>
            <a:endParaRPr lang="tr-TR" dirty="0"/>
          </a:p>
          <a:p>
            <a:pPr>
              <a:lnSpc>
                <a:spcPct val="150000"/>
              </a:lnSpc>
              <a:buFont typeface="Wingdings" panose="05000000000000000000" pitchFamily="2" charset="2"/>
              <a:buChar char="v"/>
            </a:pPr>
            <a:r>
              <a:rPr lang="tr-TR" dirty="0"/>
              <a:t>Git LFS (</a:t>
            </a:r>
            <a:r>
              <a:rPr lang="tr-TR" dirty="0" err="1"/>
              <a:t>Large</a:t>
            </a:r>
            <a:r>
              <a:rPr lang="tr-TR" dirty="0"/>
              <a:t> File </a:t>
            </a:r>
            <a:r>
              <a:rPr lang="tr-TR" dirty="0" err="1"/>
              <a:t>Support</a:t>
            </a:r>
            <a:r>
              <a:rPr lang="tr-TR" dirty="0"/>
              <a:t>) </a:t>
            </a:r>
            <a:r>
              <a:rPr lang="tr-TR" dirty="0" err="1"/>
              <a:t>Locking</a:t>
            </a:r>
            <a:endParaRPr lang="tr-TR" dirty="0"/>
          </a:p>
        </p:txBody>
      </p:sp>
    </p:spTree>
    <p:extLst>
      <p:ext uri="{BB962C8B-B14F-4D97-AF65-F5344CB8AC3E}">
        <p14:creationId xmlns:p14="http://schemas.microsoft.com/office/powerpoint/2010/main" val="3754171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8218F-BEF7-88FC-BE91-044BB68EDBB1}"/>
              </a:ext>
            </a:extLst>
          </p:cNvPr>
          <p:cNvSpPr>
            <a:spLocks noGrp="1"/>
          </p:cNvSpPr>
          <p:nvPr>
            <p:ph type="title"/>
          </p:nvPr>
        </p:nvSpPr>
        <p:spPr/>
        <p:txBody>
          <a:bodyPr/>
          <a:lstStyle/>
          <a:p>
            <a:r>
              <a:rPr lang="tr-TR" dirty="0" err="1"/>
              <a:t>Revision</a:t>
            </a:r>
            <a:r>
              <a:rPr lang="tr-TR" dirty="0"/>
              <a:t> </a:t>
            </a:r>
            <a:r>
              <a:rPr lang="tr-TR" dirty="0" err="1"/>
              <a:t>Graphs</a:t>
            </a:r>
            <a:endParaRPr lang="en-US" dirty="0"/>
          </a:p>
        </p:txBody>
      </p:sp>
      <p:sp>
        <p:nvSpPr>
          <p:cNvPr id="3" name="Content Placeholder 2">
            <a:extLst>
              <a:ext uri="{FF2B5EF4-FFF2-40B4-BE49-F238E27FC236}">
                <a16:creationId xmlns:a16="http://schemas.microsoft.com/office/drawing/2014/main" id="{D0F224C6-8A36-DE67-5957-70EA06F0217C}"/>
              </a:ext>
            </a:extLst>
          </p:cNvPr>
          <p:cNvSpPr>
            <a:spLocks noGrp="1"/>
          </p:cNvSpPr>
          <p:nvPr>
            <p:ph sz="quarter" idx="10"/>
          </p:nvPr>
        </p:nvSpPr>
        <p:spPr>
          <a:xfrm>
            <a:off x="551384" y="2745972"/>
            <a:ext cx="5367600" cy="1366056"/>
          </a:xfrm>
        </p:spPr>
        <p:txBody>
          <a:bodyPr/>
          <a:lstStyle/>
          <a:p>
            <a:r>
              <a:rPr lang="en-US" b="0" i="0" dirty="0">
                <a:solidFill>
                  <a:srgbClr val="4B8EB4"/>
                </a:solidFill>
                <a:effectLst/>
                <a:latin typeface="Verdana" panose="020B0604030504040204" pitchFamily="34" charset="0"/>
              </a:rPr>
              <a:t>Sometimes you need to know where branches and tags were taken from the point, and the ideal way to view this sort of information is as a graph or tree structure. That's when you need to use </a:t>
            </a:r>
            <a:r>
              <a:rPr lang="en-US" b="1" i="0" dirty="0" err="1">
                <a:solidFill>
                  <a:srgbClr val="4B8EB4"/>
                </a:solidFill>
                <a:effectLst/>
                <a:latin typeface="Verdana" panose="020B0604030504040204" pitchFamily="34" charset="0"/>
              </a:rPr>
              <a:t>TortoiseGit</a:t>
            </a:r>
            <a:r>
              <a:rPr lang="en-US" b="0" i="0" dirty="0">
                <a:solidFill>
                  <a:srgbClr val="4B8EB4"/>
                </a:solidFill>
                <a:effectLst/>
                <a:latin typeface="Verdana" panose="020B0604030504040204" pitchFamily="34" charset="0"/>
              </a:rPr>
              <a:t> → </a:t>
            </a:r>
            <a:r>
              <a:rPr lang="en-US" b="1" i="0" dirty="0">
                <a:solidFill>
                  <a:srgbClr val="4B8EB4"/>
                </a:solidFill>
                <a:effectLst/>
                <a:latin typeface="Verdana" panose="020B0604030504040204" pitchFamily="34" charset="0"/>
              </a:rPr>
              <a:t>Revision Graph...</a:t>
            </a:r>
            <a:endParaRPr lang="en-US" dirty="0"/>
          </a:p>
        </p:txBody>
      </p:sp>
      <p:pic>
        <p:nvPicPr>
          <p:cNvPr id="6" name="Content Placeholder 5" descr="Diagram&#10;&#10;Description automatically generated">
            <a:extLst>
              <a:ext uri="{FF2B5EF4-FFF2-40B4-BE49-F238E27FC236}">
                <a16:creationId xmlns:a16="http://schemas.microsoft.com/office/drawing/2014/main" id="{D084485C-4EFF-8513-0893-A465C68681D1}"/>
              </a:ext>
            </a:extLst>
          </p:cNvPr>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6520841" y="1550988"/>
            <a:ext cx="4873255" cy="4540250"/>
          </a:xfrm>
        </p:spPr>
      </p:pic>
    </p:spTree>
    <p:extLst>
      <p:ext uri="{BB962C8B-B14F-4D97-AF65-F5344CB8AC3E}">
        <p14:creationId xmlns:p14="http://schemas.microsoft.com/office/powerpoint/2010/main" val="31519669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A3570-FB06-9390-FCFD-2EAC4752B5E4}"/>
              </a:ext>
            </a:extLst>
          </p:cNvPr>
          <p:cNvSpPr>
            <a:spLocks noGrp="1"/>
          </p:cNvSpPr>
          <p:nvPr>
            <p:ph type="title"/>
          </p:nvPr>
        </p:nvSpPr>
        <p:spPr/>
        <p:txBody>
          <a:bodyPr/>
          <a:lstStyle/>
          <a:p>
            <a:r>
              <a:rPr lang="tr-TR" dirty="0" err="1"/>
              <a:t>Adding</a:t>
            </a:r>
            <a:r>
              <a:rPr lang="tr-TR" dirty="0"/>
              <a:t>, </a:t>
            </a:r>
            <a:r>
              <a:rPr lang="tr-TR" dirty="0" err="1"/>
              <a:t>Moving</a:t>
            </a:r>
            <a:r>
              <a:rPr lang="tr-TR" dirty="0"/>
              <a:t> </a:t>
            </a:r>
            <a:r>
              <a:rPr lang="tr-TR" dirty="0" err="1"/>
              <a:t>and</a:t>
            </a:r>
            <a:r>
              <a:rPr lang="tr-TR" dirty="0"/>
              <a:t> </a:t>
            </a:r>
            <a:r>
              <a:rPr lang="tr-TR" dirty="0" err="1"/>
              <a:t>Deleting</a:t>
            </a:r>
            <a:r>
              <a:rPr lang="tr-TR" dirty="0"/>
              <a:t> File/</a:t>
            </a:r>
            <a:r>
              <a:rPr lang="tr-TR" dirty="0" err="1"/>
              <a:t>Folder</a:t>
            </a:r>
            <a:r>
              <a:rPr lang="tr-TR" dirty="0"/>
              <a:t>: </a:t>
            </a:r>
            <a:r>
              <a:rPr lang="tr-TR" dirty="0" err="1"/>
              <a:t>Add</a:t>
            </a:r>
            <a:endParaRPr lang="en-US" dirty="0"/>
          </a:p>
        </p:txBody>
      </p:sp>
      <p:sp>
        <p:nvSpPr>
          <p:cNvPr id="3" name="Content Placeholder 2">
            <a:extLst>
              <a:ext uri="{FF2B5EF4-FFF2-40B4-BE49-F238E27FC236}">
                <a16:creationId xmlns:a16="http://schemas.microsoft.com/office/drawing/2014/main" id="{42298141-BF5B-66E7-B47E-FA8D4FC2720A}"/>
              </a:ext>
            </a:extLst>
          </p:cNvPr>
          <p:cNvSpPr>
            <a:spLocks noGrp="1"/>
          </p:cNvSpPr>
          <p:nvPr>
            <p:ph sz="quarter" idx="10"/>
          </p:nvPr>
        </p:nvSpPr>
        <p:spPr>
          <a:xfrm>
            <a:off x="623392" y="2306349"/>
            <a:ext cx="5367600" cy="3029528"/>
          </a:xfrm>
        </p:spPr>
        <p:txBody>
          <a:bodyPr/>
          <a:lstStyle/>
          <a:p>
            <a:r>
              <a:rPr lang="tr-TR" b="0" i="0" dirty="0">
                <a:solidFill>
                  <a:srgbClr val="4B8EB4"/>
                </a:solidFill>
                <a:effectLst/>
                <a:latin typeface="Verdana" panose="020B0604030504040204" pitchFamily="34" charset="0"/>
              </a:rPr>
              <a:t>I</a:t>
            </a:r>
            <a:r>
              <a:rPr lang="en-US" b="0" i="0" dirty="0">
                <a:solidFill>
                  <a:srgbClr val="4B8EB4"/>
                </a:solidFill>
                <a:effectLst/>
                <a:latin typeface="Verdana" panose="020B0604030504040204" pitchFamily="34" charset="0"/>
              </a:rPr>
              <a:t>f you created new files during your development process then you need to add them to source control too. Select the file(s) and/or NOT empty directory and use </a:t>
            </a:r>
            <a:r>
              <a:rPr lang="en-US" b="1" i="0" dirty="0" err="1">
                <a:solidFill>
                  <a:srgbClr val="4B8EB4"/>
                </a:solidFill>
                <a:effectLst/>
                <a:latin typeface="Verdana" panose="020B0604030504040204" pitchFamily="34" charset="0"/>
              </a:rPr>
              <a:t>TortoiseGit</a:t>
            </a:r>
            <a:r>
              <a:rPr lang="en-US" b="0" i="0" dirty="0">
                <a:solidFill>
                  <a:srgbClr val="4B8EB4"/>
                </a:solidFill>
                <a:effectLst/>
                <a:latin typeface="Verdana" panose="020B0604030504040204" pitchFamily="34" charset="0"/>
              </a:rPr>
              <a:t> → </a:t>
            </a:r>
            <a:r>
              <a:rPr lang="en-US" b="1" i="0" dirty="0">
                <a:solidFill>
                  <a:srgbClr val="4B8EB4"/>
                </a:solidFill>
                <a:effectLst/>
                <a:latin typeface="Verdana" panose="020B0604030504040204" pitchFamily="34" charset="0"/>
              </a:rPr>
              <a:t>Add</a:t>
            </a:r>
            <a:r>
              <a:rPr lang="tr-TR" b="1" i="0" dirty="0">
                <a:solidFill>
                  <a:srgbClr val="4B8EB4"/>
                </a:solidFill>
                <a:effectLst/>
                <a:latin typeface="Verdana" panose="020B0604030504040204" pitchFamily="34" charset="0"/>
              </a:rPr>
              <a:t>.</a:t>
            </a:r>
          </a:p>
          <a:p>
            <a:endParaRPr lang="tr-TR" b="1" dirty="0">
              <a:solidFill>
                <a:srgbClr val="4B8EB4"/>
              </a:solidFill>
            </a:endParaRPr>
          </a:p>
          <a:p>
            <a:r>
              <a:rPr lang="en-US" b="0" i="0" dirty="0">
                <a:solidFill>
                  <a:srgbClr val="4B8EB4"/>
                </a:solidFill>
                <a:effectLst/>
                <a:latin typeface="Verdana" panose="020B0604030504040204" pitchFamily="34" charset="0"/>
              </a:rPr>
              <a:t>After you added the files to source control the file appears with</a:t>
            </a:r>
            <a:r>
              <a:rPr lang="tr-TR" b="0" i="0" dirty="0">
                <a:solidFill>
                  <a:srgbClr val="4B8EB4"/>
                </a:solidFill>
                <a:effectLst/>
                <a:latin typeface="Verdana" panose="020B0604030504040204" pitchFamily="34" charset="0"/>
              </a:rPr>
              <a:t> </a:t>
            </a:r>
            <a:r>
              <a:rPr lang="tr-TR" b="0" i="0" dirty="0" err="1">
                <a:solidFill>
                  <a:srgbClr val="4B8EB4"/>
                </a:solidFill>
                <a:effectLst/>
                <a:latin typeface="Verdana" panose="020B0604030504040204" pitchFamily="34" charset="0"/>
              </a:rPr>
              <a:t>a</a:t>
            </a:r>
            <a:r>
              <a:rPr lang="tr-TR" sz="900" b="0" i="0" dirty="0" err="1">
                <a:solidFill>
                  <a:srgbClr val="4B8EB4"/>
                </a:solidFill>
                <a:effectLst/>
                <a:latin typeface="Verdana" panose="020B0604030504040204" pitchFamily="34" charset="0"/>
              </a:rPr>
              <a:t>added</a:t>
            </a:r>
            <a:r>
              <a:rPr lang="tr-TR" sz="900" b="0" i="0" dirty="0">
                <a:solidFill>
                  <a:srgbClr val="4B8EB4"/>
                </a:solidFill>
                <a:effectLst/>
                <a:latin typeface="Verdana" panose="020B0604030504040204" pitchFamily="34" charset="0"/>
              </a:rPr>
              <a:t> </a:t>
            </a:r>
            <a:r>
              <a:rPr lang="en-US" b="0" i="0" dirty="0">
                <a:solidFill>
                  <a:srgbClr val="4B8EB4"/>
                </a:solidFill>
                <a:effectLst/>
                <a:latin typeface="Verdana" panose="020B0604030504040204" pitchFamily="34" charset="0"/>
              </a:rPr>
              <a:t>icon overlay which means you first have to commit (and push) your working tree to make those files available to other developers. Just adding a file does </a:t>
            </a:r>
            <a:r>
              <a:rPr lang="en-US" b="0" i="1" dirty="0">
                <a:solidFill>
                  <a:srgbClr val="4B8EB4"/>
                </a:solidFill>
                <a:effectLst/>
                <a:latin typeface="Verdana" panose="020B0604030504040204" pitchFamily="34" charset="0"/>
              </a:rPr>
              <a:t>not</a:t>
            </a:r>
            <a:r>
              <a:rPr lang="en-US" b="0" i="0" dirty="0">
                <a:solidFill>
                  <a:srgbClr val="4B8EB4"/>
                </a:solidFill>
                <a:effectLst/>
                <a:latin typeface="Verdana" panose="020B0604030504040204" pitchFamily="34" charset="0"/>
              </a:rPr>
              <a:t> affect any remote repository!</a:t>
            </a:r>
            <a:endParaRPr lang="tr-TR" b="1" dirty="0">
              <a:solidFill>
                <a:srgbClr val="4B8EB4"/>
              </a:solidFill>
            </a:endParaRPr>
          </a:p>
        </p:txBody>
      </p:sp>
      <p:pic>
        <p:nvPicPr>
          <p:cNvPr id="14" name="Content Placeholder 13" descr="Graphical user interface, application&#10;&#10;Description automatically generated">
            <a:extLst>
              <a:ext uri="{FF2B5EF4-FFF2-40B4-BE49-F238E27FC236}">
                <a16:creationId xmlns:a16="http://schemas.microsoft.com/office/drawing/2014/main" id="{7730C2FE-4FD1-04AB-8365-8CFC585A53DB}"/>
              </a:ext>
            </a:extLst>
          </p:cNvPr>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6871494" y="3030538"/>
            <a:ext cx="4171950" cy="1581150"/>
          </a:xfrm>
        </p:spPr>
      </p:pic>
    </p:spTree>
    <p:extLst>
      <p:ext uri="{BB962C8B-B14F-4D97-AF65-F5344CB8AC3E}">
        <p14:creationId xmlns:p14="http://schemas.microsoft.com/office/powerpoint/2010/main" val="4035504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9578A-52D0-1605-6259-F62200659DD3}"/>
              </a:ext>
            </a:extLst>
          </p:cNvPr>
          <p:cNvSpPr>
            <a:spLocks noGrp="1"/>
          </p:cNvSpPr>
          <p:nvPr>
            <p:ph type="title"/>
          </p:nvPr>
        </p:nvSpPr>
        <p:spPr/>
        <p:txBody>
          <a:bodyPr/>
          <a:lstStyle/>
          <a:p>
            <a:r>
              <a:rPr lang="tr-TR" dirty="0" err="1"/>
              <a:t>Adding</a:t>
            </a:r>
            <a:r>
              <a:rPr lang="tr-TR" dirty="0"/>
              <a:t>, </a:t>
            </a:r>
            <a:r>
              <a:rPr lang="tr-TR" dirty="0" err="1"/>
              <a:t>Moving</a:t>
            </a:r>
            <a:r>
              <a:rPr lang="tr-TR" dirty="0"/>
              <a:t> </a:t>
            </a:r>
            <a:r>
              <a:rPr lang="tr-TR" dirty="0" err="1"/>
              <a:t>and</a:t>
            </a:r>
            <a:r>
              <a:rPr lang="tr-TR" dirty="0"/>
              <a:t> </a:t>
            </a:r>
            <a:r>
              <a:rPr lang="tr-TR" dirty="0" err="1"/>
              <a:t>Deleting</a:t>
            </a:r>
            <a:r>
              <a:rPr lang="tr-TR" dirty="0"/>
              <a:t> File/</a:t>
            </a:r>
            <a:r>
              <a:rPr lang="tr-TR" dirty="0" err="1"/>
              <a:t>Folder</a:t>
            </a:r>
            <a:r>
              <a:rPr lang="tr-TR" dirty="0"/>
              <a:t>: </a:t>
            </a:r>
            <a:r>
              <a:rPr lang="tr-TR" dirty="0" err="1"/>
              <a:t>Add</a:t>
            </a:r>
            <a:r>
              <a:rPr lang="tr-TR" dirty="0"/>
              <a:t> </a:t>
            </a:r>
            <a:r>
              <a:rPr lang="tr-TR" dirty="0" err="1"/>
              <a:t>Existing</a:t>
            </a:r>
            <a:r>
              <a:rPr lang="tr-TR" dirty="0"/>
              <a:t> </a:t>
            </a:r>
            <a:r>
              <a:rPr lang="tr-TR" dirty="0" err="1"/>
              <a:t>External</a:t>
            </a:r>
            <a:r>
              <a:rPr lang="tr-TR" dirty="0"/>
              <a:t> File</a:t>
            </a:r>
            <a:endParaRPr lang="en-US" dirty="0"/>
          </a:p>
        </p:txBody>
      </p:sp>
      <p:sp>
        <p:nvSpPr>
          <p:cNvPr id="3" name="Content Placeholder 2">
            <a:extLst>
              <a:ext uri="{FF2B5EF4-FFF2-40B4-BE49-F238E27FC236}">
                <a16:creationId xmlns:a16="http://schemas.microsoft.com/office/drawing/2014/main" id="{3331BF53-A899-FF1E-5D78-40CF73841610}"/>
              </a:ext>
            </a:extLst>
          </p:cNvPr>
          <p:cNvSpPr>
            <a:spLocks noGrp="1"/>
          </p:cNvSpPr>
          <p:nvPr>
            <p:ph sz="quarter" idx="10"/>
          </p:nvPr>
        </p:nvSpPr>
        <p:spPr/>
        <p:txBody>
          <a:bodyPr/>
          <a:lstStyle/>
          <a:p>
            <a:pPr algn="l"/>
            <a:r>
              <a:rPr lang="en-US" sz="1300" b="0" i="0" dirty="0">
                <a:solidFill>
                  <a:srgbClr val="4B8EB4"/>
                </a:solidFill>
                <a:effectLst/>
                <a:latin typeface="Verdana" panose="020B0604030504040204" pitchFamily="34" charset="0"/>
              </a:rPr>
              <a:t>To add files from outside your working tree you can use the drag-and-drop handler:</a:t>
            </a:r>
          </a:p>
          <a:p>
            <a:pPr marL="580500" lvl="1" indent="-342900">
              <a:buFont typeface="+mj-lt"/>
              <a:buAutoNum type="arabicPeriod"/>
            </a:pPr>
            <a:r>
              <a:rPr lang="en-US" sz="1300" b="0" i="0" dirty="0">
                <a:solidFill>
                  <a:srgbClr val="4B8EB4"/>
                </a:solidFill>
                <a:effectLst/>
                <a:latin typeface="Verdana" panose="020B0604030504040204" pitchFamily="34" charset="0"/>
              </a:rPr>
              <a:t>select the files you want to add</a:t>
            </a:r>
          </a:p>
          <a:p>
            <a:pPr marL="580500" lvl="1" indent="-342900">
              <a:buFont typeface="+mj-lt"/>
              <a:buAutoNum type="arabicPeriod"/>
            </a:pPr>
            <a:r>
              <a:rPr lang="en-US" sz="1300" b="1" i="0" dirty="0">
                <a:solidFill>
                  <a:srgbClr val="4B8EB4"/>
                </a:solidFill>
                <a:effectLst/>
                <a:latin typeface="Verdana" panose="020B0604030504040204" pitchFamily="34" charset="0"/>
              </a:rPr>
              <a:t>right-drag</a:t>
            </a:r>
            <a:r>
              <a:rPr lang="en-US" sz="1300" b="0" i="0" dirty="0">
                <a:solidFill>
                  <a:srgbClr val="4B8EB4"/>
                </a:solidFill>
                <a:effectLst/>
                <a:latin typeface="Verdana" panose="020B0604030504040204" pitchFamily="34" charset="0"/>
              </a:rPr>
              <a:t> them to the new location inside the working tree</a:t>
            </a:r>
          </a:p>
          <a:p>
            <a:pPr marL="580500" lvl="1" indent="-342900">
              <a:buFont typeface="+mj-lt"/>
              <a:buAutoNum type="arabicPeriod"/>
            </a:pPr>
            <a:r>
              <a:rPr lang="en-US" sz="1300" b="0" i="0" dirty="0">
                <a:solidFill>
                  <a:srgbClr val="4B8EB4"/>
                </a:solidFill>
                <a:effectLst/>
                <a:latin typeface="Verdana" panose="020B0604030504040204" pitchFamily="34" charset="0"/>
              </a:rPr>
              <a:t>release the right mouse button</a:t>
            </a:r>
          </a:p>
          <a:p>
            <a:pPr marL="580500" lvl="1" indent="-342900">
              <a:buFont typeface="+mj-lt"/>
              <a:buAutoNum type="arabicPeriod"/>
            </a:pPr>
            <a:r>
              <a:rPr lang="en-US" sz="1300" b="0" i="0" dirty="0">
                <a:solidFill>
                  <a:srgbClr val="4B8EB4"/>
                </a:solidFill>
                <a:effectLst/>
                <a:latin typeface="Verdana" panose="020B0604030504040204" pitchFamily="34" charset="0"/>
              </a:rPr>
              <a:t>select </a:t>
            </a:r>
            <a:r>
              <a:rPr lang="en-US" sz="1300" b="1" i="0" dirty="0">
                <a:solidFill>
                  <a:srgbClr val="4B8EB4"/>
                </a:solidFill>
                <a:effectLst/>
                <a:latin typeface="Verdana" panose="020B0604030504040204" pitchFamily="34" charset="0"/>
              </a:rPr>
              <a:t>Context Menu</a:t>
            </a:r>
            <a:r>
              <a:rPr lang="en-US" sz="1300" b="0" i="0" dirty="0">
                <a:solidFill>
                  <a:srgbClr val="4B8EB4"/>
                </a:solidFill>
                <a:effectLst/>
                <a:latin typeface="Verdana" panose="020B0604030504040204" pitchFamily="34" charset="0"/>
              </a:rPr>
              <a:t> → </a:t>
            </a:r>
            <a:r>
              <a:rPr lang="en-US" sz="1300" b="1" i="0" dirty="0">
                <a:solidFill>
                  <a:srgbClr val="4B8EB4"/>
                </a:solidFill>
                <a:effectLst/>
                <a:latin typeface="Verdana" panose="020B0604030504040204" pitchFamily="34" charset="0"/>
              </a:rPr>
              <a:t>Git Add copy and add files</a:t>
            </a:r>
            <a:r>
              <a:rPr lang="en-US" sz="1300" b="0" i="0" dirty="0">
                <a:solidFill>
                  <a:srgbClr val="4B8EB4"/>
                </a:solidFill>
                <a:effectLst/>
                <a:latin typeface="Verdana" panose="020B0604030504040204" pitchFamily="34" charset="0"/>
              </a:rPr>
              <a:t>. The files will then be copied to the working tree and added to version control.</a:t>
            </a:r>
          </a:p>
          <a:p>
            <a:endParaRPr lang="tr-TR" sz="1300" dirty="0"/>
          </a:p>
          <a:p>
            <a:r>
              <a:rPr lang="en-US" sz="1300" b="0" i="0" dirty="0">
                <a:solidFill>
                  <a:srgbClr val="4B8EB4"/>
                </a:solidFill>
                <a:effectLst/>
                <a:latin typeface="Verdana" panose="020B0604030504040204" pitchFamily="34" charset="0"/>
              </a:rPr>
              <a:t>You can also add files within a working tree simply by</a:t>
            </a:r>
            <a:r>
              <a:rPr lang="tr-TR" sz="1300" b="0" i="0" dirty="0">
                <a:solidFill>
                  <a:srgbClr val="4B8EB4"/>
                </a:solidFill>
                <a:effectLst/>
                <a:latin typeface="Verdana" panose="020B0604030504040204" pitchFamily="34" charset="0"/>
              </a:rPr>
              <a:t>      </a:t>
            </a:r>
            <a:r>
              <a:rPr lang="en-US" sz="1300" b="0" i="0" dirty="0">
                <a:solidFill>
                  <a:srgbClr val="4B8EB4"/>
                </a:solidFill>
                <a:effectLst/>
                <a:latin typeface="Verdana" panose="020B0604030504040204" pitchFamily="34" charset="0"/>
              </a:rPr>
              <a:t> (left-)dragging and dropping them onto the commit dialog.</a:t>
            </a:r>
            <a:endParaRPr lang="tr-TR" sz="1300" b="0" i="0" dirty="0">
              <a:solidFill>
                <a:srgbClr val="4B8EB4"/>
              </a:solidFill>
              <a:effectLst/>
              <a:latin typeface="Verdana" panose="020B0604030504040204" pitchFamily="34" charset="0"/>
            </a:endParaRPr>
          </a:p>
          <a:p>
            <a:endParaRPr lang="tr-TR" dirty="0">
              <a:solidFill>
                <a:srgbClr val="4B8EB4"/>
              </a:solidFill>
            </a:endParaRPr>
          </a:p>
          <a:p>
            <a:r>
              <a:rPr lang="en-US" b="0" i="0" dirty="0">
                <a:solidFill>
                  <a:srgbClr val="4B8EB4"/>
                </a:solidFill>
                <a:effectLst/>
                <a:latin typeface="Verdana" panose="020B0604030504040204" pitchFamily="34" charset="0"/>
              </a:rPr>
              <a:t>If you add a file by mistake, you can undo the addition before you commit using </a:t>
            </a:r>
            <a:r>
              <a:rPr lang="en-US" b="1" i="0" dirty="0" err="1">
                <a:solidFill>
                  <a:srgbClr val="4B8EB4"/>
                </a:solidFill>
                <a:effectLst/>
                <a:latin typeface="Verdana" panose="020B0604030504040204" pitchFamily="34" charset="0"/>
              </a:rPr>
              <a:t>TortoiseGit</a:t>
            </a:r>
            <a:r>
              <a:rPr lang="en-US" b="0" i="0" dirty="0">
                <a:solidFill>
                  <a:srgbClr val="4B8EB4"/>
                </a:solidFill>
                <a:effectLst/>
                <a:latin typeface="Verdana" panose="020B0604030504040204" pitchFamily="34" charset="0"/>
              </a:rPr>
              <a:t> → </a:t>
            </a:r>
            <a:r>
              <a:rPr lang="en-US" b="1" i="0" dirty="0">
                <a:solidFill>
                  <a:srgbClr val="4B8EB4"/>
                </a:solidFill>
                <a:effectLst/>
                <a:latin typeface="Verdana" panose="020B0604030504040204" pitchFamily="34" charset="0"/>
              </a:rPr>
              <a:t>Delete (keep local)</a:t>
            </a:r>
            <a:r>
              <a:rPr lang="en-US" b="0" i="0" dirty="0">
                <a:solidFill>
                  <a:srgbClr val="4B8EB4"/>
                </a:solidFill>
                <a:effectLst/>
                <a:latin typeface="Verdana" panose="020B0604030504040204" pitchFamily="34" charset="0"/>
              </a:rPr>
              <a:t> or </a:t>
            </a:r>
            <a:r>
              <a:rPr lang="en-US" b="1" i="0" dirty="0">
                <a:solidFill>
                  <a:srgbClr val="4B8EB4"/>
                </a:solidFill>
                <a:effectLst/>
                <a:latin typeface="Verdana" panose="020B0604030504040204" pitchFamily="34" charset="0"/>
              </a:rPr>
              <a:t>Revert</a:t>
            </a:r>
            <a:endParaRPr lang="tr-TR" dirty="0">
              <a:solidFill>
                <a:srgbClr val="4B8EB4"/>
              </a:solidFill>
            </a:endParaRPr>
          </a:p>
          <a:p>
            <a:endParaRPr lang="tr-TR" dirty="0">
              <a:solidFill>
                <a:srgbClr val="4B8EB4"/>
              </a:solidFill>
            </a:endParaRPr>
          </a:p>
          <a:p>
            <a:endParaRPr lang="tr-TR" b="0" i="0" dirty="0">
              <a:solidFill>
                <a:srgbClr val="4B8EB4"/>
              </a:solidFill>
              <a:effectLst/>
              <a:latin typeface="Verdana" panose="020B0604030504040204" pitchFamily="34" charset="0"/>
            </a:endParaRPr>
          </a:p>
          <a:p>
            <a:endParaRPr lang="tr-TR" dirty="0">
              <a:solidFill>
                <a:srgbClr val="4B8EB4"/>
              </a:solidFill>
            </a:endParaRPr>
          </a:p>
          <a:p>
            <a:endParaRPr lang="en-US" dirty="0"/>
          </a:p>
        </p:txBody>
      </p:sp>
      <p:pic>
        <p:nvPicPr>
          <p:cNvPr id="6" name="Content Placeholder 5" descr="Graphical user interface, application, Word&#10;&#10;Description automatically generated">
            <a:extLst>
              <a:ext uri="{FF2B5EF4-FFF2-40B4-BE49-F238E27FC236}">
                <a16:creationId xmlns:a16="http://schemas.microsoft.com/office/drawing/2014/main" id="{10A28687-3B6D-88CD-147A-2C8770E19805}"/>
              </a:ext>
            </a:extLst>
          </p:cNvPr>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6273800" y="2489844"/>
            <a:ext cx="5367338" cy="2662537"/>
          </a:xfrm>
        </p:spPr>
      </p:pic>
    </p:spTree>
    <p:extLst>
      <p:ext uri="{BB962C8B-B14F-4D97-AF65-F5344CB8AC3E}">
        <p14:creationId xmlns:p14="http://schemas.microsoft.com/office/powerpoint/2010/main" val="9709477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261AA-F127-07E3-C3A3-E3DD037ED3E5}"/>
              </a:ext>
            </a:extLst>
          </p:cNvPr>
          <p:cNvSpPr>
            <a:spLocks noGrp="1"/>
          </p:cNvSpPr>
          <p:nvPr>
            <p:ph type="title"/>
          </p:nvPr>
        </p:nvSpPr>
        <p:spPr/>
        <p:txBody>
          <a:bodyPr/>
          <a:lstStyle/>
          <a:p>
            <a:r>
              <a:rPr lang="tr-TR" dirty="0" err="1"/>
              <a:t>Adding</a:t>
            </a:r>
            <a:r>
              <a:rPr lang="tr-TR" dirty="0"/>
              <a:t>, </a:t>
            </a:r>
            <a:r>
              <a:rPr lang="tr-TR" dirty="0" err="1"/>
              <a:t>Moving</a:t>
            </a:r>
            <a:r>
              <a:rPr lang="tr-TR" dirty="0"/>
              <a:t> </a:t>
            </a:r>
            <a:r>
              <a:rPr lang="tr-TR" dirty="0" err="1"/>
              <a:t>and</a:t>
            </a:r>
            <a:r>
              <a:rPr lang="tr-TR" dirty="0"/>
              <a:t> </a:t>
            </a:r>
            <a:r>
              <a:rPr lang="tr-TR" dirty="0" err="1"/>
              <a:t>Deleting</a:t>
            </a:r>
            <a:r>
              <a:rPr lang="tr-TR" dirty="0"/>
              <a:t> File/</a:t>
            </a:r>
            <a:r>
              <a:rPr lang="tr-TR" dirty="0" err="1"/>
              <a:t>Folder</a:t>
            </a:r>
            <a:r>
              <a:rPr lang="tr-TR" dirty="0"/>
              <a:t>: </a:t>
            </a:r>
            <a:r>
              <a:rPr lang="tr-TR" dirty="0" err="1"/>
              <a:t>Delete</a:t>
            </a:r>
            <a:endParaRPr lang="en-US" dirty="0"/>
          </a:p>
        </p:txBody>
      </p:sp>
      <p:sp>
        <p:nvSpPr>
          <p:cNvPr id="3" name="Content Placeholder 2">
            <a:extLst>
              <a:ext uri="{FF2B5EF4-FFF2-40B4-BE49-F238E27FC236}">
                <a16:creationId xmlns:a16="http://schemas.microsoft.com/office/drawing/2014/main" id="{29D30ABB-FE18-4038-F32D-F7FF1B1C89A0}"/>
              </a:ext>
            </a:extLst>
          </p:cNvPr>
          <p:cNvSpPr>
            <a:spLocks noGrp="1"/>
          </p:cNvSpPr>
          <p:nvPr>
            <p:ph sz="quarter" idx="10"/>
          </p:nvPr>
        </p:nvSpPr>
        <p:spPr>
          <a:xfrm>
            <a:off x="550862" y="1629848"/>
            <a:ext cx="5367600" cy="3598304"/>
          </a:xfrm>
        </p:spPr>
        <p:txBody>
          <a:bodyPr/>
          <a:lstStyle/>
          <a:p>
            <a:r>
              <a:rPr lang="en-US" b="0" i="0" dirty="0">
                <a:solidFill>
                  <a:srgbClr val="4B8EB4"/>
                </a:solidFill>
                <a:effectLst/>
                <a:latin typeface="Verdana" panose="020B0604030504040204" pitchFamily="34" charset="0"/>
              </a:rPr>
              <a:t>Use </a:t>
            </a:r>
            <a:r>
              <a:rPr lang="en-US" b="1" i="0" dirty="0" err="1">
                <a:solidFill>
                  <a:srgbClr val="4B8EB4"/>
                </a:solidFill>
                <a:effectLst/>
                <a:latin typeface="Verdana" panose="020B0604030504040204" pitchFamily="34" charset="0"/>
              </a:rPr>
              <a:t>TortoiseGit</a:t>
            </a:r>
            <a:r>
              <a:rPr lang="en-US" b="0" i="0" dirty="0">
                <a:solidFill>
                  <a:srgbClr val="4B8EB4"/>
                </a:solidFill>
                <a:effectLst/>
                <a:latin typeface="Verdana" panose="020B0604030504040204" pitchFamily="34" charset="0"/>
              </a:rPr>
              <a:t> → </a:t>
            </a:r>
            <a:r>
              <a:rPr lang="en-US" b="1" i="0" dirty="0">
                <a:solidFill>
                  <a:srgbClr val="4B8EB4"/>
                </a:solidFill>
                <a:effectLst/>
                <a:latin typeface="Verdana" panose="020B0604030504040204" pitchFamily="34" charset="0"/>
              </a:rPr>
              <a:t>Delete</a:t>
            </a:r>
            <a:r>
              <a:rPr lang="en-US" b="0" i="0" dirty="0">
                <a:solidFill>
                  <a:srgbClr val="4B8EB4"/>
                </a:solidFill>
                <a:effectLst/>
                <a:latin typeface="Verdana" panose="020B0604030504040204" pitchFamily="34" charset="0"/>
              </a:rPr>
              <a:t> to remove files or folders from Git.</a:t>
            </a:r>
            <a:endParaRPr lang="tr-TR" b="0" i="0" dirty="0">
              <a:solidFill>
                <a:srgbClr val="4B8EB4"/>
              </a:solidFill>
              <a:effectLst/>
              <a:latin typeface="Verdana" panose="020B0604030504040204" pitchFamily="34" charset="0"/>
            </a:endParaRPr>
          </a:p>
          <a:p>
            <a:endParaRPr lang="tr-TR" dirty="0">
              <a:solidFill>
                <a:srgbClr val="4B8EB4"/>
              </a:solidFill>
            </a:endParaRPr>
          </a:p>
          <a:p>
            <a:r>
              <a:rPr lang="tr-TR" b="0" i="0" dirty="0">
                <a:solidFill>
                  <a:srgbClr val="4B8EB4"/>
                </a:solidFill>
                <a:effectLst/>
                <a:latin typeface="Verdana" panose="020B0604030504040204" pitchFamily="34" charset="0"/>
              </a:rPr>
              <a:t>I</a:t>
            </a:r>
            <a:r>
              <a:rPr lang="en-US" b="0" i="0" dirty="0">
                <a:solidFill>
                  <a:srgbClr val="4B8EB4"/>
                </a:solidFill>
                <a:effectLst/>
                <a:latin typeface="Verdana" panose="020B0604030504040204" pitchFamily="34" charset="0"/>
              </a:rPr>
              <a:t>f you want to delete an item from the repository, but keep it locally as an </a:t>
            </a:r>
            <a:r>
              <a:rPr lang="en-US" b="0" i="0" dirty="0" err="1">
                <a:solidFill>
                  <a:srgbClr val="4B8EB4"/>
                </a:solidFill>
                <a:effectLst/>
                <a:latin typeface="Verdana" panose="020B0604030504040204" pitchFamily="34" charset="0"/>
              </a:rPr>
              <a:t>unversioned</a:t>
            </a:r>
            <a:r>
              <a:rPr lang="en-US" b="0" i="0" dirty="0">
                <a:solidFill>
                  <a:srgbClr val="4B8EB4"/>
                </a:solidFill>
                <a:effectLst/>
                <a:latin typeface="Verdana" panose="020B0604030504040204" pitchFamily="34" charset="0"/>
              </a:rPr>
              <a:t> file/folder, use </a:t>
            </a:r>
            <a:r>
              <a:rPr lang="en-US" b="1" i="0" dirty="0">
                <a:solidFill>
                  <a:srgbClr val="4B8EB4"/>
                </a:solidFill>
                <a:effectLst/>
                <a:latin typeface="Verdana" panose="020B0604030504040204" pitchFamily="34" charset="0"/>
              </a:rPr>
              <a:t>Extended Context Menu</a:t>
            </a:r>
            <a:r>
              <a:rPr lang="en-US" b="0" i="0" dirty="0">
                <a:solidFill>
                  <a:srgbClr val="4B8EB4"/>
                </a:solidFill>
                <a:effectLst/>
                <a:latin typeface="Verdana" panose="020B0604030504040204" pitchFamily="34" charset="0"/>
              </a:rPr>
              <a:t> → </a:t>
            </a:r>
            <a:r>
              <a:rPr lang="en-US" b="1" i="0" dirty="0">
                <a:solidFill>
                  <a:srgbClr val="4B8EB4"/>
                </a:solidFill>
                <a:effectLst/>
                <a:latin typeface="Verdana" panose="020B0604030504040204" pitchFamily="34" charset="0"/>
              </a:rPr>
              <a:t>Delete (keep local)</a:t>
            </a:r>
            <a:r>
              <a:rPr lang="tr-TR" b="1" i="0" dirty="0">
                <a:solidFill>
                  <a:srgbClr val="4B8EB4"/>
                </a:solidFill>
                <a:effectLst/>
                <a:latin typeface="Verdana" panose="020B0604030504040204" pitchFamily="34" charset="0"/>
              </a:rPr>
              <a:t>.</a:t>
            </a:r>
          </a:p>
          <a:p>
            <a:endParaRPr lang="tr-TR" b="1" dirty="0">
              <a:solidFill>
                <a:srgbClr val="4B8EB4"/>
              </a:solidFill>
            </a:endParaRPr>
          </a:p>
          <a:p>
            <a:r>
              <a:rPr lang="en-US" b="0" i="0" dirty="0">
                <a:solidFill>
                  <a:srgbClr val="4B8EB4"/>
                </a:solidFill>
                <a:effectLst/>
                <a:latin typeface="Verdana" panose="020B0604030504040204" pitchFamily="34" charset="0"/>
              </a:rPr>
              <a:t>If you have deleted a file or a folder and already committed that delete operation to the repository, then</a:t>
            </a:r>
            <a:r>
              <a:rPr lang="tr-TR" b="1" i="0" dirty="0">
                <a:solidFill>
                  <a:srgbClr val="4B8EB4"/>
                </a:solidFill>
                <a:effectLst/>
                <a:latin typeface="Verdana" panose="020B0604030504040204" pitchFamily="34" charset="0"/>
              </a:rPr>
              <a:t>, </a:t>
            </a:r>
            <a:r>
              <a:rPr lang="en-US" b="0" i="0" dirty="0">
                <a:solidFill>
                  <a:srgbClr val="4B8EB4"/>
                </a:solidFill>
                <a:effectLst/>
                <a:latin typeface="Verdana" panose="020B0604030504040204" pitchFamily="34" charset="0"/>
              </a:rPr>
              <a:t>right-click and select </a:t>
            </a:r>
            <a:r>
              <a:rPr lang="en-US" b="1" i="0" dirty="0">
                <a:solidFill>
                  <a:srgbClr val="4B8EB4"/>
                </a:solidFill>
                <a:effectLst/>
                <a:latin typeface="Verdana" panose="020B0604030504040204" pitchFamily="34" charset="0"/>
              </a:rPr>
              <a:t>Context Menu</a:t>
            </a:r>
            <a:r>
              <a:rPr lang="en-US" b="0" i="0" dirty="0">
                <a:solidFill>
                  <a:srgbClr val="4B8EB4"/>
                </a:solidFill>
                <a:effectLst/>
                <a:latin typeface="Verdana" panose="020B0604030504040204" pitchFamily="34" charset="0"/>
              </a:rPr>
              <a:t> → </a:t>
            </a:r>
            <a:r>
              <a:rPr lang="en-US" b="1" i="0" dirty="0">
                <a:solidFill>
                  <a:srgbClr val="4B8EB4"/>
                </a:solidFill>
                <a:effectLst/>
                <a:latin typeface="Verdana" panose="020B0604030504040204" pitchFamily="34" charset="0"/>
              </a:rPr>
              <a:t>Revert to this revision</a:t>
            </a:r>
            <a:r>
              <a:rPr lang="tr-TR" b="1" i="0" dirty="0">
                <a:solidFill>
                  <a:srgbClr val="4B8EB4"/>
                </a:solidFill>
                <a:effectLst/>
                <a:latin typeface="Verdana" panose="020B0604030504040204" pitchFamily="34" charset="0"/>
              </a:rPr>
              <a:t>.</a:t>
            </a:r>
            <a:endParaRPr lang="en-US" dirty="0"/>
          </a:p>
        </p:txBody>
      </p:sp>
      <p:pic>
        <p:nvPicPr>
          <p:cNvPr id="6" name="Content Placeholder 5" descr="Graphical user interface, application&#10;&#10;Description automatically generated">
            <a:extLst>
              <a:ext uri="{FF2B5EF4-FFF2-40B4-BE49-F238E27FC236}">
                <a16:creationId xmlns:a16="http://schemas.microsoft.com/office/drawing/2014/main" id="{2174F323-39D0-3E27-489B-1FA24F21AFB7}"/>
              </a:ext>
            </a:extLst>
          </p:cNvPr>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6273800" y="1856536"/>
            <a:ext cx="5367338" cy="3929154"/>
          </a:xfrm>
        </p:spPr>
      </p:pic>
    </p:spTree>
    <p:extLst>
      <p:ext uri="{BB962C8B-B14F-4D97-AF65-F5344CB8AC3E}">
        <p14:creationId xmlns:p14="http://schemas.microsoft.com/office/powerpoint/2010/main" val="27666163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8A2B-B77D-A1C8-D36C-2FF50B86A2FB}"/>
              </a:ext>
            </a:extLst>
          </p:cNvPr>
          <p:cNvSpPr>
            <a:spLocks noGrp="1"/>
          </p:cNvSpPr>
          <p:nvPr>
            <p:ph type="title"/>
          </p:nvPr>
        </p:nvSpPr>
        <p:spPr/>
        <p:txBody>
          <a:bodyPr/>
          <a:lstStyle/>
          <a:p>
            <a:r>
              <a:rPr lang="tr-TR" dirty="0" err="1"/>
              <a:t>Adding</a:t>
            </a:r>
            <a:r>
              <a:rPr lang="tr-TR" dirty="0"/>
              <a:t>, </a:t>
            </a:r>
            <a:r>
              <a:rPr lang="tr-TR" dirty="0" err="1"/>
              <a:t>Moving</a:t>
            </a:r>
            <a:r>
              <a:rPr lang="tr-TR" dirty="0"/>
              <a:t> </a:t>
            </a:r>
            <a:r>
              <a:rPr lang="tr-TR" dirty="0" err="1"/>
              <a:t>and</a:t>
            </a:r>
            <a:r>
              <a:rPr lang="tr-TR" dirty="0"/>
              <a:t> </a:t>
            </a:r>
            <a:r>
              <a:rPr lang="tr-TR" dirty="0" err="1"/>
              <a:t>Deleting</a:t>
            </a:r>
            <a:r>
              <a:rPr lang="tr-TR" dirty="0"/>
              <a:t> File/</a:t>
            </a:r>
            <a:r>
              <a:rPr lang="tr-TR" dirty="0" err="1"/>
              <a:t>Folder</a:t>
            </a:r>
            <a:r>
              <a:rPr lang="tr-TR" dirty="0"/>
              <a:t>: </a:t>
            </a:r>
            <a:r>
              <a:rPr lang="tr-TR" dirty="0" err="1"/>
              <a:t>Move</a:t>
            </a:r>
            <a:endParaRPr lang="en-US" dirty="0"/>
          </a:p>
        </p:txBody>
      </p:sp>
      <p:sp>
        <p:nvSpPr>
          <p:cNvPr id="3" name="Content Placeholder 2">
            <a:extLst>
              <a:ext uri="{FF2B5EF4-FFF2-40B4-BE49-F238E27FC236}">
                <a16:creationId xmlns:a16="http://schemas.microsoft.com/office/drawing/2014/main" id="{A58CAA1A-0CD4-C9AE-A1F7-A7F59ACAF328}"/>
              </a:ext>
            </a:extLst>
          </p:cNvPr>
          <p:cNvSpPr>
            <a:spLocks noGrp="1"/>
          </p:cNvSpPr>
          <p:nvPr>
            <p:ph sz="quarter" idx="10"/>
          </p:nvPr>
        </p:nvSpPr>
        <p:spPr>
          <a:xfrm>
            <a:off x="550862" y="2307345"/>
            <a:ext cx="5367600" cy="3027536"/>
          </a:xfrm>
        </p:spPr>
        <p:txBody>
          <a:bodyPr/>
          <a:lstStyle/>
          <a:p>
            <a:pPr algn="l"/>
            <a:r>
              <a:rPr lang="en-US" b="0" i="0" dirty="0">
                <a:solidFill>
                  <a:srgbClr val="4B8EB4"/>
                </a:solidFill>
                <a:effectLst/>
                <a:latin typeface="Verdana" panose="020B0604030504040204" pitchFamily="34" charset="0"/>
              </a:rPr>
              <a:t>If you want to move files around inside your working tree, perhaps to a different sub-folder, you can use the right-mouse drag-and-drop handler:</a:t>
            </a:r>
          </a:p>
          <a:p>
            <a:pPr marL="526500" lvl="1" indent="-342900">
              <a:buFont typeface="+mj-lt"/>
              <a:buAutoNum type="arabicParenR"/>
            </a:pPr>
            <a:r>
              <a:rPr lang="en-US" b="0" i="0" dirty="0">
                <a:solidFill>
                  <a:srgbClr val="4B8EB4"/>
                </a:solidFill>
                <a:effectLst/>
                <a:latin typeface="Verdana" panose="020B0604030504040204" pitchFamily="34" charset="0"/>
              </a:rPr>
              <a:t>select the files or directories you want to move</a:t>
            </a:r>
          </a:p>
          <a:p>
            <a:pPr marL="526500" lvl="1" indent="-342900">
              <a:buFont typeface="+mj-lt"/>
              <a:buAutoNum type="arabicParenR"/>
            </a:pPr>
            <a:r>
              <a:rPr lang="en-US" b="1" i="0" dirty="0">
                <a:solidFill>
                  <a:srgbClr val="4B8EB4"/>
                </a:solidFill>
                <a:effectLst/>
                <a:latin typeface="Verdana" panose="020B0604030504040204" pitchFamily="34" charset="0"/>
              </a:rPr>
              <a:t>right-drag</a:t>
            </a:r>
            <a:r>
              <a:rPr lang="en-US" b="0" i="0" dirty="0">
                <a:solidFill>
                  <a:srgbClr val="4B8EB4"/>
                </a:solidFill>
                <a:effectLst/>
                <a:latin typeface="Verdana" panose="020B0604030504040204" pitchFamily="34" charset="0"/>
              </a:rPr>
              <a:t> them to the new location inside the working tree</a:t>
            </a:r>
          </a:p>
          <a:p>
            <a:pPr marL="526500" lvl="1" indent="-342900">
              <a:buFont typeface="+mj-lt"/>
              <a:buAutoNum type="arabicParenR"/>
            </a:pPr>
            <a:r>
              <a:rPr lang="en-US" b="0" i="0" dirty="0">
                <a:solidFill>
                  <a:srgbClr val="4B8EB4"/>
                </a:solidFill>
                <a:effectLst/>
                <a:latin typeface="Verdana" panose="020B0604030504040204" pitchFamily="34" charset="0"/>
              </a:rPr>
              <a:t>release the right mouse button</a:t>
            </a:r>
          </a:p>
          <a:p>
            <a:pPr marL="526500" lvl="1" indent="-342900">
              <a:buFont typeface="+mj-lt"/>
              <a:buAutoNum type="arabicParenR"/>
            </a:pPr>
            <a:r>
              <a:rPr lang="en-US" b="0" i="0" dirty="0">
                <a:solidFill>
                  <a:srgbClr val="4B8EB4"/>
                </a:solidFill>
                <a:effectLst/>
                <a:latin typeface="Verdana" panose="020B0604030504040204" pitchFamily="34" charset="0"/>
              </a:rPr>
              <a:t>in the popup menu select </a:t>
            </a:r>
            <a:r>
              <a:rPr lang="en-US" b="1" i="0" dirty="0">
                <a:solidFill>
                  <a:srgbClr val="4B8EB4"/>
                </a:solidFill>
                <a:effectLst/>
                <a:latin typeface="Verdana" panose="020B0604030504040204" pitchFamily="34" charset="0"/>
              </a:rPr>
              <a:t>Context Menu</a:t>
            </a:r>
            <a:r>
              <a:rPr lang="en-US" b="0" i="0" dirty="0">
                <a:solidFill>
                  <a:srgbClr val="4B8EB4"/>
                </a:solidFill>
                <a:effectLst/>
                <a:latin typeface="Verdana" panose="020B0604030504040204" pitchFamily="34" charset="0"/>
              </a:rPr>
              <a:t> → </a:t>
            </a:r>
            <a:r>
              <a:rPr lang="en-US" b="1" i="0" dirty="0">
                <a:solidFill>
                  <a:srgbClr val="4B8EB4"/>
                </a:solidFill>
                <a:effectLst/>
                <a:latin typeface="Verdana" panose="020B0604030504040204" pitchFamily="34" charset="0"/>
              </a:rPr>
              <a:t>Git Move versioned files here</a:t>
            </a:r>
            <a:endParaRPr lang="en-US" b="0" i="0" dirty="0">
              <a:solidFill>
                <a:srgbClr val="4B8EB4"/>
              </a:solidFill>
              <a:effectLst/>
              <a:latin typeface="Verdana" panose="020B0604030504040204" pitchFamily="34" charset="0"/>
            </a:endParaRPr>
          </a:p>
          <a:p>
            <a:endParaRPr lang="en-US" dirty="0"/>
          </a:p>
        </p:txBody>
      </p:sp>
      <p:pic>
        <p:nvPicPr>
          <p:cNvPr id="6" name="Content Placeholder 5" descr="Text, timeline&#10;&#10;Description automatically generated">
            <a:extLst>
              <a:ext uri="{FF2B5EF4-FFF2-40B4-BE49-F238E27FC236}">
                <a16:creationId xmlns:a16="http://schemas.microsoft.com/office/drawing/2014/main" id="{E28B21F1-EFE2-8212-0A58-14B38DF71515}"/>
              </a:ext>
            </a:extLst>
          </p:cNvPr>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6273800" y="3413505"/>
            <a:ext cx="5367338" cy="815216"/>
          </a:xfrm>
        </p:spPr>
      </p:pic>
    </p:spTree>
    <p:extLst>
      <p:ext uri="{BB962C8B-B14F-4D97-AF65-F5344CB8AC3E}">
        <p14:creationId xmlns:p14="http://schemas.microsoft.com/office/powerpoint/2010/main" val="20454912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252F8-8B46-C6CC-9099-86364A41D8FB}"/>
              </a:ext>
            </a:extLst>
          </p:cNvPr>
          <p:cNvSpPr>
            <a:spLocks noGrp="1"/>
          </p:cNvSpPr>
          <p:nvPr>
            <p:ph type="title"/>
          </p:nvPr>
        </p:nvSpPr>
        <p:spPr/>
        <p:txBody>
          <a:bodyPr/>
          <a:lstStyle/>
          <a:p>
            <a:r>
              <a:rPr lang="tr-TR" dirty="0" err="1"/>
              <a:t>Undo</a:t>
            </a:r>
            <a:r>
              <a:rPr lang="tr-TR" dirty="0"/>
              <a:t> </a:t>
            </a:r>
            <a:r>
              <a:rPr lang="tr-TR" dirty="0" err="1"/>
              <a:t>Changes</a:t>
            </a:r>
            <a:endParaRPr lang="en-US" dirty="0"/>
          </a:p>
        </p:txBody>
      </p:sp>
      <p:sp>
        <p:nvSpPr>
          <p:cNvPr id="3" name="Content Placeholder 2">
            <a:extLst>
              <a:ext uri="{FF2B5EF4-FFF2-40B4-BE49-F238E27FC236}">
                <a16:creationId xmlns:a16="http://schemas.microsoft.com/office/drawing/2014/main" id="{7E423FA3-A8D3-1CFF-0AB6-9113FEA2E4D0}"/>
              </a:ext>
            </a:extLst>
          </p:cNvPr>
          <p:cNvSpPr>
            <a:spLocks noGrp="1"/>
          </p:cNvSpPr>
          <p:nvPr>
            <p:ph sz="quarter" idx="10"/>
          </p:nvPr>
        </p:nvSpPr>
        <p:spPr>
          <a:xfrm>
            <a:off x="551384" y="2742041"/>
            <a:ext cx="5367600" cy="2158144"/>
          </a:xfrm>
        </p:spPr>
        <p:txBody>
          <a:bodyPr/>
          <a:lstStyle/>
          <a:p>
            <a:r>
              <a:rPr lang="en-US" b="0" i="0" dirty="0">
                <a:solidFill>
                  <a:srgbClr val="4B8EB4"/>
                </a:solidFill>
                <a:effectLst/>
                <a:latin typeface="Verdana" panose="020B0604030504040204" pitchFamily="34" charset="0"/>
              </a:rPr>
              <a:t>If you want to undo all changes you made in a file since your last commit you need to select the file, </a:t>
            </a:r>
            <a:r>
              <a:rPr lang="en-US" b="1" i="0" dirty="0">
                <a:solidFill>
                  <a:srgbClr val="4B8EB4"/>
                </a:solidFill>
                <a:effectLst/>
                <a:latin typeface="Verdana" panose="020B0604030504040204" pitchFamily="34" charset="0"/>
              </a:rPr>
              <a:t>right click</a:t>
            </a:r>
            <a:r>
              <a:rPr lang="en-US" b="0" i="0" dirty="0">
                <a:solidFill>
                  <a:srgbClr val="4B8EB4"/>
                </a:solidFill>
                <a:effectLst/>
                <a:latin typeface="Verdana" panose="020B0604030504040204" pitchFamily="34" charset="0"/>
              </a:rPr>
              <a:t> to pop up the context menu and then select the command </a:t>
            </a:r>
            <a:r>
              <a:rPr lang="en-US" b="1" i="0" dirty="0" err="1">
                <a:solidFill>
                  <a:srgbClr val="4B8EB4"/>
                </a:solidFill>
                <a:effectLst/>
                <a:latin typeface="Verdana" panose="020B0604030504040204" pitchFamily="34" charset="0"/>
              </a:rPr>
              <a:t>TortoiseGit</a:t>
            </a:r>
            <a:r>
              <a:rPr lang="en-US" b="0" i="0" dirty="0">
                <a:solidFill>
                  <a:srgbClr val="4B8EB4"/>
                </a:solidFill>
                <a:effectLst/>
                <a:latin typeface="Verdana" panose="020B0604030504040204" pitchFamily="34" charset="0"/>
              </a:rPr>
              <a:t> → </a:t>
            </a:r>
            <a:r>
              <a:rPr lang="en-US" b="1" i="0" dirty="0">
                <a:solidFill>
                  <a:srgbClr val="4B8EB4"/>
                </a:solidFill>
                <a:effectLst/>
                <a:latin typeface="Verdana" panose="020B0604030504040204" pitchFamily="34" charset="0"/>
              </a:rPr>
              <a:t>Revert</a:t>
            </a:r>
            <a:r>
              <a:rPr lang="en-US" b="0" i="0" dirty="0">
                <a:solidFill>
                  <a:srgbClr val="4B8EB4"/>
                </a:solidFill>
                <a:effectLst/>
                <a:latin typeface="Verdana" panose="020B0604030504040204" pitchFamily="34" charset="0"/>
              </a:rPr>
              <a:t> A dialog will pop up showing you the files that you've changed and can revert. Select those you want to revert and click on </a:t>
            </a:r>
            <a:r>
              <a:rPr lang="en-US" sz="1800" b="1" i="0" dirty="0">
                <a:solidFill>
                  <a:srgbClr val="4B8EB4"/>
                </a:solidFill>
                <a:effectLst/>
                <a:latin typeface="Verdana" panose="020B0604030504040204" pitchFamily="34" charset="0"/>
              </a:rPr>
              <a:t>OK</a:t>
            </a:r>
            <a:r>
              <a:rPr lang="en-US" b="0" i="0" dirty="0">
                <a:solidFill>
                  <a:srgbClr val="4B8EB4"/>
                </a:solidFill>
                <a:effectLst/>
                <a:latin typeface="Verdana" panose="020B0604030504040204" pitchFamily="34" charset="0"/>
              </a:rPr>
              <a:t>.</a:t>
            </a:r>
            <a:endParaRPr lang="en-US" dirty="0"/>
          </a:p>
        </p:txBody>
      </p:sp>
      <p:pic>
        <p:nvPicPr>
          <p:cNvPr id="6" name="Content Placeholder 5" descr="Graphical user interface, text, application, email&#10;&#10;Description automatically generated">
            <a:extLst>
              <a:ext uri="{FF2B5EF4-FFF2-40B4-BE49-F238E27FC236}">
                <a16:creationId xmlns:a16="http://schemas.microsoft.com/office/drawing/2014/main" id="{9678E252-128D-15CE-636C-316C7919038F}"/>
              </a:ext>
            </a:extLst>
          </p:cNvPr>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6623844" y="1735138"/>
            <a:ext cx="4667250" cy="4171950"/>
          </a:xfrm>
        </p:spPr>
      </p:pic>
    </p:spTree>
    <p:extLst>
      <p:ext uri="{BB962C8B-B14F-4D97-AF65-F5344CB8AC3E}">
        <p14:creationId xmlns:p14="http://schemas.microsoft.com/office/powerpoint/2010/main" val="34549685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945A3-86DC-9E54-1623-1DD0FC33EBA7}"/>
              </a:ext>
            </a:extLst>
          </p:cNvPr>
          <p:cNvSpPr>
            <a:spLocks noGrp="1"/>
          </p:cNvSpPr>
          <p:nvPr>
            <p:ph type="title"/>
          </p:nvPr>
        </p:nvSpPr>
        <p:spPr/>
        <p:txBody>
          <a:bodyPr/>
          <a:lstStyle/>
          <a:p>
            <a:r>
              <a:rPr lang="tr-TR" dirty="0" err="1"/>
              <a:t>Merging</a:t>
            </a:r>
            <a:endParaRPr lang="en-US" dirty="0"/>
          </a:p>
        </p:txBody>
      </p:sp>
      <p:sp>
        <p:nvSpPr>
          <p:cNvPr id="3" name="Content Placeholder 2">
            <a:extLst>
              <a:ext uri="{FF2B5EF4-FFF2-40B4-BE49-F238E27FC236}">
                <a16:creationId xmlns:a16="http://schemas.microsoft.com/office/drawing/2014/main" id="{48F3C1DB-BD81-2B3C-F68E-544D6C57412E}"/>
              </a:ext>
            </a:extLst>
          </p:cNvPr>
          <p:cNvSpPr>
            <a:spLocks noGrp="1"/>
          </p:cNvSpPr>
          <p:nvPr>
            <p:ph sz="quarter" idx="10"/>
          </p:nvPr>
        </p:nvSpPr>
        <p:spPr>
          <a:xfrm>
            <a:off x="542701" y="2453248"/>
            <a:ext cx="5367600" cy="2736304"/>
          </a:xfrm>
        </p:spPr>
        <p:txBody>
          <a:bodyPr/>
          <a:lstStyle/>
          <a:p>
            <a:r>
              <a:rPr lang="tr-TR" dirty="0">
                <a:solidFill>
                  <a:srgbClr val="4B8EB4"/>
                </a:solidFill>
              </a:rPr>
              <a:t>M</a:t>
            </a:r>
            <a:r>
              <a:rPr lang="en-US" b="0" i="0" dirty="0" err="1">
                <a:solidFill>
                  <a:srgbClr val="4B8EB4"/>
                </a:solidFill>
                <a:effectLst/>
                <a:latin typeface="Verdana" panose="020B0604030504040204" pitchFamily="34" charset="0"/>
              </a:rPr>
              <a:t>erging</a:t>
            </a:r>
            <a:r>
              <a:rPr lang="en-US" b="0" i="0" dirty="0">
                <a:solidFill>
                  <a:srgbClr val="4B8EB4"/>
                </a:solidFill>
                <a:effectLst/>
                <a:latin typeface="Verdana" panose="020B0604030504040204" pitchFamily="34" charset="0"/>
              </a:rPr>
              <a:t> </a:t>
            </a:r>
            <a:r>
              <a:rPr lang="en-US" b="0" i="1" dirty="0">
                <a:solidFill>
                  <a:srgbClr val="4B8EB4"/>
                </a:solidFill>
                <a:effectLst/>
                <a:latin typeface="Verdana" panose="020B0604030504040204" pitchFamily="34" charset="0"/>
              </a:rPr>
              <a:t>always</a:t>
            </a:r>
            <a:r>
              <a:rPr lang="en-US" b="0" i="0" dirty="0">
                <a:solidFill>
                  <a:srgbClr val="4B8EB4"/>
                </a:solidFill>
                <a:effectLst/>
                <a:latin typeface="Verdana" panose="020B0604030504040204" pitchFamily="34" charset="0"/>
              </a:rPr>
              <a:t> takes place within a working tree. If you want to merge changes </a:t>
            </a:r>
            <a:r>
              <a:rPr lang="en-US" b="0" i="1" dirty="0">
                <a:solidFill>
                  <a:srgbClr val="4B8EB4"/>
                </a:solidFill>
                <a:effectLst/>
                <a:latin typeface="Verdana" panose="020B0604030504040204" pitchFamily="34" charset="0"/>
              </a:rPr>
              <a:t>into</a:t>
            </a:r>
            <a:r>
              <a:rPr lang="en-US" b="0" i="0" dirty="0">
                <a:solidFill>
                  <a:srgbClr val="4B8EB4"/>
                </a:solidFill>
                <a:effectLst/>
                <a:latin typeface="Verdana" panose="020B0604030504040204" pitchFamily="34" charset="0"/>
              </a:rPr>
              <a:t> a branch, you have to have a working tree for that branch checked out, and invoke the merge wizard from that working tree using </a:t>
            </a:r>
            <a:r>
              <a:rPr lang="en-US" b="1" i="0" dirty="0" err="1">
                <a:solidFill>
                  <a:srgbClr val="4B8EB4"/>
                </a:solidFill>
                <a:effectLst/>
                <a:latin typeface="Verdana" panose="020B0604030504040204" pitchFamily="34" charset="0"/>
              </a:rPr>
              <a:t>TortoiseGit</a:t>
            </a:r>
            <a:r>
              <a:rPr lang="en-US" b="0" i="0" dirty="0">
                <a:solidFill>
                  <a:srgbClr val="4B8EB4"/>
                </a:solidFill>
                <a:effectLst/>
                <a:latin typeface="Verdana" panose="020B0604030504040204" pitchFamily="34" charset="0"/>
              </a:rPr>
              <a:t> → </a:t>
            </a:r>
            <a:r>
              <a:rPr lang="en-US" b="1" i="0" dirty="0">
                <a:solidFill>
                  <a:srgbClr val="4B8EB4"/>
                </a:solidFill>
                <a:effectLst/>
                <a:latin typeface="Verdana" panose="020B0604030504040204" pitchFamily="34" charset="0"/>
              </a:rPr>
              <a:t>Merge</a:t>
            </a:r>
            <a:r>
              <a:rPr lang="tr-TR" b="1" i="0" dirty="0">
                <a:solidFill>
                  <a:srgbClr val="4B8EB4"/>
                </a:solidFill>
                <a:effectLst/>
                <a:latin typeface="Verdana" panose="020B0604030504040204" pitchFamily="34" charset="0"/>
              </a:rPr>
              <a:t>.</a:t>
            </a:r>
          </a:p>
          <a:p>
            <a:endParaRPr lang="tr-TR" b="1" dirty="0">
              <a:solidFill>
                <a:srgbClr val="4B8EB4"/>
              </a:solidFill>
            </a:endParaRPr>
          </a:p>
          <a:p>
            <a:r>
              <a:rPr lang="en-US" b="0" i="0" dirty="0">
                <a:solidFill>
                  <a:srgbClr val="4B8EB4"/>
                </a:solidFill>
                <a:effectLst/>
                <a:latin typeface="Verdana" panose="020B0604030504040204" pitchFamily="34" charset="0"/>
              </a:rPr>
              <a:t>Where branches are used to maintain separate lines of development, at some stage you will want to merge the changes made on one branch back into the other branch, or vice versa</a:t>
            </a:r>
            <a:r>
              <a:rPr lang="en-US" b="1" i="0" dirty="0">
                <a:solidFill>
                  <a:srgbClr val="4B8EB4"/>
                </a:solidFill>
                <a:effectLst/>
                <a:latin typeface="Verdana" panose="020B0604030504040204" pitchFamily="34" charset="0"/>
              </a:rPr>
              <a:t>.</a:t>
            </a:r>
            <a:endParaRPr lang="en-US" dirty="0"/>
          </a:p>
        </p:txBody>
      </p:sp>
      <p:pic>
        <p:nvPicPr>
          <p:cNvPr id="6" name="Content Placeholder 5" descr="Graphical user interface, application&#10;&#10;Description automatically generated">
            <a:extLst>
              <a:ext uri="{FF2B5EF4-FFF2-40B4-BE49-F238E27FC236}">
                <a16:creationId xmlns:a16="http://schemas.microsoft.com/office/drawing/2014/main" id="{F872064B-7DC7-A1CE-A580-A4F83119F6BD}"/>
              </a:ext>
            </a:extLst>
          </p:cNvPr>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6273800" y="1552108"/>
            <a:ext cx="5367338" cy="4538009"/>
          </a:xfrm>
        </p:spPr>
      </p:pic>
    </p:spTree>
    <p:extLst>
      <p:ext uri="{BB962C8B-B14F-4D97-AF65-F5344CB8AC3E}">
        <p14:creationId xmlns:p14="http://schemas.microsoft.com/office/powerpoint/2010/main" val="42940424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C89ED-55A8-48B7-8CF5-E91F935065CC}"/>
              </a:ext>
            </a:extLst>
          </p:cNvPr>
          <p:cNvSpPr>
            <a:spLocks noGrp="1"/>
          </p:cNvSpPr>
          <p:nvPr>
            <p:ph type="title"/>
          </p:nvPr>
        </p:nvSpPr>
        <p:spPr/>
        <p:txBody>
          <a:bodyPr/>
          <a:lstStyle/>
          <a:p>
            <a:r>
              <a:rPr lang="tr-TR" dirty="0" err="1"/>
              <a:t>Who</a:t>
            </a:r>
            <a:r>
              <a:rPr lang="tr-TR" dirty="0"/>
              <a:t> </a:t>
            </a:r>
            <a:r>
              <a:rPr lang="tr-TR" dirty="0" err="1"/>
              <a:t>Changed</a:t>
            </a:r>
            <a:r>
              <a:rPr lang="tr-TR" dirty="0"/>
              <a:t> </a:t>
            </a:r>
            <a:r>
              <a:rPr lang="tr-TR" dirty="0" err="1"/>
              <a:t>Which</a:t>
            </a:r>
            <a:r>
              <a:rPr lang="tr-TR" dirty="0"/>
              <a:t> </a:t>
            </a:r>
            <a:r>
              <a:rPr lang="tr-TR" dirty="0" err="1"/>
              <a:t>Line</a:t>
            </a:r>
            <a:r>
              <a:rPr lang="tr-TR" dirty="0"/>
              <a:t>: </a:t>
            </a:r>
            <a:r>
              <a:rPr lang="tr-TR" dirty="0" err="1"/>
              <a:t>Blame</a:t>
            </a:r>
            <a:r>
              <a:rPr lang="tr-TR" dirty="0"/>
              <a:t> </a:t>
            </a:r>
            <a:r>
              <a:rPr lang="tr-TR" dirty="0" err="1"/>
              <a:t>for</a:t>
            </a:r>
            <a:r>
              <a:rPr lang="tr-TR" dirty="0"/>
              <a:t> </a:t>
            </a:r>
            <a:r>
              <a:rPr lang="tr-TR" dirty="0" err="1"/>
              <a:t>Files</a:t>
            </a:r>
            <a:endParaRPr lang="en-US" dirty="0"/>
          </a:p>
        </p:txBody>
      </p:sp>
      <p:sp>
        <p:nvSpPr>
          <p:cNvPr id="3" name="Content Placeholder 2">
            <a:extLst>
              <a:ext uri="{FF2B5EF4-FFF2-40B4-BE49-F238E27FC236}">
                <a16:creationId xmlns:a16="http://schemas.microsoft.com/office/drawing/2014/main" id="{1164A119-5D42-BBF5-3E52-86121F130D8A}"/>
              </a:ext>
            </a:extLst>
          </p:cNvPr>
          <p:cNvSpPr>
            <a:spLocks noGrp="1"/>
          </p:cNvSpPr>
          <p:nvPr>
            <p:ph sz="quarter" idx="10"/>
          </p:nvPr>
        </p:nvSpPr>
        <p:spPr>
          <a:xfrm>
            <a:off x="550601" y="1949952"/>
            <a:ext cx="5367600" cy="3742320"/>
          </a:xfrm>
        </p:spPr>
        <p:txBody>
          <a:bodyPr/>
          <a:lstStyle/>
          <a:p>
            <a:r>
              <a:rPr lang="en-US" b="0" i="0" dirty="0">
                <a:solidFill>
                  <a:srgbClr val="4B8EB4"/>
                </a:solidFill>
                <a:effectLst/>
                <a:latin typeface="Verdana" panose="020B0604030504040204" pitchFamily="34" charset="0"/>
              </a:rPr>
              <a:t>Sometimes you need to know not only what lines have changed, but also who exactly changed specific lines in a file. That's when the </a:t>
            </a:r>
            <a:r>
              <a:rPr lang="en-US" b="1" i="0" dirty="0" err="1">
                <a:solidFill>
                  <a:srgbClr val="4B8EB4"/>
                </a:solidFill>
                <a:effectLst/>
                <a:latin typeface="Verdana" panose="020B0604030504040204" pitchFamily="34" charset="0"/>
              </a:rPr>
              <a:t>TortoiseGit</a:t>
            </a:r>
            <a:r>
              <a:rPr lang="en-US" b="0" i="0" dirty="0">
                <a:solidFill>
                  <a:srgbClr val="4B8EB4"/>
                </a:solidFill>
                <a:effectLst/>
                <a:latin typeface="Verdana" panose="020B0604030504040204" pitchFamily="34" charset="0"/>
              </a:rPr>
              <a:t> → </a:t>
            </a:r>
            <a:r>
              <a:rPr lang="en-US" b="1" i="0" dirty="0">
                <a:solidFill>
                  <a:srgbClr val="4B8EB4"/>
                </a:solidFill>
                <a:effectLst/>
                <a:latin typeface="Verdana" panose="020B0604030504040204" pitchFamily="34" charset="0"/>
              </a:rPr>
              <a:t>Blame.</a:t>
            </a:r>
            <a:r>
              <a:rPr lang="en-US" b="0" i="0" dirty="0">
                <a:solidFill>
                  <a:srgbClr val="4B8EB4"/>
                </a:solidFill>
                <a:effectLst/>
                <a:latin typeface="Verdana" panose="020B0604030504040204" pitchFamily="34" charset="0"/>
              </a:rPr>
              <a:t> command, sometimes also referred to as </a:t>
            </a:r>
            <a:r>
              <a:rPr lang="en-US" b="0" i="1" dirty="0">
                <a:solidFill>
                  <a:srgbClr val="4B8EB4"/>
                </a:solidFill>
                <a:effectLst/>
                <a:latin typeface="Verdana" panose="020B0604030504040204" pitchFamily="34" charset="0"/>
              </a:rPr>
              <a:t>annotate</a:t>
            </a:r>
            <a:r>
              <a:rPr lang="en-US" b="0" i="0" dirty="0">
                <a:solidFill>
                  <a:srgbClr val="4B8EB4"/>
                </a:solidFill>
                <a:effectLst/>
                <a:latin typeface="Verdana" panose="020B0604030504040204" pitchFamily="34" charset="0"/>
              </a:rPr>
              <a:t> command comes in handy.</a:t>
            </a:r>
            <a:endParaRPr lang="tr-TR" b="0" i="0" dirty="0">
              <a:solidFill>
                <a:srgbClr val="4B8EB4"/>
              </a:solidFill>
              <a:effectLst/>
              <a:latin typeface="Verdana" panose="020B0604030504040204" pitchFamily="34" charset="0"/>
            </a:endParaRPr>
          </a:p>
          <a:p>
            <a:endParaRPr lang="tr-TR" dirty="0">
              <a:solidFill>
                <a:srgbClr val="4B8EB4"/>
              </a:solidFill>
            </a:endParaRPr>
          </a:p>
          <a:p>
            <a:r>
              <a:rPr lang="en-US" b="0" i="0" dirty="0">
                <a:solidFill>
                  <a:srgbClr val="4B8EB4"/>
                </a:solidFill>
                <a:effectLst/>
                <a:latin typeface="Verdana" panose="020B0604030504040204" pitchFamily="34" charset="0"/>
              </a:rPr>
              <a:t>This command lists, for every line in a file, the author and the revision the line was changed.</a:t>
            </a:r>
            <a:endParaRPr lang="tr-TR" b="0" i="0" dirty="0">
              <a:solidFill>
                <a:srgbClr val="4B8EB4"/>
              </a:solidFill>
              <a:effectLst/>
              <a:latin typeface="Verdana" panose="020B0604030504040204" pitchFamily="34" charset="0"/>
            </a:endParaRPr>
          </a:p>
          <a:p>
            <a:endParaRPr lang="tr-TR" dirty="0">
              <a:solidFill>
                <a:srgbClr val="4B8EB4"/>
              </a:solidFill>
            </a:endParaRPr>
          </a:p>
          <a:p>
            <a:r>
              <a:rPr lang="en-US" b="0" i="0" dirty="0">
                <a:solidFill>
                  <a:srgbClr val="4B8EB4"/>
                </a:solidFill>
                <a:effectLst/>
                <a:latin typeface="Verdana" panose="020B0604030504040204" pitchFamily="34" charset="0"/>
              </a:rPr>
              <a:t>By default the blame file is viewed using </a:t>
            </a:r>
            <a:r>
              <a:rPr lang="en-US" b="0" i="1" dirty="0" err="1">
                <a:solidFill>
                  <a:srgbClr val="4B8EB4"/>
                </a:solidFill>
                <a:effectLst/>
                <a:latin typeface="Verdana" panose="020B0604030504040204" pitchFamily="34" charset="0"/>
              </a:rPr>
              <a:t>TortoiseGitBlame</a:t>
            </a:r>
            <a:r>
              <a:rPr lang="en-US" b="0" i="0" dirty="0">
                <a:solidFill>
                  <a:srgbClr val="4B8EB4"/>
                </a:solidFill>
                <a:effectLst/>
                <a:latin typeface="Verdana" panose="020B0604030504040204" pitchFamily="34" charset="0"/>
              </a:rPr>
              <a:t>, which highlights the different revisions to make it easier to read.</a:t>
            </a:r>
            <a:endParaRPr lang="en-US" dirty="0"/>
          </a:p>
        </p:txBody>
      </p:sp>
      <p:pic>
        <p:nvPicPr>
          <p:cNvPr id="10" name="Content Placeholder 9" descr="Graphical user interface&#10;&#10;Description automatically generated with low confidence">
            <a:extLst>
              <a:ext uri="{FF2B5EF4-FFF2-40B4-BE49-F238E27FC236}">
                <a16:creationId xmlns:a16="http://schemas.microsoft.com/office/drawing/2014/main" id="{66AE1E72-8E1C-DFA7-E00E-01EB74B5A7DE}"/>
              </a:ext>
            </a:extLst>
          </p:cNvPr>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6273800" y="1839430"/>
            <a:ext cx="5367338" cy="3963365"/>
          </a:xfrm>
        </p:spPr>
      </p:pic>
    </p:spTree>
    <p:extLst>
      <p:ext uri="{BB962C8B-B14F-4D97-AF65-F5344CB8AC3E}">
        <p14:creationId xmlns:p14="http://schemas.microsoft.com/office/powerpoint/2010/main" val="25792629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C8011-509D-F363-BA2B-D3C38BFA19B3}"/>
              </a:ext>
            </a:extLst>
          </p:cNvPr>
          <p:cNvSpPr>
            <a:spLocks noGrp="1"/>
          </p:cNvSpPr>
          <p:nvPr>
            <p:ph type="title"/>
          </p:nvPr>
        </p:nvSpPr>
        <p:spPr/>
        <p:txBody>
          <a:bodyPr/>
          <a:lstStyle/>
          <a:p>
            <a:r>
              <a:rPr lang="tr-TR" dirty="0"/>
              <a:t>Git LFS (</a:t>
            </a:r>
            <a:r>
              <a:rPr lang="tr-TR" dirty="0" err="1"/>
              <a:t>Large</a:t>
            </a:r>
            <a:r>
              <a:rPr lang="tr-TR" dirty="0"/>
              <a:t> File </a:t>
            </a:r>
            <a:r>
              <a:rPr lang="tr-TR" dirty="0" err="1"/>
              <a:t>Support</a:t>
            </a:r>
            <a:r>
              <a:rPr lang="tr-TR" dirty="0"/>
              <a:t>) </a:t>
            </a:r>
            <a:r>
              <a:rPr lang="tr-TR" dirty="0" err="1"/>
              <a:t>Locking</a:t>
            </a:r>
            <a:endParaRPr lang="en-US" dirty="0"/>
          </a:p>
        </p:txBody>
      </p:sp>
      <p:sp>
        <p:nvSpPr>
          <p:cNvPr id="3" name="Content Placeholder 2">
            <a:extLst>
              <a:ext uri="{FF2B5EF4-FFF2-40B4-BE49-F238E27FC236}">
                <a16:creationId xmlns:a16="http://schemas.microsoft.com/office/drawing/2014/main" id="{35481E1B-4C36-CC6A-85DE-CA95F79C9CCF}"/>
              </a:ext>
            </a:extLst>
          </p:cNvPr>
          <p:cNvSpPr>
            <a:spLocks noGrp="1"/>
          </p:cNvSpPr>
          <p:nvPr>
            <p:ph sz="quarter" idx="10"/>
          </p:nvPr>
        </p:nvSpPr>
        <p:spPr/>
        <p:txBody>
          <a:bodyPr/>
          <a:lstStyle/>
          <a:p>
            <a:r>
              <a:rPr lang="en-US" b="0" i="0" dirty="0">
                <a:solidFill>
                  <a:srgbClr val="4B8EB4"/>
                </a:solidFill>
                <a:effectLst/>
                <a:latin typeface="Verdana" panose="020B0604030504040204" pitchFamily="34" charset="0"/>
              </a:rPr>
              <a:t>File locking allows developers to lock files they are updating to prevent other users from updating them at the same time.</a:t>
            </a:r>
            <a:endParaRPr lang="tr-TR" b="0" i="0" dirty="0">
              <a:solidFill>
                <a:srgbClr val="4B8EB4"/>
              </a:solidFill>
              <a:effectLst/>
              <a:latin typeface="Verdana" panose="020B0604030504040204" pitchFamily="34" charset="0"/>
            </a:endParaRPr>
          </a:p>
          <a:p>
            <a:endParaRPr lang="tr-TR" dirty="0">
              <a:solidFill>
                <a:srgbClr val="4B8EB4"/>
              </a:solidFill>
            </a:endParaRPr>
          </a:p>
          <a:p>
            <a:r>
              <a:rPr lang="en-US" b="0" i="0" dirty="0">
                <a:solidFill>
                  <a:srgbClr val="4B8EB4"/>
                </a:solidFill>
                <a:effectLst/>
                <a:latin typeface="Verdana" panose="020B0604030504040204" pitchFamily="34" charset="0"/>
              </a:rPr>
              <a:t>In order to edit a lockable file you need to lock it using context menu via </a:t>
            </a:r>
            <a:r>
              <a:rPr lang="en-US" b="1" i="0" dirty="0" err="1">
                <a:solidFill>
                  <a:srgbClr val="4B8EB4"/>
                </a:solidFill>
                <a:effectLst/>
                <a:latin typeface="Verdana" panose="020B0604030504040204" pitchFamily="34" charset="0"/>
              </a:rPr>
              <a:t>TortoiseGit</a:t>
            </a:r>
            <a:r>
              <a:rPr lang="en-US" b="0" i="0" dirty="0">
                <a:solidFill>
                  <a:srgbClr val="4B8EB4"/>
                </a:solidFill>
                <a:effectLst/>
                <a:latin typeface="Verdana" panose="020B0604030504040204" pitchFamily="34" charset="0"/>
              </a:rPr>
              <a:t> → </a:t>
            </a:r>
            <a:r>
              <a:rPr lang="en-US" b="1" i="0" dirty="0">
                <a:solidFill>
                  <a:srgbClr val="4B8EB4"/>
                </a:solidFill>
                <a:effectLst/>
                <a:latin typeface="Verdana" panose="020B0604030504040204" pitchFamily="34" charset="0"/>
              </a:rPr>
              <a:t>LFS</a:t>
            </a:r>
            <a:r>
              <a:rPr lang="en-US" b="0" i="0" dirty="0">
                <a:solidFill>
                  <a:srgbClr val="4B8EB4"/>
                </a:solidFill>
                <a:effectLst/>
                <a:latin typeface="Verdana" panose="020B0604030504040204" pitchFamily="34" charset="0"/>
              </a:rPr>
              <a:t> → </a:t>
            </a:r>
            <a:r>
              <a:rPr lang="en-US" b="1" i="0" dirty="0">
                <a:solidFill>
                  <a:srgbClr val="4B8EB4"/>
                </a:solidFill>
                <a:effectLst/>
                <a:latin typeface="Verdana" panose="020B0604030504040204" pitchFamily="34" charset="0"/>
              </a:rPr>
              <a:t>Lock</a:t>
            </a:r>
            <a:r>
              <a:rPr lang="tr-TR" b="1" i="0" dirty="0">
                <a:solidFill>
                  <a:srgbClr val="4B8EB4"/>
                </a:solidFill>
                <a:effectLst/>
                <a:latin typeface="Verdana" panose="020B0604030504040204" pitchFamily="34" charset="0"/>
              </a:rPr>
              <a:t>.</a:t>
            </a:r>
          </a:p>
          <a:p>
            <a:endParaRPr lang="tr-TR" b="1" dirty="0">
              <a:solidFill>
                <a:srgbClr val="4B8EB4"/>
              </a:solidFill>
            </a:endParaRPr>
          </a:p>
          <a:p>
            <a:r>
              <a:rPr lang="tr-TR" b="0" i="0" dirty="0">
                <a:solidFill>
                  <a:srgbClr val="4B8EB4"/>
                </a:solidFill>
                <a:effectLst/>
                <a:latin typeface="Verdana" panose="020B0604030504040204" pitchFamily="34" charset="0"/>
              </a:rPr>
              <a:t>W</a:t>
            </a:r>
            <a:r>
              <a:rPr lang="en-US" b="0" i="0" dirty="0">
                <a:solidFill>
                  <a:srgbClr val="4B8EB4"/>
                </a:solidFill>
                <a:effectLst/>
                <a:latin typeface="Verdana" panose="020B0604030504040204" pitchFamily="34" charset="0"/>
              </a:rPr>
              <a:t>hen you're done editing a file it's good practice to push and unlock it as soon as possible. To unlock the file use the context menu and choose </a:t>
            </a:r>
            <a:r>
              <a:rPr lang="en-US" b="1" i="0" dirty="0" err="1">
                <a:solidFill>
                  <a:srgbClr val="4B8EB4"/>
                </a:solidFill>
                <a:effectLst/>
                <a:latin typeface="Verdana" panose="020B0604030504040204" pitchFamily="34" charset="0"/>
              </a:rPr>
              <a:t>TortoiseGit</a:t>
            </a:r>
            <a:r>
              <a:rPr lang="en-US" b="0" i="0" dirty="0">
                <a:solidFill>
                  <a:srgbClr val="4B8EB4"/>
                </a:solidFill>
                <a:effectLst/>
                <a:latin typeface="Verdana" panose="020B0604030504040204" pitchFamily="34" charset="0"/>
              </a:rPr>
              <a:t> → </a:t>
            </a:r>
            <a:r>
              <a:rPr lang="en-US" b="1" i="0" dirty="0">
                <a:solidFill>
                  <a:srgbClr val="4B8EB4"/>
                </a:solidFill>
                <a:effectLst/>
                <a:latin typeface="Verdana" panose="020B0604030504040204" pitchFamily="34" charset="0"/>
              </a:rPr>
              <a:t>LFS</a:t>
            </a:r>
            <a:r>
              <a:rPr lang="en-US" b="0" i="0" dirty="0">
                <a:solidFill>
                  <a:srgbClr val="4B8EB4"/>
                </a:solidFill>
                <a:effectLst/>
                <a:latin typeface="Verdana" panose="020B0604030504040204" pitchFamily="34" charset="0"/>
              </a:rPr>
              <a:t> → </a:t>
            </a:r>
            <a:r>
              <a:rPr lang="en-US" b="1" i="0" dirty="0">
                <a:solidFill>
                  <a:srgbClr val="4B8EB4"/>
                </a:solidFill>
                <a:effectLst/>
                <a:latin typeface="Verdana" panose="020B0604030504040204" pitchFamily="34" charset="0"/>
              </a:rPr>
              <a:t>Unlock</a:t>
            </a:r>
            <a:r>
              <a:rPr lang="en-US" b="0" i="0" dirty="0">
                <a:solidFill>
                  <a:srgbClr val="4B8EB4"/>
                </a:solidFill>
                <a:effectLst/>
                <a:latin typeface="Verdana" panose="020B0604030504040204" pitchFamily="34" charset="0"/>
              </a:rPr>
              <a:t>.</a:t>
            </a:r>
            <a:endParaRPr lang="tr-TR" b="0" i="0" dirty="0">
              <a:solidFill>
                <a:srgbClr val="4B8EB4"/>
              </a:solidFill>
              <a:effectLst/>
              <a:latin typeface="Verdana" panose="020B0604030504040204" pitchFamily="34" charset="0"/>
            </a:endParaRPr>
          </a:p>
          <a:p>
            <a:endParaRPr lang="tr-TR" dirty="0">
              <a:solidFill>
                <a:srgbClr val="4B8EB4"/>
              </a:solidFill>
            </a:endParaRPr>
          </a:p>
          <a:p>
            <a:r>
              <a:rPr lang="en-US" b="0" i="0" dirty="0">
                <a:solidFill>
                  <a:srgbClr val="4B8EB4"/>
                </a:solidFill>
                <a:effectLst/>
                <a:latin typeface="Verdana" panose="020B0604030504040204" pitchFamily="34" charset="0"/>
              </a:rPr>
              <a:t>In order to open Locks Dialog use </a:t>
            </a:r>
            <a:r>
              <a:rPr lang="en-US" b="1" i="0" dirty="0" err="1">
                <a:solidFill>
                  <a:srgbClr val="4B8EB4"/>
                </a:solidFill>
                <a:effectLst/>
                <a:latin typeface="Verdana" panose="020B0604030504040204" pitchFamily="34" charset="0"/>
              </a:rPr>
              <a:t>TortoiseGit</a:t>
            </a:r>
            <a:r>
              <a:rPr lang="en-US" b="0" i="0" dirty="0">
                <a:solidFill>
                  <a:srgbClr val="4B8EB4"/>
                </a:solidFill>
                <a:effectLst/>
                <a:latin typeface="Verdana" panose="020B0604030504040204" pitchFamily="34" charset="0"/>
              </a:rPr>
              <a:t> → </a:t>
            </a:r>
            <a:r>
              <a:rPr lang="en-US" b="1" i="0" dirty="0">
                <a:solidFill>
                  <a:srgbClr val="4B8EB4"/>
                </a:solidFill>
                <a:effectLst/>
                <a:latin typeface="Verdana" panose="020B0604030504040204" pitchFamily="34" charset="0"/>
              </a:rPr>
              <a:t>LFS</a:t>
            </a:r>
            <a:r>
              <a:rPr lang="en-US" b="0" i="0" dirty="0">
                <a:solidFill>
                  <a:srgbClr val="4B8EB4"/>
                </a:solidFill>
                <a:effectLst/>
                <a:latin typeface="Verdana" panose="020B0604030504040204" pitchFamily="34" charset="0"/>
              </a:rPr>
              <a:t> → </a:t>
            </a:r>
            <a:r>
              <a:rPr lang="en-US" b="1" i="0" dirty="0">
                <a:solidFill>
                  <a:srgbClr val="4B8EB4"/>
                </a:solidFill>
                <a:effectLst/>
                <a:latin typeface="Verdana" panose="020B0604030504040204" pitchFamily="34" charset="0"/>
              </a:rPr>
              <a:t>Locks</a:t>
            </a:r>
            <a:r>
              <a:rPr lang="en-US" b="0" i="0" dirty="0">
                <a:solidFill>
                  <a:srgbClr val="4B8EB4"/>
                </a:solidFill>
                <a:effectLst/>
                <a:latin typeface="Verdana" panose="020B0604030504040204" pitchFamily="34" charset="0"/>
              </a:rPr>
              <a:t> in any folder inside the working tree.</a:t>
            </a:r>
            <a:endParaRPr lang="en-US" dirty="0"/>
          </a:p>
        </p:txBody>
      </p:sp>
      <p:pic>
        <p:nvPicPr>
          <p:cNvPr id="6" name="Content Placeholder 5" descr="Graphical user interface, text, application&#10;&#10;Description automatically generated">
            <a:extLst>
              <a:ext uri="{FF2B5EF4-FFF2-40B4-BE49-F238E27FC236}">
                <a16:creationId xmlns:a16="http://schemas.microsoft.com/office/drawing/2014/main" id="{E6992DFB-003A-8FED-2484-34CA888C8A23}"/>
              </a:ext>
            </a:extLst>
          </p:cNvPr>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6623844" y="1597025"/>
            <a:ext cx="4667250" cy="4448175"/>
          </a:xfrm>
        </p:spPr>
      </p:pic>
    </p:spTree>
    <p:extLst>
      <p:ext uri="{BB962C8B-B14F-4D97-AF65-F5344CB8AC3E}">
        <p14:creationId xmlns:p14="http://schemas.microsoft.com/office/powerpoint/2010/main" val="390529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0EAA4C-1F67-4D44-71C4-290222F098CA}"/>
              </a:ext>
            </a:extLst>
          </p:cNvPr>
          <p:cNvSpPr>
            <a:spLocks noGrp="1"/>
          </p:cNvSpPr>
          <p:nvPr>
            <p:ph type="body" sz="quarter" idx="17"/>
          </p:nvPr>
        </p:nvSpPr>
        <p:spPr>
          <a:xfrm>
            <a:off x="551384" y="1556792"/>
            <a:ext cx="4104976" cy="429952"/>
          </a:xfrm>
        </p:spPr>
        <p:txBody>
          <a:bodyPr/>
          <a:lstStyle/>
          <a:p>
            <a:r>
              <a:rPr lang="tr-TR" dirty="0"/>
              <a:t>gitforwindows.org -&gt;&gt; </a:t>
            </a:r>
            <a:r>
              <a:rPr lang="tr-TR" dirty="0" err="1"/>
              <a:t>Download</a:t>
            </a:r>
            <a:endParaRPr lang="en-US" dirty="0"/>
          </a:p>
        </p:txBody>
      </p:sp>
      <p:sp>
        <p:nvSpPr>
          <p:cNvPr id="4" name="Title 3">
            <a:extLst>
              <a:ext uri="{FF2B5EF4-FFF2-40B4-BE49-F238E27FC236}">
                <a16:creationId xmlns:a16="http://schemas.microsoft.com/office/drawing/2014/main" id="{9E84BB57-9C8C-E0AC-4C46-10617FC6C95F}"/>
              </a:ext>
            </a:extLst>
          </p:cNvPr>
          <p:cNvSpPr>
            <a:spLocks noGrp="1"/>
          </p:cNvSpPr>
          <p:nvPr>
            <p:ph type="title"/>
          </p:nvPr>
        </p:nvSpPr>
        <p:spPr/>
        <p:txBody>
          <a:bodyPr/>
          <a:lstStyle/>
          <a:p>
            <a:r>
              <a:rPr lang="tr-TR" dirty="0"/>
              <a:t>Installation of git </a:t>
            </a:r>
            <a:r>
              <a:rPr lang="tr-TR" dirty="0" err="1"/>
              <a:t>for</a:t>
            </a:r>
            <a:r>
              <a:rPr lang="tr-TR" dirty="0"/>
              <a:t> Windows</a:t>
            </a:r>
            <a:endParaRPr lang="en-US" dirty="0"/>
          </a:p>
        </p:txBody>
      </p:sp>
      <p:pic>
        <p:nvPicPr>
          <p:cNvPr id="6" name="Picture 5" descr="Graphical user interface, text&#10;&#10;Description automatically generated">
            <a:extLst>
              <a:ext uri="{FF2B5EF4-FFF2-40B4-BE49-F238E27FC236}">
                <a16:creationId xmlns:a16="http://schemas.microsoft.com/office/drawing/2014/main" id="{F01EC0BC-D12C-7E71-2FF3-CD475EF9E8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384" y="1986744"/>
            <a:ext cx="8620935" cy="4030333"/>
          </a:xfrm>
          <a:prstGeom prst="rect">
            <a:avLst/>
          </a:prstGeom>
        </p:spPr>
      </p:pic>
    </p:spTree>
    <p:extLst>
      <p:ext uri="{BB962C8B-B14F-4D97-AF65-F5344CB8AC3E}">
        <p14:creationId xmlns:p14="http://schemas.microsoft.com/office/powerpoint/2010/main" val="2968253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6E08D-6BF4-01EA-D8D0-B81C9022FD5A}"/>
              </a:ext>
            </a:extLst>
          </p:cNvPr>
          <p:cNvSpPr>
            <a:spLocks noGrp="1"/>
          </p:cNvSpPr>
          <p:nvPr>
            <p:ph type="title"/>
          </p:nvPr>
        </p:nvSpPr>
        <p:spPr/>
        <p:txBody>
          <a:bodyPr/>
          <a:lstStyle/>
          <a:p>
            <a:r>
              <a:rPr lang="tr-TR" dirty="0"/>
              <a:t>Installation of git </a:t>
            </a:r>
            <a:r>
              <a:rPr lang="tr-TR" dirty="0" err="1"/>
              <a:t>for</a:t>
            </a:r>
            <a:r>
              <a:rPr lang="tr-TR" dirty="0"/>
              <a:t> Windows</a:t>
            </a:r>
            <a:endParaRPr lang="en-US" dirty="0"/>
          </a:p>
        </p:txBody>
      </p:sp>
      <p:pic>
        <p:nvPicPr>
          <p:cNvPr id="6" name="Content Placeholder 5" descr="Graphical user interface, text, application, email&#10;&#10;Description automatically generated">
            <a:extLst>
              <a:ext uri="{FF2B5EF4-FFF2-40B4-BE49-F238E27FC236}">
                <a16:creationId xmlns:a16="http://schemas.microsoft.com/office/drawing/2014/main" id="{1A842015-F696-AB7D-8757-9B2BC9B9FD77}"/>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1047402" y="2011206"/>
            <a:ext cx="4374259" cy="3619814"/>
          </a:xfrm>
        </p:spPr>
      </p:pic>
      <p:pic>
        <p:nvPicPr>
          <p:cNvPr id="8" name="Content Placeholder 7" descr="Graphical user interface, text, application&#10;&#10;Description automatically generated">
            <a:extLst>
              <a:ext uri="{FF2B5EF4-FFF2-40B4-BE49-F238E27FC236}">
                <a16:creationId xmlns:a16="http://schemas.microsoft.com/office/drawing/2014/main" id="{EF3D23B4-5467-339A-CBE6-17D79EC71F8B}"/>
              </a:ext>
            </a:extLst>
          </p:cNvPr>
          <p:cNvPicPr>
            <a:picLocks noGrp="1" noChangeAspect="1"/>
          </p:cNvPicPr>
          <p:nvPr>
            <p:ph sz="quarter" idx="11"/>
          </p:nvPr>
        </p:nvPicPr>
        <p:blipFill>
          <a:blip r:embed="rId3">
            <a:extLst>
              <a:ext uri="{28A0092B-C50C-407E-A947-70E740481C1C}">
                <a14:useLocalDpi xmlns:a14="http://schemas.microsoft.com/office/drawing/2010/main" val="0"/>
              </a:ext>
            </a:extLst>
          </a:blip>
          <a:stretch>
            <a:fillRect/>
          </a:stretch>
        </p:blipFill>
        <p:spPr>
          <a:xfrm>
            <a:off x="6766529" y="2007396"/>
            <a:ext cx="4381880" cy="3627434"/>
          </a:xfrm>
        </p:spPr>
      </p:pic>
      <p:sp>
        <p:nvSpPr>
          <p:cNvPr id="9" name="Arrow: Right 8">
            <a:extLst>
              <a:ext uri="{FF2B5EF4-FFF2-40B4-BE49-F238E27FC236}">
                <a16:creationId xmlns:a16="http://schemas.microsoft.com/office/drawing/2014/main" id="{C3164EC7-D32A-E700-6F22-613D3B5E9B34}"/>
              </a:ext>
            </a:extLst>
          </p:cNvPr>
          <p:cNvSpPr/>
          <p:nvPr/>
        </p:nvSpPr>
        <p:spPr>
          <a:xfrm>
            <a:off x="5806063" y="3605089"/>
            <a:ext cx="576064" cy="432048"/>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7710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6B9446-F8CA-5BFC-27E8-2D4D951FF7AE}"/>
              </a:ext>
            </a:extLst>
          </p:cNvPr>
          <p:cNvSpPr>
            <a:spLocks noGrp="1"/>
          </p:cNvSpPr>
          <p:nvPr>
            <p:ph type="body" sz="quarter" idx="17"/>
          </p:nvPr>
        </p:nvSpPr>
        <p:spPr>
          <a:xfrm>
            <a:off x="528684" y="1671236"/>
            <a:ext cx="3672928" cy="360040"/>
          </a:xfrm>
        </p:spPr>
        <p:txBody>
          <a:bodyPr/>
          <a:lstStyle/>
          <a:p>
            <a:r>
              <a:rPr lang="tr-TR" dirty="0"/>
              <a:t>tortoisegit.org -&gt;&gt; </a:t>
            </a:r>
            <a:r>
              <a:rPr lang="tr-TR" dirty="0" err="1"/>
              <a:t>Download</a:t>
            </a:r>
            <a:endParaRPr lang="en-US" dirty="0"/>
          </a:p>
        </p:txBody>
      </p:sp>
      <p:sp>
        <p:nvSpPr>
          <p:cNvPr id="4" name="Title 3">
            <a:extLst>
              <a:ext uri="{FF2B5EF4-FFF2-40B4-BE49-F238E27FC236}">
                <a16:creationId xmlns:a16="http://schemas.microsoft.com/office/drawing/2014/main" id="{C478DE68-98D6-49A5-7D9C-47CD86DC5DB9}"/>
              </a:ext>
            </a:extLst>
          </p:cNvPr>
          <p:cNvSpPr>
            <a:spLocks noGrp="1"/>
          </p:cNvSpPr>
          <p:nvPr>
            <p:ph type="title"/>
          </p:nvPr>
        </p:nvSpPr>
        <p:spPr/>
        <p:txBody>
          <a:bodyPr/>
          <a:lstStyle/>
          <a:p>
            <a:r>
              <a:rPr lang="tr-TR" dirty="0"/>
              <a:t>Installation of </a:t>
            </a:r>
            <a:r>
              <a:rPr lang="tr-TR" dirty="0" err="1"/>
              <a:t>TortoiseGit</a:t>
            </a:r>
            <a:endParaRPr lang="en-US" dirty="0"/>
          </a:p>
        </p:txBody>
      </p:sp>
      <p:pic>
        <p:nvPicPr>
          <p:cNvPr id="6" name="Picture 5" descr="Graphical user interface, text, application&#10;&#10;Description automatically generated">
            <a:extLst>
              <a:ext uri="{FF2B5EF4-FFF2-40B4-BE49-F238E27FC236}">
                <a16:creationId xmlns:a16="http://schemas.microsoft.com/office/drawing/2014/main" id="{287EEE0A-61CB-2527-F999-DAC9A18E08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652" y="2204864"/>
            <a:ext cx="10737635" cy="3639569"/>
          </a:xfrm>
          <a:prstGeom prst="rect">
            <a:avLst/>
          </a:prstGeom>
        </p:spPr>
      </p:pic>
    </p:spTree>
    <p:extLst>
      <p:ext uri="{BB962C8B-B14F-4D97-AF65-F5344CB8AC3E}">
        <p14:creationId xmlns:p14="http://schemas.microsoft.com/office/powerpoint/2010/main" val="3974243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24B3A-8EC4-91EB-2537-B3BF47880D5A}"/>
              </a:ext>
            </a:extLst>
          </p:cNvPr>
          <p:cNvSpPr>
            <a:spLocks noGrp="1"/>
          </p:cNvSpPr>
          <p:nvPr>
            <p:ph type="title"/>
          </p:nvPr>
        </p:nvSpPr>
        <p:spPr/>
        <p:txBody>
          <a:bodyPr/>
          <a:lstStyle/>
          <a:p>
            <a:r>
              <a:rPr lang="tr-TR" dirty="0"/>
              <a:t>Installation of </a:t>
            </a:r>
            <a:r>
              <a:rPr lang="tr-TR" dirty="0" err="1"/>
              <a:t>TortoiseGit</a:t>
            </a:r>
            <a:endParaRPr lang="en-US" dirty="0"/>
          </a:p>
        </p:txBody>
      </p:sp>
      <p:pic>
        <p:nvPicPr>
          <p:cNvPr id="6" name="Content Placeholder 5" descr="Graphical user interface, text, application, chat or text message&#10;&#10;Description automatically generated">
            <a:extLst>
              <a:ext uri="{FF2B5EF4-FFF2-40B4-BE49-F238E27FC236}">
                <a16:creationId xmlns:a16="http://schemas.microsoft.com/office/drawing/2014/main" id="{CA78A80D-7289-80E5-FA93-44517765D8BC}"/>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857712" y="1968242"/>
            <a:ext cx="4753638" cy="3705742"/>
          </a:xfrm>
        </p:spPr>
      </p:pic>
      <p:pic>
        <p:nvPicPr>
          <p:cNvPr id="8" name="Content Placeholder 7" descr="Graphical user interface, text, application&#10;&#10;Description automatically generated">
            <a:extLst>
              <a:ext uri="{FF2B5EF4-FFF2-40B4-BE49-F238E27FC236}">
                <a16:creationId xmlns:a16="http://schemas.microsoft.com/office/drawing/2014/main" id="{06C3E795-F816-ED6A-36FA-F82CAC78FC42}"/>
              </a:ext>
            </a:extLst>
          </p:cNvPr>
          <p:cNvPicPr>
            <a:picLocks noGrp="1" noChangeAspect="1"/>
          </p:cNvPicPr>
          <p:nvPr>
            <p:ph sz="quarter" idx="11"/>
          </p:nvPr>
        </p:nvPicPr>
        <p:blipFill>
          <a:blip r:embed="rId3">
            <a:extLst>
              <a:ext uri="{28A0092B-C50C-407E-A947-70E740481C1C}">
                <a14:useLocalDpi xmlns:a14="http://schemas.microsoft.com/office/drawing/2010/main" val="0"/>
              </a:ext>
            </a:extLst>
          </a:blip>
          <a:stretch>
            <a:fillRect/>
          </a:stretch>
        </p:blipFill>
        <p:spPr>
          <a:xfrm>
            <a:off x="6580981" y="1968500"/>
            <a:ext cx="4752975" cy="3705225"/>
          </a:xfrm>
        </p:spPr>
      </p:pic>
      <p:sp>
        <p:nvSpPr>
          <p:cNvPr id="9" name="Arrow: Right 8">
            <a:extLst>
              <a:ext uri="{FF2B5EF4-FFF2-40B4-BE49-F238E27FC236}">
                <a16:creationId xmlns:a16="http://schemas.microsoft.com/office/drawing/2014/main" id="{D5816C33-2A59-3881-0405-4CB95F7EA8DD}"/>
              </a:ext>
            </a:extLst>
          </p:cNvPr>
          <p:cNvSpPr/>
          <p:nvPr/>
        </p:nvSpPr>
        <p:spPr>
          <a:xfrm>
            <a:off x="5807968" y="3861048"/>
            <a:ext cx="576064" cy="360040"/>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6759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C6436-39E4-9E7C-DA7B-EEE54D85BE79}"/>
              </a:ext>
            </a:extLst>
          </p:cNvPr>
          <p:cNvSpPr>
            <a:spLocks noGrp="1"/>
          </p:cNvSpPr>
          <p:nvPr>
            <p:ph type="title"/>
          </p:nvPr>
        </p:nvSpPr>
        <p:spPr/>
        <p:txBody>
          <a:bodyPr/>
          <a:lstStyle/>
          <a:p>
            <a:r>
              <a:rPr lang="tr-TR" dirty="0" err="1"/>
              <a:t>Configuration</a:t>
            </a:r>
            <a:r>
              <a:rPr lang="tr-TR" dirty="0"/>
              <a:t> </a:t>
            </a:r>
            <a:r>
              <a:rPr lang="tr-TR" dirty="0" err="1"/>
              <a:t>the</a:t>
            </a:r>
            <a:r>
              <a:rPr lang="tr-TR" dirty="0"/>
              <a:t> Git URL </a:t>
            </a:r>
            <a:r>
              <a:rPr lang="tr-TR" dirty="0" err="1"/>
              <a:t>and</a:t>
            </a:r>
            <a:r>
              <a:rPr lang="tr-TR" dirty="0"/>
              <a:t> </a:t>
            </a:r>
            <a:r>
              <a:rPr lang="tr-TR" dirty="0" err="1"/>
              <a:t>Password</a:t>
            </a:r>
            <a:endParaRPr lang="en-US" dirty="0"/>
          </a:p>
        </p:txBody>
      </p:sp>
      <p:sp>
        <p:nvSpPr>
          <p:cNvPr id="3" name="Content Placeholder 2">
            <a:extLst>
              <a:ext uri="{FF2B5EF4-FFF2-40B4-BE49-F238E27FC236}">
                <a16:creationId xmlns:a16="http://schemas.microsoft.com/office/drawing/2014/main" id="{6E6599DE-7D2B-FF28-82A4-4999204ED750}"/>
              </a:ext>
            </a:extLst>
          </p:cNvPr>
          <p:cNvSpPr>
            <a:spLocks noGrp="1"/>
          </p:cNvSpPr>
          <p:nvPr>
            <p:ph sz="quarter" idx="10"/>
          </p:nvPr>
        </p:nvSpPr>
        <p:spPr/>
        <p:txBody>
          <a:bodyPr/>
          <a:lstStyle/>
          <a:p>
            <a:endParaRPr lang="en-US"/>
          </a:p>
        </p:txBody>
      </p:sp>
      <p:sp>
        <p:nvSpPr>
          <p:cNvPr id="4" name="Content Placeholder 3">
            <a:extLst>
              <a:ext uri="{FF2B5EF4-FFF2-40B4-BE49-F238E27FC236}">
                <a16:creationId xmlns:a16="http://schemas.microsoft.com/office/drawing/2014/main" id="{484EB13D-5007-FEB4-BECD-6904C73B7ADF}"/>
              </a:ext>
            </a:extLst>
          </p:cNvPr>
          <p:cNvSpPr>
            <a:spLocks noGrp="1"/>
          </p:cNvSpPr>
          <p:nvPr>
            <p:ph sz="quarter" idx="11"/>
          </p:nvPr>
        </p:nvSpPr>
        <p:spPr/>
        <p:txBody>
          <a:bodyPr/>
          <a:lstStyle/>
          <a:p>
            <a:endParaRPr lang="en-US"/>
          </a:p>
        </p:txBody>
      </p:sp>
    </p:spTree>
    <p:extLst>
      <p:ext uri="{BB962C8B-B14F-4D97-AF65-F5344CB8AC3E}">
        <p14:creationId xmlns:p14="http://schemas.microsoft.com/office/powerpoint/2010/main" val="1750154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62C98-DD84-8B69-6CD9-16027CF7B6E7}"/>
              </a:ext>
            </a:extLst>
          </p:cNvPr>
          <p:cNvSpPr>
            <a:spLocks noGrp="1"/>
          </p:cNvSpPr>
          <p:nvPr>
            <p:ph type="title"/>
          </p:nvPr>
        </p:nvSpPr>
        <p:spPr/>
        <p:txBody>
          <a:bodyPr/>
          <a:lstStyle/>
          <a:p>
            <a:r>
              <a:rPr lang="tr-TR" dirty="0" err="1"/>
              <a:t>Repository</a:t>
            </a:r>
            <a:r>
              <a:rPr lang="tr-TR" dirty="0"/>
              <a:t> </a:t>
            </a:r>
            <a:r>
              <a:rPr lang="tr-TR" dirty="0" err="1"/>
              <a:t>Processes</a:t>
            </a:r>
            <a:r>
              <a:rPr lang="tr-TR" dirty="0"/>
              <a:t>: </a:t>
            </a:r>
            <a:r>
              <a:rPr lang="tr-TR" dirty="0" err="1"/>
              <a:t>Create</a:t>
            </a:r>
            <a:r>
              <a:rPr lang="tr-TR" dirty="0"/>
              <a:t> </a:t>
            </a:r>
            <a:r>
              <a:rPr lang="tr-TR" dirty="0" err="1"/>
              <a:t>Repository</a:t>
            </a:r>
            <a:endParaRPr lang="en-US" dirty="0"/>
          </a:p>
        </p:txBody>
      </p:sp>
      <p:sp>
        <p:nvSpPr>
          <p:cNvPr id="3" name="Content Placeholder 2">
            <a:extLst>
              <a:ext uri="{FF2B5EF4-FFF2-40B4-BE49-F238E27FC236}">
                <a16:creationId xmlns:a16="http://schemas.microsoft.com/office/drawing/2014/main" id="{AFC5B212-2F46-77F6-D51E-C6B6D20DB781}"/>
              </a:ext>
            </a:extLst>
          </p:cNvPr>
          <p:cNvSpPr>
            <a:spLocks noGrp="1"/>
          </p:cNvSpPr>
          <p:nvPr>
            <p:ph sz="quarter" idx="10"/>
          </p:nvPr>
        </p:nvSpPr>
        <p:spPr>
          <a:xfrm>
            <a:off x="452970" y="2564904"/>
            <a:ext cx="5367600" cy="2741496"/>
          </a:xfrm>
        </p:spPr>
        <p:txBody>
          <a:bodyPr/>
          <a:lstStyle/>
          <a:p>
            <a:r>
              <a:rPr lang="en-US" b="0" i="0" dirty="0">
                <a:solidFill>
                  <a:srgbClr val="4B8EB4"/>
                </a:solidFill>
                <a:effectLst/>
                <a:latin typeface="Verdana" panose="020B0604030504040204" pitchFamily="34" charset="0"/>
              </a:rPr>
              <a:t>At an empty directory, just use the explorer context menu and select </a:t>
            </a:r>
            <a:r>
              <a:rPr lang="en-US" b="1" i="0" dirty="0">
                <a:solidFill>
                  <a:srgbClr val="4B8EB4"/>
                </a:solidFill>
                <a:effectLst/>
                <a:latin typeface="Verdana" panose="020B0604030504040204" pitchFamily="34" charset="0"/>
              </a:rPr>
              <a:t>Git Create Repository here</a:t>
            </a:r>
            <a:r>
              <a:rPr lang="tr-TR" b="1" i="0" dirty="0">
                <a:solidFill>
                  <a:srgbClr val="4B8EB4"/>
                </a:solidFill>
                <a:effectLst/>
                <a:latin typeface="Verdana" panose="020B0604030504040204" pitchFamily="34" charset="0"/>
              </a:rPr>
              <a:t>.</a:t>
            </a:r>
          </a:p>
          <a:p>
            <a:endParaRPr lang="tr-TR" b="1" dirty="0">
              <a:solidFill>
                <a:srgbClr val="4B8EB4"/>
              </a:solidFill>
            </a:endParaRPr>
          </a:p>
          <a:p>
            <a:r>
              <a:rPr lang="en-US" b="0" i="0" dirty="0">
                <a:solidFill>
                  <a:srgbClr val="4B8EB4"/>
                </a:solidFill>
                <a:effectLst/>
                <a:latin typeface="Verdana" panose="020B0604030504040204" pitchFamily="34" charset="0"/>
              </a:rPr>
              <a:t>You can choose here between a bare and normal git repository. A normal repository has a working tree attached to which files can be checkout out and committed whereas a bare repository only can be pushed to and pulled from.</a:t>
            </a:r>
            <a:endParaRPr lang="en-US" dirty="0"/>
          </a:p>
        </p:txBody>
      </p:sp>
      <p:pic>
        <p:nvPicPr>
          <p:cNvPr id="9" name="Content Placeholder 8" descr="Graphical user interface, text, application&#10;&#10;Description automatically generated">
            <a:extLst>
              <a:ext uri="{FF2B5EF4-FFF2-40B4-BE49-F238E27FC236}">
                <a16:creationId xmlns:a16="http://schemas.microsoft.com/office/drawing/2014/main" id="{43AC8AE4-4A3A-62F3-70BF-58A6D39B978A}"/>
              </a:ext>
            </a:extLst>
          </p:cNvPr>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6371431" y="2859088"/>
            <a:ext cx="5172075" cy="1924050"/>
          </a:xfrm>
        </p:spPr>
      </p:pic>
    </p:spTree>
    <p:extLst>
      <p:ext uri="{BB962C8B-B14F-4D97-AF65-F5344CB8AC3E}">
        <p14:creationId xmlns:p14="http://schemas.microsoft.com/office/powerpoint/2010/main" val="2424406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AF3D1-A07E-8073-E135-C9F784C3AF30}"/>
              </a:ext>
            </a:extLst>
          </p:cNvPr>
          <p:cNvSpPr>
            <a:spLocks noGrp="1"/>
          </p:cNvSpPr>
          <p:nvPr>
            <p:ph type="title"/>
          </p:nvPr>
        </p:nvSpPr>
        <p:spPr/>
        <p:txBody>
          <a:bodyPr/>
          <a:lstStyle/>
          <a:p>
            <a:r>
              <a:rPr lang="tr-TR" dirty="0" err="1"/>
              <a:t>Repository</a:t>
            </a:r>
            <a:r>
              <a:rPr lang="tr-TR" dirty="0"/>
              <a:t> </a:t>
            </a:r>
            <a:r>
              <a:rPr lang="tr-TR" dirty="0" err="1"/>
              <a:t>Processes</a:t>
            </a:r>
            <a:r>
              <a:rPr lang="tr-TR" dirty="0"/>
              <a:t>: </a:t>
            </a:r>
            <a:r>
              <a:rPr lang="tr-TR" dirty="0" err="1"/>
              <a:t>Clone</a:t>
            </a:r>
            <a:r>
              <a:rPr lang="tr-TR" dirty="0"/>
              <a:t> </a:t>
            </a:r>
            <a:r>
              <a:rPr lang="tr-TR" dirty="0" err="1"/>
              <a:t>Repository</a:t>
            </a:r>
            <a:endParaRPr lang="en-US" dirty="0"/>
          </a:p>
        </p:txBody>
      </p:sp>
      <p:sp>
        <p:nvSpPr>
          <p:cNvPr id="3" name="Content Placeholder 2">
            <a:extLst>
              <a:ext uri="{FF2B5EF4-FFF2-40B4-BE49-F238E27FC236}">
                <a16:creationId xmlns:a16="http://schemas.microsoft.com/office/drawing/2014/main" id="{3E7AC261-FCD1-0885-5EF6-8EE73D174E5F}"/>
              </a:ext>
            </a:extLst>
          </p:cNvPr>
          <p:cNvSpPr>
            <a:spLocks noGrp="1"/>
          </p:cNvSpPr>
          <p:nvPr>
            <p:ph sz="quarter" idx="10"/>
          </p:nvPr>
        </p:nvSpPr>
        <p:spPr>
          <a:xfrm>
            <a:off x="550862" y="2634316"/>
            <a:ext cx="5367600" cy="1589368"/>
          </a:xfrm>
        </p:spPr>
        <p:txBody>
          <a:bodyPr/>
          <a:lstStyle/>
          <a:p>
            <a:r>
              <a:rPr lang="en-US" b="0" i="0" dirty="0">
                <a:solidFill>
                  <a:srgbClr val="4B8EB4"/>
                </a:solidFill>
                <a:effectLst/>
                <a:latin typeface="Verdana" panose="020B0604030504040204" pitchFamily="34" charset="0"/>
              </a:rPr>
              <a:t>This section talks about how to clone a git repository from an existing repository. This operation is used to get a full copy of a remote repository. Cloning a git repository is very simple. At an empty directory, just use the explorer context menu and select </a:t>
            </a:r>
            <a:r>
              <a:rPr lang="en-US" b="1" i="0" dirty="0">
                <a:solidFill>
                  <a:srgbClr val="4B8EB4"/>
                </a:solidFill>
                <a:effectLst/>
                <a:latin typeface="Verdana" panose="020B0604030504040204" pitchFamily="34" charset="0"/>
              </a:rPr>
              <a:t>Git Clone.</a:t>
            </a:r>
            <a:endParaRPr lang="en-US" dirty="0"/>
          </a:p>
        </p:txBody>
      </p:sp>
      <p:pic>
        <p:nvPicPr>
          <p:cNvPr id="6" name="Content Placeholder 5" descr="Graphical user interface, application, email&#10;&#10;Description automatically generated">
            <a:extLst>
              <a:ext uri="{FF2B5EF4-FFF2-40B4-BE49-F238E27FC236}">
                <a16:creationId xmlns:a16="http://schemas.microsoft.com/office/drawing/2014/main" id="{616EE3B2-BE12-F228-A8BE-F268967FD4E5}"/>
              </a:ext>
            </a:extLst>
          </p:cNvPr>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6273800" y="2057559"/>
            <a:ext cx="5367338" cy="3527107"/>
          </a:xfrm>
        </p:spPr>
      </p:pic>
    </p:spTree>
    <p:extLst>
      <p:ext uri="{BB962C8B-B14F-4D97-AF65-F5344CB8AC3E}">
        <p14:creationId xmlns:p14="http://schemas.microsoft.com/office/powerpoint/2010/main" val="1827653554"/>
      </p:ext>
    </p:extLst>
  </p:cSld>
  <p:clrMapOvr>
    <a:masterClrMapping/>
  </p:clrMapOvr>
</p:sld>
</file>

<file path=ppt/theme/theme1.xml><?xml version="1.0" encoding="utf-8"?>
<a:theme xmlns:a="http://schemas.openxmlformats.org/drawingml/2006/main" name="AVL_DA_v1.0_en Main Heading">
  <a:themeElements>
    <a:clrScheme name="The New AVL">
      <a:dk1>
        <a:srgbClr val="000000"/>
      </a:dk1>
      <a:lt1>
        <a:srgbClr val="FFFFFF"/>
      </a:lt1>
      <a:dk2>
        <a:srgbClr val="000000"/>
      </a:dk2>
      <a:lt2>
        <a:srgbClr val="FFFFFF"/>
      </a:lt2>
      <a:accent1>
        <a:srgbClr val="F18800"/>
      </a:accent1>
      <a:accent2>
        <a:srgbClr val="482583"/>
      </a:accent2>
      <a:accent3>
        <a:srgbClr val="00878A"/>
      </a:accent3>
      <a:accent4>
        <a:srgbClr val="C8057F"/>
      </a:accent4>
      <a:accent5>
        <a:srgbClr val="21BBEF"/>
      </a:accent5>
      <a:accent6>
        <a:srgbClr val="005A99"/>
      </a:accent6>
      <a:hlink>
        <a:srgbClr val="005A99"/>
      </a:hlink>
      <a:folHlink>
        <a:srgbClr val="888888"/>
      </a:folHlink>
    </a:clrScheme>
    <a:fontScheme name="Consolas-Verdana">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txDef>
      <a:spPr>
        <a:noFill/>
      </a:spPr>
      <a:bodyPr wrap="square" rtlCol="0">
        <a:spAutoFit/>
      </a:bodyPr>
      <a:lstStyle>
        <a:defPPr>
          <a:defRPr sz="1800" dirty="0">
            <a:latin typeface="Verdana" panose="020B0604030504040204" pitchFamily="34" charset="0"/>
            <a:ea typeface="Verdana" panose="020B0604030504040204" pitchFamily="34" charset="0"/>
            <a:cs typeface="Verdana" panose="020B0604030504040204" pitchFamily="34" charset="0"/>
          </a:defRPr>
        </a:defPPr>
      </a:lstStyle>
    </a:txDef>
  </a:objectDefaults>
  <a:extraClrSchemeLst/>
  <a:extLst>
    <a:ext uri="{05A4C25C-085E-4340-85A3-A5531E510DB2}">
      <thm15:themeFamily xmlns:thm15="http://schemas.microsoft.com/office/thememl/2012/main" name="AVL PowerPoint Master 2021 v1.0.potx" id="{22BDF2D7-9EE7-4F80-8A84-FD27127B33D2}" vid="{FE05D6E0-560F-4E9A-9743-F14BABB335BE}"/>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ontrol xmlns="http://schemas.microsoft.com/VisualStudio/2011/storyboarding/control">
  <Id Name="7b1e8fd2-01a1-426b-bd91-61729c4fb15a" Revision="1" Stencil="System.MyShapes" StencilVersion="1.0"/>
</Control>
</file>

<file path=customXml/item4.xml><?xml version="1.0" encoding="utf-8"?>
<p:properties xmlns:p="http://schemas.microsoft.com/office/2006/metadata/properties" xmlns:xsi="http://www.w3.org/2001/XMLSchema-instance" xmlns:pc="http://schemas.microsoft.com/office/infopath/2007/PartnerControls">
  <documentManagement>
    <TaxCatchAll xmlns="f1a71434-0d91-413c-8244-2da1ec183ffe">
      <Value>136</Value>
      <Value>137</Value>
      <Value>129</Value>
    </TaxCatchAll>
    <d0b44e12a34441d7b789960ca4dd9919 xmlns="d274069b-2277-42e2-80a9-4bd7f308c00b">
      <Terms xmlns="http://schemas.microsoft.com/office/infopath/2007/PartnerControls">
        <TermInfo xmlns="http://schemas.microsoft.com/office/infopath/2007/PartnerControls">
          <TermName xmlns="http://schemas.microsoft.com/office/infopath/2007/PartnerControls">Marketing Programs</TermName>
          <TermId xmlns="http://schemas.microsoft.com/office/infopath/2007/PartnerControls">1aebc9a9-c0ae-4d24-be3d-3c5d2c320ab2</TermId>
        </TermInfo>
      </Terms>
    </d0b44e12a34441d7b789960ca4dd9919>
    <fcccf9be13a64ad1ae8af8e820bba783 xmlns="d274069b-2277-42e2-80a9-4bd7f308c00b">
      <Terms xmlns="http://schemas.microsoft.com/office/infopath/2007/PartnerControls">
        <TermInfo xmlns="http://schemas.microsoft.com/office/infopath/2007/PartnerControls">
          <TermName xmlns="http://schemas.microsoft.com/office/infopath/2007/PartnerControls">VM</TermName>
          <TermId xmlns="http://schemas.microsoft.com/office/infopath/2007/PartnerControls">bd2f5117-ca94-4bb7-b283-52aba514be58</TermId>
        </TermInfo>
      </Terms>
    </fcccf9be13a64ad1ae8af8e820bba783>
    <b65016e8b7834dd391d878bcc1e95df9 xmlns="d274069b-2277-42e2-80a9-4bd7f308c00b">
      <Terms xmlns="http://schemas.microsoft.com/office/infopath/2007/PartnerControls">
        <TermInfo xmlns="http://schemas.microsoft.com/office/infopath/2007/PartnerControls">
          <TermName xmlns="http://schemas.microsoft.com/office/infopath/2007/PartnerControls">Brand</TermName>
          <TermId xmlns="http://schemas.microsoft.com/office/infopath/2007/PartnerControls">18ae1b75-b608-469b-8309-216975579f08</TermId>
        </TermInfo>
      </Terms>
    </b65016e8b7834dd391d878bcc1e95df9>
    <_dlc_DocId xmlns="f1a71434-0d91-413c-8244-2da1ec183ffe">SPZKCYURJ6HQ-668101000-53</_dlc_DocId>
    <_dlc_DocIdUrl xmlns="f1a71434-0d91-413c-8244-2da1ec183ffe">
      <Url>https://desktop.avl.com/corp/01/0034/07/_layouts/15/DocIdRedir.aspx?ID=SPZKCYURJ6HQ-668101000-53</Url>
      <Description>SPZKCYURJ6HQ-668101000-53</Description>
    </_dlc_DocIdUrl>
  </documentManagement>
</p:properties>
</file>

<file path=customXml/item5.xml><?xml version="1.0" encoding="utf-8"?>
<ct:contentTypeSchema xmlns:ct="http://schemas.microsoft.com/office/2006/metadata/contentType" xmlns:ma="http://schemas.microsoft.com/office/2006/metadata/properties/metaAttributes" ct:_="" ma:_="" ma:contentTypeName="Document" ma:contentTypeID="0x0101002F415E939BDF7B4ABAD54620EBAD0050" ma:contentTypeVersion="9" ma:contentTypeDescription="Create a new document." ma:contentTypeScope="" ma:versionID="95e6e8432c52e5a8d68d8b5a3c763667">
  <xsd:schema xmlns:xsd="http://www.w3.org/2001/XMLSchema" xmlns:xs="http://www.w3.org/2001/XMLSchema" xmlns:p="http://schemas.microsoft.com/office/2006/metadata/properties" xmlns:ns2="f1a71434-0d91-413c-8244-2da1ec183ffe" xmlns:ns3="d274069b-2277-42e2-80a9-4bd7f308c00b" targetNamespace="http://schemas.microsoft.com/office/2006/metadata/properties" ma:root="true" ma:fieldsID="09addb2150905e914dc03bf20de489ee" ns2:_="" ns3:_="">
    <xsd:import namespace="f1a71434-0d91-413c-8244-2da1ec183ffe"/>
    <xsd:import namespace="d274069b-2277-42e2-80a9-4bd7f308c00b"/>
    <xsd:element name="properties">
      <xsd:complexType>
        <xsd:sequence>
          <xsd:element name="documentManagement">
            <xsd:complexType>
              <xsd:all>
                <xsd:element ref="ns2:_dlc_DocId" minOccurs="0"/>
                <xsd:element ref="ns2:_dlc_DocIdUrl" minOccurs="0"/>
                <xsd:element ref="ns2:_dlc_DocIdPersistId" minOccurs="0"/>
                <xsd:element ref="ns3:fcccf9be13a64ad1ae8af8e820bba783" minOccurs="0"/>
                <xsd:element ref="ns2:TaxCatchAll" minOccurs="0"/>
                <xsd:element ref="ns3:d0b44e12a34441d7b789960ca4dd9919" minOccurs="0"/>
                <xsd:element ref="ns3:b65016e8b7834dd391d878bcc1e95df9"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a71434-0d91-413c-8244-2da1ec183ff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TaxCatchAll" ma:index="13" nillable="true" ma:displayName="Taxonomy Catch All Column" ma:hidden="true" ma:list="{6317b78a-a247-4293-95b1-3fdeb0518265}" ma:internalName="TaxCatchAll" ma:showField="CatchAllData" ma:web="f1a71434-0d91-413c-8244-2da1ec183ffe">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274069b-2277-42e2-80a9-4bd7f308c00b" elementFormDefault="qualified">
    <xsd:import namespace="http://schemas.microsoft.com/office/2006/documentManagement/types"/>
    <xsd:import namespace="http://schemas.microsoft.com/office/infopath/2007/PartnerControls"/>
    <xsd:element name="fcccf9be13a64ad1ae8af8e820bba783" ma:index="12" nillable="true" ma:taxonomy="true" ma:internalName="fcccf9be13a64ad1ae8af8e820bba783" ma:taxonomyFieldName="Department" ma:displayName="Department" ma:readOnly="false" ma:default="129;#VM|bd2f5117-ca94-4bb7-b283-52aba514be58" ma:fieldId="{fcccf9be-13a6-4ad1-ae8a-f8e820bba783}" ma:sspId="5c017247-fe0a-4449-9f1c-a1a79122eba0" ma:termSetId="7697534b-5c81-4ae3-aeb7-5823753d05ff" ma:anchorId="00000000-0000-0000-0000-000000000000" ma:open="false" ma:isKeyword="false">
      <xsd:complexType>
        <xsd:sequence>
          <xsd:element ref="pc:Terms" minOccurs="0" maxOccurs="1"/>
        </xsd:sequence>
      </xsd:complexType>
    </xsd:element>
    <xsd:element name="d0b44e12a34441d7b789960ca4dd9919" ma:index="15" nillable="true" ma:taxonomy="true" ma:internalName="d0b44e12a34441d7b789960ca4dd9919" ma:taxonomyFieldName="Tags" ma:displayName="Tags" ma:readOnly="false" ma:default="136;#Marketing Programs|1aebc9a9-c0ae-4d24-be3d-3c5d2c320ab2" ma:fieldId="{d0b44e12-a344-41d7-b789-960ca4dd9919}" ma:taxonomyMulti="true" ma:sspId="5c017247-fe0a-4449-9f1c-a1a79122eba0" ma:termSetId="dd2262f6-9359-4871-88e7-3ea11121d4ec" ma:anchorId="00000000-0000-0000-0000-000000000000" ma:open="false" ma:isKeyword="false">
      <xsd:complexType>
        <xsd:sequence>
          <xsd:element ref="pc:Terms" minOccurs="0" maxOccurs="1"/>
        </xsd:sequence>
      </xsd:complexType>
    </xsd:element>
    <xsd:element name="b65016e8b7834dd391d878bcc1e95df9" ma:index="17" nillable="true" ma:taxonomy="true" ma:internalName="b65016e8b7834dd391d878bcc1e95df9" ma:taxonomyFieldName="Program" ma:displayName="Program" ma:default="" ma:fieldId="{b65016e8-b783-4dd3-91d8-78bcc1e95df9}" ma:taxonomyMulti="true" ma:sspId="5c017247-fe0a-4449-9f1c-a1a79122eba0" ma:termSetId="dd2262f6-9359-4871-88e7-3ea11121d4ec" ma:anchorId="1aebc9a9-c0ae-4d24-be3d-3c5d2c320ab2"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21206DA-39E7-48E0-80F2-7813B753AF86}">
  <ds:schemaRefs>
    <ds:schemaRef ds:uri="http://schemas.microsoft.com/sharepoint/events"/>
  </ds:schemaRefs>
</ds:datastoreItem>
</file>

<file path=customXml/itemProps2.xml><?xml version="1.0" encoding="utf-8"?>
<ds:datastoreItem xmlns:ds="http://schemas.openxmlformats.org/officeDocument/2006/customXml" ds:itemID="{242270D3-6CE7-4FFA-8CA3-54347467741C}">
  <ds:schemaRefs>
    <ds:schemaRef ds:uri="http://schemas.microsoft.com/sharepoint/v3/contenttype/forms"/>
  </ds:schemaRefs>
</ds:datastoreItem>
</file>

<file path=customXml/itemProps3.xml><?xml version="1.0" encoding="utf-8"?>
<ds:datastoreItem xmlns:ds="http://schemas.openxmlformats.org/officeDocument/2006/customXml" ds:itemID="{B59ABD6C-A61F-4121-BC23-522623C25B78}">
  <ds:schemaRefs>
    <ds:schemaRef ds:uri="http://schemas.microsoft.com/VisualStudio/2011/storyboarding/control"/>
  </ds:schemaRefs>
</ds:datastoreItem>
</file>

<file path=customXml/itemProps4.xml><?xml version="1.0" encoding="utf-8"?>
<ds:datastoreItem xmlns:ds="http://schemas.openxmlformats.org/officeDocument/2006/customXml" ds:itemID="{3C5827DD-BA94-4E04-9AD1-9D4EFECB0EB7}">
  <ds:schemaRefs>
    <ds:schemaRef ds:uri="http://purl.org/dc/terms/"/>
    <ds:schemaRef ds:uri="http://schemas.microsoft.com/office/2006/documentManagement/types"/>
    <ds:schemaRef ds:uri="d274069b-2277-42e2-80a9-4bd7f308c00b"/>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f1a71434-0d91-413c-8244-2da1ec183ffe"/>
    <ds:schemaRef ds:uri="http://www.w3.org/XML/1998/namespace"/>
    <ds:schemaRef ds:uri="http://purl.org/dc/dcmitype/"/>
  </ds:schemaRefs>
</ds:datastoreItem>
</file>

<file path=customXml/itemProps5.xml><?xml version="1.0" encoding="utf-8"?>
<ds:datastoreItem xmlns:ds="http://schemas.openxmlformats.org/officeDocument/2006/customXml" ds:itemID="{10271938-B86F-4895-A370-18BAE3737F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1a71434-0d91-413c-8244-2da1ec183ffe"/>
    <ds:schemaRef ds:uri="d274069b-2277-42e2-80a9-4bd7f308c00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175</TotalTime>
  <Words>1509</Words>
  <Application>Microsoft Office PowerPoint</Application>
  <PresentationFormat>Widescreen</PresentationFormat>
  <Paragraphs>108</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Avenir Book</vt:lpstr>
      <vt:lpstr>Avenir Light</vt:lpstr>
      <vt:lpstr>Calibri</vt:lpstr>
      <vt:lpstr>Symbol</vt:lpstr>
      <vt:lpstr>Verdana</vt:lpstr>
      <vt:lpstr>Wingdings</vt:lpstr>
      <vt:lpstr>AVL_DA_v1.0_en Main Heading</vt:lpstr>
      <vt:lpstr>TortoiseGit Setup and Basics</vt:lpstr>
      <vt:lpstr>INDEX</vt:lpstr>
      <vt:lpstr>Installation of git for Windows</vt:lpstr>
      <vt:lpstr>Installation of git for Windows</vt:lpstr>
      <vt:lpstr>Installation of TortoiseGit</vt:lpstr>
      <vt:lpstr>Installation of TortoiseGit</vt:lpstr>
      <vt:lpstr>Configuration the Git URL and Password</vt:lpstr>
      <vt:lpstr>Repository Processes: Create Repository</vt:lpstr>
      <vt:lpstr>Repository Processes: Clone Repository</vt:lpstr>
      <vt:lpstr>Repository Processes: Checking Out a Working Tree</vt:lpstr>
      <vt:lpstr>Repository Processes: Commiting Changes to the Repository</vt:lpstr>
      <vt:lpstr>Getting Status Information: Files &amp; Directories</vt:lpstr>
      <vt:lpstr>Pull &amp; Fetch, Push: Pull &amp; Fetch</vt:lpstr>
      <vt:lpstr>Pull &amp; Fetch, Push: Push</vt:lpstr>
      <vt:lpstr>Pull &amp; Fetch, Push:Branch </vt:lpstr>
      <vt:lpstr>Synchronization</vt:lpstr>
      <vt:lpstr>Daemon</vt:lpstr>
      <vt:lpstr>Browse the References</vt:lpstr>
      <vt:lpstr>Submodules</vt:lpstr>
      <vt:lpstr>Revision Graphs</vt:lpstr>
      <vt:lpstr>Adding, Moving and Deleting File/Folder: Add</vt:lpstr>
      <vt:lpstr>Adding, Moving and Deleting File/Folder: Add Existing External File</vt:lpstr>
      <vt:lpstr>Adding, Moving and Deleting File/Folder: Delete</vt:lpstr>
      <vt:lpstr>Adding, Moving and Deleting File/Folder: Move</vt:lpstr>
      <vt:lpstr>Undo Changes</vt:lpstr>
      <vt:lpstr>Merging</vt:lpstr>
      <vt:lpstr>Who Changed Which Line: Blame for Files</vt:lpstr>
      <vt:lpstr>Git LFS (Large File Support) Locking</vt:lpstr>
    </vt:vector>
  </TitlesOfParts>
  <Manager/>
  <Company>AVL List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TortoiseGit Setup and Basics</dc:title>
  <dc:subject>Basic User Guide for TortoiseGit</dc:subject>
  <dc:creator>Durmus, Murathan AVL/TR</dc:creator>
  <cp:keywords/>
  <cp:lastModifiedBy>Durmus, Murathan AVL/TR</cp:lastModifiedBy>
  <cp:revision>31</cp:revision>
  <dcterms:created xsi:type="dcterms:W3CDTF">2022-09-20T09:06:47Z</dcterms:created>
  <dcterms:modified xsi:type="dcterms:W3CDTF">2022-09-23T08:09:26Z</dcterms:modified>
  <cp:version>1.0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0x0101002F415E939BDF7B4ABAD54620EBAD0050</vt:lpwstr>
  </property>
  <property fmtid="{D5CDD505-2E9C-101B-9397-08002B2CF9AE}" pid="3" name="_dlc_DocIdItemGuid">
    <vt:lpwstr>d0070747-5797-4d3e-8302-48c8447097f4</vt:lpwstr>
  </property>
  <property fmtid="{D5CDD505-2E9C-101B-9397-08002B2CF9AE}" pid="4" name="Department">
    <vt:lpwstr>129;#VM|bd2f5117-ca94-4bb7-b283-52aba514be58</vt:lpwstr>
  </property>
  <property fmtid="{D5CDD505-2E9C-101B-9397-08002B2CF9AE}" pid="5" name="Program">
    <vt:lpwstr>137;#Brand|18ae1b75-b608-469b-8309-216975579f08</vt:lpwstr>
  </property>
  <property fmtid="{D5CDD505-2E9C-101B-9397-08002B2CF9AE}" pid="6" name="Tags">
    <vt:lpwstr>136;#Marketing Programs|1aebc9a9-c0ae-4d24-be3d-3c5d2c320ab2</vt:lpwstr>
  </property>
  <property fmtid="{D5CDD505-2E9C-101B-9397-08002B2CF9AE}" pid="7" name="AVL_TR_Document_ID">
    <vt:lpwstr/>
  </property>
  <property fmtid="{D5CDD505-2E9C-101B-9397-08002B2CF9AE}" pid="8" name="Document number">
    <vt:lpwstr/>
  </property>
  <property fmtid="{D5CDD505-2E9C-101B-9397-08002B2CF9AE}" pid="9" name="AVL_Author1">
    <vt:lpwstr/>
  </property>
  <property fmtid="{D5CDD505-2E9C-101B-9397-08002B2CF9AE}" pid="10" name="AVL_Author2">
    <vt:lpwstr/>
  </property>
  <property fmtid="{D5CDD505-2E9C-101B-9397-08002B2CF9AE}" pid="11" name="AVL_Author3">
    <vt:lpwstr/>
  </property>
  <property fmtid="{D5CDD505-2E9C-101B-9397-08002B2CF9AE}" pid="12" name="AVL_Co_Author_1">
    <vt:lpwstr/>
  </property>
  <property fmtid="{D5CDD505-2E9C-101B-9397-08002B2CF9AE}" pid="13" name="AVL_Co_Author_2">
    <vt:lpwstr/>
  </property>
  <property fmtid="{D5CDD505-2E9C-101B-9397-08002B2CF9AE}" pid="14" name="AVL_Co_Author_3">
    <vt:lpwstr/>
  </property>
  <property fmtid="{D5CDD505-2E9C-101B-9397-08002B2CF9AE}" pid="15" name="AVL_Department">
    <vt:lpwstr/>
  </property>
  <property fmtid="{D5CDD505-2E9C-101B-9397-08002B2CF9AE}" pid="16" name="AVL_Approved_by">
    <vt:lpwstr/>
  </property>
  <property fmtid="{D5CDD505-2E9C-101B-9397-08002B2CF9AE}" pid="17" name="AVL_Release_Date">
    <vt:lpwstr>04.10.2021</vt:lpwstr>
  </property>
  <property fmtid="{D5CDD505-2E9C-101B-9397-08002B2CF9AE}" pid="18" name="AVL_Security_Level">
    <vt:lpwstr>Internal</vt:lpwstr>
  </property>
  <property fmtid="{D5CDD505-2E9C-101B-9397-08002B2CF9AE}" pid="19" name="AVL_Customer">
    <vt:lpwstr/>
  </property>
  <property fmtid="{D5CDD505-2E9C-101B-9397-08002B2CF9AE}" pid="20" name="AVL_Proj_ID">
    <vt:lpwstr/>
  </property>
  <property fmtid="{D5CDD505-2E9C-101B-9397-08002B2CF9AE}" pid="21" name="AVL_Task_ID">
    <vt:lpwstr/>
  </property>
  <property fmtid="{D5CDD505-2E9C-101B-9397-08002B2CF9AE}" pid="22" name="AVL_Model_ID">
    <vt:lpwstr/>
  </property>
  <property fmtid="{D5CDD505-2E9C-101B-9397-08002B2CF9AE}" pid="23" name="AVL_CompanyBranchName">
    <vt:lpwstr/>
  </property>
  <property fmtid="{D5CDD505-2E9C-101B-9397-08002B2CF9AE}" pid="24" name="AVL_StreetName">
    <vt:lpwstr/>
  </property>
  <property fmtid="{D5CDD505-2E9C-101B-9397-08002B2CF9AE}" pid="25" name="AVL_StreetNumber">
    <vt:lpwstr/>
  </property>
  <property fmtid="{D5CDD505-2E9C-101B-9397-08002B2CF9AE}" pid="26" name="AVL_AddressExtension">
    <vt:lpwstr/>
  </property>
  <property fmtid="{D5CDD505-2E9C-101B-9397-08002B2CF9AE}" pid="27" name="AVL_Zip">
    <vt:lpwstr/>
  </property>
  <property fmtid="{D5CDD505-2E9C-101B-9397-08002B2CF9AE}" pid="28" name="AVL_City">
    <vt:lpwstr/>
  </property>
  <property fmtid="{D5CDD505-2E9C-101B-9397-08002B2CF9AE}" pid="29" name="AVL_Phone">
    <vt:lpwstr/>
  </property>
  <property fmtid="{D5CDD505-2E9C-101B-9397-08002B2CF9AE}" pid="30" name="AVL_Fax">
    <vt:lpwstr/>
  </property>
  <property fmtid="{D5CDD505-2E9C-101B-9397-08002B2CF9AE}" pid="31" name="AVL_Mail">
    <vt:lpwstr/>
  </property>
  <property fmtid="{D5CDD505-2E9C-101B-9397-08002B2CF9AE}" pid="32" name="AVL_BranchOfficeList">
    <vt:lpwstr/>
  </property>
  <property fmtid="{D5CDD505-2E9C-101B-9397-08002B2CF9AE}" pid="33" name="AVL_BankName">
    <vt:lpwstr/>
  </property>
  <property fmtid="{D5CDD505-2E9C-101B-9397-08002B2CF9AE}" pid="34" name="AVL_IBAN">
    <vt:lpwstr/>
  </property>
  <property fmtid="{D5CDD505-2E9C-101B-9397-08002B2CF9AE}" pid="35" name="AVL_BIC">
    <vt:lpwstr/>
  </property>
  <property fmtid="{D5CDD505-2E9C-101B-9397-08002B2CF9AE}" pid="36" name="AVL_ManagerInfo">
    <vt:lpwstr/>
  </property>
  <property fmtid="{D5CDD505-2E9C-101B-9397-08002B2CF9AE}" pid="37" name="AVL_CompanyCountry">
    <vt:lpwstr>Austria</vt:lpwstr>
  </property>
  <property fmtid="{D5CDD505-2E9C-101B-9397-08002B2CF9AE}" pid="38" name="AVL_LogoFileName">
    <vt:lpwstr>AVL Standard</vt:lpwstr>
  </property>
  <property fmtid="{D5CDD505-2E9C-101B-9397-08002B2CF9AE}" pid="39" name="AVL_Template_Version">
    <vt:i4>2009</vt:i4>
  </property>
  <property fmtid="{D5CDD505-2E9C-101B-9397-08002B2CF9AE}" pid="40" name="lifeCycleState">
    <vt:lpwstr/>
  </property>
</Properties>
</file>