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6AFB-BE87-681B-2B28-16C08FD30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D675-0DB3-2CEC-147E-F9525F7C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CBB3-857F-63D8-15E2-40C67FC6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02A4-8F6F-5512-F604-93DEBA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ED57-0AE5-0A64-0226-87497540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043A-2BF3-1A25-50D6-BE3C0B5C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BD3E6-F83E-76AB-0B50-F94038D9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DFD2-5A6A-4F5D-2BE9-98437F91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2ADF-3501-7471-32DD-E5984E53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7D62-A101-62F0-34FE-2AA4D4C6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BAA4B-0529-8080-E406-8D6D2F34C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31312-AC42-4D6F-BF3C-BF4AF280A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FD8E-E06F-6D0A-7D45-3F6A7D47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8CD58-6316-C8E7-5F49-356E8ECB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9751-3FE3-CEAA-8332-D8E05FAD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75D-F3F3-175B-BD6F-47288DAD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ED19-756F-468E-E102-175BFE7B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1C7D-28C9-C267-16B5-A549B14F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CAAE-C64F-B6BB-20EB-8E327E0B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2028-6190-5036-C5E7-AA0E0B08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5375-D7E5-32A2-6208-646DD4FA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3931-18D5-C326-AAF9-FD5F480E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C8FD-B813-7630-1308-6451E653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0FA0-E8D9-A23F-756F-5EF0F99C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4EDE-AF9E-737F-C4D2-48A7FAA0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7099-C977-3B21-73E9-A9DC3443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5D38-D206-E552-EA81-B9F8EBB13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6DDA-74FC-50E2-5A34-6A58CF09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C4C0-C6CA-1D4B-3739-A8D5A1DB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2714-AB21-1F02-B5C9-A01C3C64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557ED-05E6-D058-6660-0887F542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B485-FACE-AB19-1DD9-4B3AD6EA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1492-31B1-A8D0-4D4C-2AE1AD7D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42A6-20F0-078D-1696-F5783EF3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3898F-D4D2-1D45-BE0B-A3A30511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79032-BC7B-3FC6-4C0F-ED1BCCBB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6A60E-D9B3-4838-7C2C-0E802248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2FF81-C030-4848-6630-EE3DA1FF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6E0FA-7DD2-D35D-F631-568EF30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2667-A56E-68C6-63C3-AD398E0F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41A9-4B4C-6943-F351-505335F8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60F87-3EE4-B52D-F11A-200733D4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836AB-99A8-4380-E87E-EB8946F6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470DC-B4AA-6E7F-D05E-A2F27D88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9B8B5-DC06-EF5E-13B1-337310A2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67150-DA1D-5DE2-278F-087F7B7B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4A90-14D2-4C4E-B8F2-0A08B5F6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93ED-408B-A511-58EE-2AF77C4D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D7D4-B08D-82E1-4858-DEAA1C3CB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142E-99F8-EF36-0742-A5EEB89F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44B4A-7F3F-50B9-5CEC-354AE39A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36DB-9DBB-B530-CB2F-BF7A001C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BF95-1118-FF61-2166-839A6607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B7514-965B-2080-2DA8-A88FEA893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F62C8-1D0D-DE4B-98C1-14B273882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23A5-B517-A49C-FCC2-9519917B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3BC3F-724B-2063-A118-CADF076C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9294-5F93-0BE9-09E9-41497D32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CAA34-69C6-BA79-19B5-D87A5F3E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E5F1-7FA1-E786-CF36-4097D911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024C-2465-9CEE-2872-0E300BE3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6DD2-1227-4443-9E0F-A4320B1D1F3F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FECC-E8CD-DB07-99CD-C474ED3E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84F8-927D-85FC-12DD-6898E9D34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3A17-56A5-AD40-AE82-3CFF3733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05FE-9900-3DBB-470C-05D580FFC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3A686-6519-D460-8178-38DF20DA2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Murawski</dc:creator>
  <cp:lastModifiedBy>Carter Murawski</cp:lastModifiedBy>
  <cp:revision>1</cp:revision>
  <dcterms:created xsi:type="dcterms:W3CDTF">2023-12-09T01:24:40Z</dcterms:created>
  <dcterms:modified xsi:type="dcterms:W3CDTF">2023-12-09T01:25:18Z</dcterms:modified>
</cp:coreProperties>
</file>