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1386800" cy="30279975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269855" indent="187313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541298" indent="373038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812741" indent="558759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084185" indent="744483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5836" algn="l" defTabSz="914336" rtl="0" eaLnBrk="1" latinLnBrk="1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003" algn="l" defTabSz="914336" rtl="0" eaLnBrk="1" latinLnBrk="1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171" algn="l" defTabSz="914336" rtl="0" eaLnBrk="1" latinLnBrk="1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339" algn="l" defTabSz="914336" rtl="0" eaLnBrk="1" latinLnBrk="1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AC010"/>
    <a:srgbClr val="120802"/>
    <a:srgbClr val="336699"/>
    <a:srgbClr val="FFFF99"/>
    <a:srgbClr val="C7D5D7"/>
    <a:srgbClr val="FF9966"/>
    <a:srgbClr val="AED2F0"/>
    <a:srgbClr val="CC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13" autoAdjust="0"/>
    <p:restoredTop sz="94660"/>
  </p:normalViewPr>
  <p:slideViewPr>
    <p:cSldViewPr>
      <p:cViewPr>
        <p:scale>
          <a:sx n="46" d="100"/>
          <a:sy n="46" d="100"/>
        </p:scale>
        <p:origin x="690" y="-5472"/>
      </p:cViewPr>
      <p:guideLst>
        <p:guide orient="horz" pos="9537"/>
        <p:guide pos="6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2E259ABB-2A85-4710-A9C6-BC5D9B0A61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F7E89-2789-4864-97DD-662453AE71B7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2325" y="741363"/>
            <a:ext cx="26130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1" y="4691062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29FE0-623F-4226-8478-AC10BE1F9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68" algn="l" defTabSz="9143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336" algn="l" defTabSz="9143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503" algn="l" defTabSz="9143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668" algn="l" defTabSz="9143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836" algn="l" defTabSz="9143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003" algn="l" defTabSz="9143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171" algn="l" defTabSz="9143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339" algn="l" defTabSz="9143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92325" y="741363"/>
            <a:ext cx="2613025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29FE0-623F-4226-8478-AC10BE1F9A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203007" y="23621306"/>
            <a:ext cx="20183793" cy="105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891117" y="21429160"/>
            <a:ext cx="19782790" cy="539712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891117" y="17158653"/>
            <a:ext cx="19782790" cy="4037330"/>
          </a:xfrm>
        </p:spPr>
        <p:txBody>
          <a:bodyPr anchor="b"/>
          <a:lstStyle>
            <a:lvl1pPr marL="0" indent="0" algn="l">
              <a:buNone/>
              <a:defRPr sz="7700">
                <a:solidFill>
                  <a:schemeClr val="tx2">
                    <a:shade val="75000"/>
                  </a:schemeClr>
                </a:solidFill>
              </a:defRPr>
            </a:lvl1pPr>
            <a:lvl2pPr marL="1476162" indent="0" algn="ctr">
              <a:buNone/>
            </a:lvl2pPr>
            <a:lvl3pPr marL="2952323" indent="0" algn="ctr">
              <a:buNone/>
            </a:lvl3pPr>
            <a:lvl4pPr marL="4428485" indent="0" algn="ctr">
              <a:buNone/>
            </a:lvl4pPr>
            <a:lvl5pPr marL="5904647" indent="0" algn="ctr">
              <a:buNone/>
            </a:lvl5pPr>
            <a:lvl6pPr marL="7380808" indent="0" algn="ctr">
              <a:buNone/>
            </a:lvl6pPr>
            <a:lvl7pPr marL="8856970" indent="0" algn="ctr">
              <a:buNone/>
            </a:lvl7pPr>
            <a:lvl8pPr marL="10333131" indent="0" algn="ctr">
              <a:buNone/>
            </a:lvl8pPr>
            <a:lvl9pPr marL="11809293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9248120" y="28584296"/>
            <a:ext cx="1775104" cy="1090079"/>
          </a:xfrm>
        </p:spPr>
        <p:txBody>
          <a:bodyPr/>
          <a:lstStyle/>
          <a:p>
            <a:pPr>
              <a:defRPr/>
            </a:pPr>
            <a:fld id="{77323B4E-0E34-47EB-AA73-E9EE5B2137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23B4E-0E34-47EB-AA73-E9EE5B2137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040100" y="2425208"/>
            <a:ext cx="4277360" cy="25836108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2425208"/>
            <a:ext cx="14614313" cy="25836108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23B4E-0E34-47EB-AA73-E9EE5B2137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8376497" y="336446"/>
            <a:ext cx="6772487" cy="1275684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9248120" y="28584296"/>
            <a:ext cx="1775104" cy="1090079"/>
          </a:xfrm>
        </p:spPr>
        <p:txBody>
          <a:bodyPr/>
          <a:lstStyle/>
          <a:p>
            <a:pPr>
              <a:defRPr/>
            </a:pPr>
            <a:fld id="{77323B4E-0E34-47EB-AA73-E9EE5B2137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203007" y="15210201"/>
            <a:ext cx="20183793" cy="105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91117" y="7401772"/>
            <a:ext cx="19782790" cy="5383107"/>
          </a:xfrm>
        </p:spPr>
        <p:txBody>
          <a:bodyPr anchor="b"/>
          <a:lstStyle>
            <a:lvl1pPr marL="0" indent="0" algn="r">
              <a:buNone/>
              <a:defRPr sz="65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23B4E-0E34-47EB-AA73-E9EE5B2137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2111" y="13012201"/>
            <a:ext cx="20317460" cy="5231331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705764" y="2018665"/>
            <a:ext cx="20317460" cy="3714344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712894" y="7065328"/>
            <a:ext cx="9802283" cy="20859538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10871623" y="7065328"/>
            <a:ext cx="10158730" cy="20859538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23B4E-0E34-47EB-AA73-E9EE5B2137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712893" y="23887536"/>
            <a:ext cx="20139237" cy="3897145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58266" y="2943886"/>
            <a:ext cx="10035134" cy="2824727"/>
          </a:xfrm>
        </p:spPr>
        <p:txBody>
          <a:bodyPr anchor="ctr"/>
          <a:lstStyle>
            <a:lvl1pPr marL="0" indent="0">
              <a:buNone/>
              <a:defRPr sz="5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10864198" y="2943886"/>
            <a:ext cx="10039075" cy="2824727"/>
          </a:xfrm>
        </p:spPr>
        <p:txBody>
          <a:bodyPr anchor="ctr"/>
          <a:lstStyle>
            <a:lvl1pPr marL="0" indent="0">
              <a:buNone/>
              <a:defRPr sz="5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8266" y="5810671"/>
            <a:ext cx="10035134" cy="17403979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10872863" y="5810671"/>
            <a:ext cx="10030409" cy="17403979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248120" y="28597754"/>
            <a:ext cx="1782233" cy="1090079"/>
          </a:xfrm>
        </p:spPr>
        <p:txBody>
          <a:bodyPr/>
          <a:lstStyle/>
          <a:p>
            <a:pPr>
              <a:defRPr/>
            </a:pPr>
            <a:fld id="{77323B4E-0E34-47EB-AA73-E9EE5B2137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203007" y="26579091"/>
            <a:ext cx="20183793" cy="105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705764" y="2018665"/>
            <a:ext cx="20317460" cy="3714344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23B4E-0E34-47EB-AA73-E9EE5B2137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23B4E-0E34-47EB-AA73-E9EE5B2137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203007" y="25825478"/>
            <a:ext cx="20183793" cy="105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069340" y="24223980"/>
            <a:ext cx="19782790" cy="2299035"/>
          </a:xfrm>
        </p:spPr>
        <p:txBody>
          <a:bodyPr anchor="ctr"/>
          <a:lstStyle>
            <a:lvl1pPr algn="l">
              <a:buNone/>
              <a:defRPr sz="65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1069341" y="2691553"/>
            <a:ext cx="7036110" cy="21195983"/>
          </a:xfrm>
        </p:spPr>
        <p:txBody>
          <a:bodyPr/>
          <a:lstStyle>
            <a:lvl1pPr marL="0" indent="0">
              <a:buNone/>
              <a:defRPr sz="4500"/>
            </a:lvl1pPr>
            <a:lvl2pPr>
              <a:buNone/>
              <a:defRPr sz="3900"/>
            </a:lvl2pPr>
            <a:lvl3pPr>
              <a:buNone/>
              <a:defRPr sz="3200"/>
            </a:lvl3pPr>
            <a:lvl4pPr>
              <a:buNone/>
              <a:defRPr sz="2900"/>
            </a:lvl4pPr>
            <a:lvl5pPr>
              <a:buNone/>
              <a:defRPr sz="2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61645" y="2691553"/>
            <a:ext cx="12490485" cy="21195983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23B4E-0E34-47EB-AA73-E9EE5B2137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8198273" y="2722610"/>
            <a:ext cx="11762740" cy="1614932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103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23B4E-0E34-47EB-AA73-E9EE5B2137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91117" y="22048837"/>
            <a:ext cx="13723197" cy="2306047"/>
          </a:xfrm>
        </p:spPr>
        <p:txBody>
          <a:bodyPr anchor="ctr"/>
          <a:lstStyle>
            <a:lvl1pPr algn="l">
              <a:buNone/>
              <a:defRPr sz="65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891117" y="24430694"/>
            <a:ext cx="13723197" cy="3392479"/>
          </a:xfrm>
        </p:spPr>
        <p:txBody>
          <a:bodyPr lIns="354279" tIns="0"/>
          <a:lstStyle>
            <a:lvl1pPr marL="0" indent="0">
              <a:buNone/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203007" y="4640009"/>
            <a:ext cx="20183793" cy="105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12893" y="6862059"/>
            <a:ext cx="20317460" cy="19983384"/>
          </a:xfrm>
          <a:prstGeom prst="rect">
            <a:avLst/>
          </a:prstGeom>
        </p:spPr>
        <p:txBody>
          <a:bodyPr vert="horz" lIns="295232" tIns="147616" rIns="295232" bIns="147616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15148983" y="336446"/>
            <a:ext cx="5881370" cy="1275684"/>
          </a:xfrm>
          <a:prstGeom prst="rect">
            <a:avLst/>
          </a:prstGeom>
        </p:spPr>
        <p:txBody>
          <a:bodyPr vert="horz" lIns="295232" tIns="147616" rIns="295232" bIns="147616"/>
          <a:lstStyle>
            <a:lvl1pPr algn="l" eaLnBrk="1" latinLnBrk="0" hangingPunct="1">
              <a:defRPr kumimoji="0" sz="3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7307157" y="336446"/>
            <a:ext cx="7841827" cy="1275684"/>
          </a:xfrm>
          <a:prstGeom prst="rect">
            <a:avLst/>
          </a:prstGeom>
        </p:spPr>
        <p:txBody>
          <a:bodyPr vert="horz" lIns="295232" tIns="147616" rIns="295232" bIns="147616"/>
          <a:lstStyle>
            <a:lvl1pPr algn="r" eaLnBrk="1" latinLnBrk="0" hangingPunct="1">
              <a:defRPr kumimoji="0" sz="3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9248120" y="28597756"/>
            <a:ext cx="1782233" cy="1079425"/>
          </a:xfrm>
          <a:prstGeom prst="rect">
            <a:avLst/>
          </a:prstGeom>
        </p:spPr>
        <p:txBody>
          <a:bodyPr vert="horz" lIns="295232" tIns="147616" rIns="295232" bIns="147616"/>
          <a:lstStyle>
            <a:lvl1pPr algn="r" eaLnBrk="1" latinLnBrk="0" hangingPunct="1">
              <a:defRPr kumimoji="0" sz="3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7323B4E-0E34-47EB-AA73-E9EE5B2137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712893" y="2018665"/>
            <a:ext cx="20317460" cy="3700886"/>
          </a:xfrm>
          <a:prstGeom prst="rect">
            <a:avLst/>
          </a:prstGeom>
        </p:spPr>
        <p:txBody>
          <a:bodyPr vert="horz" lIns="295232" tIns="147616" rIns="295232" bIns="147616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203007" y="4640009"/>
            <a:ext cx="20183793" cy="105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203007" y="4671304"/>
            <a:ext cx="20183793" cy="105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11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1107121" indent="-1107121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10300" kern="1200">
          <a:solidFill>
            <a:schemeClr val="tx2"/>
          </a:solidFill>
          <a:latin typeface="+mn-lt"/>
          <a:ea typeface="+mn-ea"/>
          <a:cs typeface="+mn-cs"/>
        </a:defRPr>
      </a:lvl1pPr>
      <a:lvl2pPr marL="2398763" indent="-922601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9000" kern="1200">
          <a:solidFill>
            <a:schemeClr val="tx2"/>
          </a:solidFill>
          <a:latin typeface="+mn-lt"/>
          <a:ea typeface="+mn-ea"/>
          <a:cs typeface="+mn-cs"/>
        </a:defRPr>
      </a:lvl2pPr>
      <a:lvl3pPr marL="3690404" indent="-738081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7700" kern="1200">
          <a:solidFill>
            <a:schemeClr val="tx2"/>
          </a:solidFill>
          <a:latin typeface="+mn-lt"/>
          <a:ea typeface="+mn-ea"/>
          <a:cs typeface="+mn-cs"/>
        </a:defRPr>
      </a:lvl3pPr>
      <a:lvl4pPr marL="5166566" indent="-738081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6500" kern="1200">
          <a:solidFill>
            <a:schemeClr val="tx2"/>
          </a:solidFill>
          <a:latin typeface="+mn-lt"/>
          <a:ea typeface="+mn-ea"/>
          <a:cs typeface="+mn-cs"/>
        </a:defRPr>
      </a:lvl4pPr>
      <a:lvl5pPr marL="6642727" indent="-738081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5800" kern="1200">
          <a:solidFill>
            <a:schemeClr val="tx2"/>
          </a:solidFill>
          <a:latin typeface="+mn-lt"/>
          <a:ea typeface="+mn-ea"/>
          <a:cs typeface="+mn-cs"/>
        </a:defRPr>
      </a:lvl5pPr>
      <a:lvl6pPr marL="8118889" indent="-738081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5800" kern="1200">
          <a:solidFill>
            <a:schemeClr val="tx2"/>
          </a:solidFill>
          <a:latin typeface="+mn-lt"/>
          <a:ea typeface="+mn-ea"/>
          <a:cs typeface="+mn-cs"/>
        </a:defRPr>
      </a:lvl6pPr>
      <a:lvl7pPr marL="9595051" indent="-738081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5200" kern="1200">
          <a:solidFill>
            <a:schemeClr val="tx2"/>
          </a:solidFill>
          <a:latin typeface="+mn-lt"/>
          <a:ea typeface="+mn-ea"/>
          <a:cs typeface="+mn-cs"/>
        </a:defRPr>
      </a:lvl7pPr>
      <a:lvl8pPr marL="11071212" indent="-738081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52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2547374" indent="-738081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4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4"/>
          <p:cNvSpPr>
            <a:spLocks/>
          </p:cNvSpPr>
          <p:nvPr/>
        </p:nvSpPr>
        <p:spPr bwMode="auto">
          <a:xfrm flipH="1" flipV="1">
            <a:off x="0" y="5054600"/>
            <a:ext cx="21386800" cy="723900"/>
          </a:xfrm>
          <a:custGeom>
            <a:avLst/>
            <a:gdLst>
              <a:gd name="T0" fmla="*/ 0 w 22316"/>
              <a:gd name="T1" fmla="*/ 2147483647 h 1179"/>
              <a:gd name="T2" fmla="*/ 2147483647 w 22316"/>
              <a:gd name="T3" fmla="*/ 2147483647 h 1179"/>
              <a:gd name="T4" fmla="*/ 2147483647 w 22316"/>
              <a:gd name="T5" fmla="*/ 0 h 1179"/>
              <a:gd name="T6" fmla="*/ 2147483647 w 22316"/>
              <a:gd name="T7" fmla="*/ 0 h 1179"/>
              <a:gd name="T8" fmla="*/ 2147483647 w 22316"/>
              <a:gd name="T9" fmla="*/ 2147483647 h 1179"/>
              <a:gd name="T10" fmla="*/ 0 w 22316"/>
              <a:gd name="T11" fmla="*/ 2147483647 h 1179"/>
              <a:gd name="T12" fmla="*/ 0 w 22316"/>
              <a:gd name="T13" fmla="*/ 2147483647 h 1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316"/>
              <a:gd name="T22" fmla="*/ 0 h 1179"/>
              <a:gd name="T23" fmla="*/ 22316 w 22316"/>
              <a:gd name="T24" fmla="*/ 1179 h 1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316" h="1179">
                <a:moveTo>
                  <a:pt x="0" y="499"/>
                </a:moveTo>
                <a:lnTo>
                  <a:pt x="15104" y="499"/>
                </a:lnTo>
                <a:lnTo>
                  <a:pt x="15785" y="0"/>
                </a:lnTo>
                <a:lnTo>
                  <a:pt x="22316" y="0"/>
                </a:lnTo>
                <a:lnTo>
                  <a:pt x="22316" y="1179"/>
                </a:lnTo>
                <a:lnTo>
                  <a:pt x="0" y="1179"/>
                </a:lnTo>
                <a:lnTo>
                  <a:pt x="0" y="499"/>
                </a:lnTo>
                <a:close/>
              </a:path>
            </a:pathLst>
          </a:custGeom>
          <a:solidFill>
            <a:srgbClr val="FF9966"/>
          </a:solidFill>
          <a:ln w="9525">
            <a:noFill/>
            <a:round/>
            <a:headEnd/>
            <a:tailEnd/>
          </a:ln>
        </p:spPr>
        <p:txBody>
          <a:bodyPr lIns="54215" tIns="27107" rIns="54215" bIns="27107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6" name="Freeform 54"/>
          <p:cNvSpPr>
            <a:spLocks/>
          </p:cNvSpPr>
          <p:nvPr/>
        </p:nvSpPr>
        <p:spPr bwMode="auto">
          <a:xfrm>
            <a:off x="0" y="384175"/>
            <a:ext cx="21386800" cy="1790700"/>
          </a:xfrm>
          <a:custGeom>
            <a:avLst/>
            <a:gdLst/>
            <a:ahLst/>
            <a:cxnLst>
              <a:cxn ang="0">
                <a:pos x="0" y="1179"/>
              </a:cxn>
              <a:cxn ang="0">
                <a:pos x="5080" y="1179"/>
              </a:cxn>
              <a:cxn ang="0">
                <a:pos x="6759" y="0"/>
              </a:cxn>
              <a:cxn ang="0">
                <a:pos x="22680" y="0"/>
              </a:cxn>
              <a:cxn ang="0">
                <a:pos x="22680" y="227"/>
              </a:cxn>
              <a:cxn ang="0">
                <a:pos x="7303" y="227"/>
              </a:cxn>
              <a:cxn ang="0">
                <a:pos x="4990" y="1905"/>
              </a:cxn>
              <a:cxn ang="0">
                <a:pos x="0" y="1905"/>
              </a:cxn>
              <a:cxn ang="0">
                <a:pos x="0" y="1179"/>
              </a:cxn>
            </a:cxnLst>
            <a:rect l="0" t="0" r="r" b="b"/>
            <a:pathLst>
              <a:path w="22680" h="1905">
                <a:moveTo>
                  <a:pt x="0" y="1179"/>
                </a:moveTo>
                <a:lnTo>
                  <a:pt x="5080" y="1179"/>
                </a:lnTo>
                <a:lnTo>
                  <a:pt x="6759" y="0"/>
                </a:lnTo>
                <a:lnTo>
                  <a:pt x="22680" y="0"/>
                </a:lnTo>
                <a:lnTo>
                  <a:pt x="22680" y="227"/>
                </a:lnTo>
                <a:lnTo>
                  <a:pt x="7303" y="227"/>
                </a:lnTo>
                <a:lnTo>
                  <a:pt x="4990" y="1905"/>
                </a:lnTo>
                <a:lnTo>
                  <a:pt x="0" y="1905"/>
                </a:lnTo>
                <a:lnTo>
                  <a:pt x="0" y="117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prstShdw prst="shdw17" dist="77251" dir="15632261">
              <a:srgbClr val="B2B2B2">
                <a:gamma/>
                <a:shade val="60000"/>
                <a:invGamma/>
              </a:srgbClr>
            </a:prstShdw>
          </a:effectLst>
        </p:spPr>
        <p:txBody>
          <a:bodyPr lIns="54210" tIns="27105" rIns="54210" bIns="27105"/>
          <a:lstStyle/>
          <a:p>
            <a:pPr>
              <a:defRPr/>
            </a:pP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7" name="Freeform 55"/>
          <p:cNvSpPr>
            <a:spLocks/>
          </p:cNvSpPr>
          <p:nvPr/>
        </p:nvSpPr>
        <p:spPr bwMode="auto">
          <a:xfrm flipH="1" flipV="1">
            <a:off x="0" y="3109916"/>
            <a:ext cx="21386800" cy="1790700"/>
          </a:xfrm>
          <a:custGeom>
            <a:avLst/>
            <a:gdLst/>
            <a:ahLst/>
            <a:cxnLst>
              <a:cxn ang="0">
                <a:pos x="0" y="1179"/>
              </a:cxn>
              <a:cxn ang="0">
                <a:pos x="5080" y="1179"/>
              </a:cxn>
              <a:cxn ang="0">
                <a:pos x="6759" y="0"/>
              </a:cxn>
              <a:cxn ang="0">
                <a:pos x="22680" y="0"/>
              </a:cxn>
              <a:cxn ang="0">
                <a:pos x="22680" y="227"/>
              </a:cxn>
              <a:cxn ang="0">
                <a:pos x="7303" y="227"/>
              </a:cxn>
              <a:cxn ang="0">
                <a:pos x="4990" y="1905"/>
              </a:cxn>
              <a:cxn ang="0">
                <a:pos x="0" y="1905"/>
              </a:cxn>
              <a:cxn ang="0">
                <a:pos x="0" y="1179"/>
              </a:cxn>
            </a:cxnLst>
            <a:rect l="0" t="0" r="r" b="b"/>
            <a:pathLst>
              <a:path w="22680" h="1905">
                <a:moveTo>
                  <a:pt x="0" y="1179"/>
                </a:moveTo>
                <a:lnTo>
                  <a:pt x="5080" y="1179"/>
                </a:lnTo>
                <a:lnTo>
                  <a:pt x="6759" y="0"/>
                </a:lnTo>
                <a:lnTo>
                  <a:pt x="22680" y="0"/>
                </a:lnTo>
                <a:lnTo>
                  <a:pt x="22680" y="227"/>
                </a:lnTo>
                <a:lnTo>
                  <a:pt x="7303" y="227"/>
                </a:lnTo>
                <a:lnTo>
                  <a:pt x="4990" y="1905"/>
                </a:lnTo>
                <a:lnTo>
                  <a:pt x="0" y="1905"/>
                </a:lnTo>
                <a:lnTo>
                  <a:pt x="0" y="117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prstShdw prst="shdw17" dist="64758" dir="15521404">
              <a:srgbClr val="B2B2B2">
                <a:gamma/>
                <a:shade val="60000"/>
                <a:invGamma/>
              </a:srgbClr>
            </a:prstShdw>
          </a:effectLst>
        </p:spPr>
        <p:txBody>
          <a:bodyPr lIns="54210" tIns="27105" rIns="54210" bIns="27105"/>
          <a:lstStyle/>
          <a:p>
            <a:pPr>
              <a:defRPr/>
            </a:pPr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Freeform 61"/>
          <p:cNvSpPr>
            <a:spLocks/>
          </p:cNvSpPr>
          <p:nvPr/>
        </p:nvSpPr>
        <p:spPr bwMode="auto">
          <a:xfrm>
            <a:off x="0" y="29170314"/>
            <a:ext cx="21386800" cy="1108076"/>
          </a:xfrm>
          <a:custGeom>
            <a:avLst/>
            <a:gdLst>
              <a:gd name="T0" fmla="*/ 0 w 22316"/>
              <a:gd name="T1" fmla="*/ 2147483647 h 1179"/>
              <a:gd name="T2" fmla="*/ 2147483647 w 22316"/>
              <a:gd name="T3" fmla="*/ 2147483647 h 1179"/>
              <a:gd name="T4" fmla="*/ 2147483647 w 22316"/>
              <a:gd name="T5" fmla="*/ 0 h 1179"/>
              <a:gd name="T6" fmla="*/ 2147483647 w 22316"/>
              <a:gd name="T7" fmla="*/ 0 h 1179"/>
              <a:gd name="T8" fmla="*/ 2147483647 w 22316"/>
              <a:gd name="T9" fmla="*/ 2147483647 h 1179"/>
              <a:gd name="T10" fmla="*/ 0 w 22316"/>
              <a:gd name="T11" fmla="*/ 2147483647 h 1179"/>
              <a:gd name="T12" fmla="*/ 0 w 22316"/>
              <a:gd name="T13" fmla="*/ 2147483647 h 1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316"/>
              <a:gd name="T22" fmla="*/ 0 h 1179"/>
              <a:gd name="T23" fmla="*/ 22316 w 22316"/>
              <a:gd name="T24" fmla="*/ 1179 h 1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316" h="1179">
                <a:moveTo>
                  <a:pt x="0" y="499"/>
                </a:moveTo>
                <a:lnTo>
                  <a:pt x="15104" y="499"/>
                </a:lnTo>
                <a:lnTo>
                  <a:pt x="15785" y="0"/>
                </a:lnTo>
                <a:lnTo>
                  <a:pt x="22316" y="0"/>
                </a:lnTo>
                <a:lnTo>
                  <a:pt x="22316" y="1179"/>
                </a:lnTo>
                <a:lnTo>
                  <a:pt x="0" y="1179"/>
                </a:lnTo>
                <a:lnTo>
                  <a:pt x="0" y="499"/>
                </a:lnTo>
                <a:close/>
              </a:path>
            </a:pathLst>
          </a:custGeom>
          <a:solidFill>
            <a:srgbClr val="FF9966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5C3D"/>
            </a:prstShdw>
          </a:effectLst>
        </p:spPr>
        <p:txBody>
          <a:bodyPr lIns="54210" tIns="27105" rIns="54210" bIns="27105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6" name="TextBox 18"/>
          <p:cNvSpPr txBox="1">
            <a:spLocks noChangeArrowheads="1"/>
          </p:cNvSpPr>
          <p:nvPr/>
        </p:nvSpPr>
        <p:spPr bwMode="auto">
          <a:xfrm>
            <a:off x="14887575" y="29410024"/>
            <a:ext cx="6519863" cy="6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5" rIns="91434" bIns="45715">
            <a:spAutoFit/>
          </a:bodyPr>
          <a:lstStyle/>
          <a:p>
            <a:r>
              <a:rPr lang="en-US" altLang="ko-KR" sz="3900" dirty="0">
                <a:latin typeface="Times New Roman" pitchFamily="18" charset="0"/>
                <a:ea typeface="굴림" charset="-127"/>
                <a:cs typeface="Times New Roman" pitchFamily="18" charset="0"/>
              </a:rPr>
              <a:t>Supervisor: Prof Jean Bosco</a:t>
            </a:r>
            <a:endParaRPr lang="ko-KR" altLang="en-US" sz="39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5468"/>
            <a:ext cx="184718" cy="44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34" tIns="45715" rIns="91434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1" name="Rectangle 53"/>
          <p:cNvSpPr>
            <a:spLocks noChangeArrowheads="1"/>
          </p:cNvSpPr>
          <p:nvPr/>
        </p:nvSpPr>
        <p:spPr bwMode="auto">
          <a:xfrm>
            <a:off x="0" y="5468"/>
            <a:ext cx="184718" cy="44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34" tIns="45715" rIns="91434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3" name="Rectangle 55"/>
          <p:cNvSpPr>
            <a:spLocks noChangeArrowheads="1"/>
          </p:cNvSpPr>
          <p:nvPr/>
        </p:nvSpPr>
        <p:spPr bwMode="auto">
          <a:xfrm>
            <a:off x="0" y="5468"/>
            <a:ext cx="184718" cy="44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34" tIns="45715" rIns="91434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4" name="Rectangle 56"/>
          <p:cNvSpPr>
            <a:spLocks noChangeArrowheads="1"/>
          </p:cNvSpPr>
          <p:nvPr/>
        </p:nvSpPr>
        <p:spPr bwMode="auto">
          <a:xfrm>
            <a:off x="0" y="5468"/>
            <a:ext cx="184718" cy="44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34" tIns="45715" rIns="91434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6" name="Rectangle 58"/>
          <p:cNvSpPr>
            <a:spLocks noChangeArrowheads="1"/>
          </p:cNvSpPr>
          <p:nvPr/>
        </p:nvSpPr>
        <p:spPr bwMode="auto">
          <a:xfrm>
            <a:off x="0" y="5468"/>
            <a:ext cx="184718" cy="44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34" tIns="45715" rIns="91434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8" name="Rectangle 60"/>
          <p:cNvSpPr>
            <a:spLocks noChangeArrowheads="1"/>
          </p:cNvSpPr>
          <p:nvPr/>
        </p:nvSpPr>
        <p:spPr bwMode="auto">
          <a:xfrm>
            <a:off x="0" y="5468"/>
            <a:ext cx="184718" cy="44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34" tIns="45715" rIns="91434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1302" y="1352453"/>
            <a:ext cx="12430212" cy="1092597"/>
          </a:xfrm>
          <a:prstGeom prst="rect">
            <a:avLst/>
          </a:prstGeom>
          <a:noFill/>
        </p:spPr>
        <p:txBody>
          <a:bodyPr wrap="square" lIns="91434" tIns="45715" rIns="91434" bIns="45715" rtlCol="0">
            <a:spAutoFit/>
          </a:bodyPr>
          <a:lstStyle/>
          <a:p>
            <a:pPr algn="ctr"/>
            <a:r>
              <a:rPr lang="de-DE" sz="65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65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Designing A 5-Axis CNC system</a:t>
            </a:r>
            <a:endParaRPr lang="en-US" sz="65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70" y="3709907"/>
            <a:ext cx="8981934" cy="646321"/>
          </a:xfrm>
          <a:prstGeom prst="rect">
            <a:avLst/>
          </a:prstGeom>
          <a:noFill/>
        </p:spPr>
        <p:txBody>
          <a:bodyPr wrap="none" lIns="91434" tIns="45715" rIns="91434" bIns="45715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Simon Muraya, Oscar Momanyi, Kelvin Mugo</a:t>
            </a:r>
            <a:r>
              <a:rPr lang="de-DE" sz="3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7" name="Freeform 68"/>
          <p:cNvSpPr>
            <a:spLocks/>
          </p:cNvSpPr>
          <p:nvPr/>
        </p:nvSpPr>
        <p:spPr bwMode="auto">
          <a:xfrm flipH="1" flipV="1">
            <a:off x="0" y="12353905"/>
            <a:ext cx="21386800" cy="684214"/>
          </a:xfrm>
          <a:custGeom>
            <a:avLst/>
            <a:gdLst>
              <a:gd name="T0" fmla="*/ 0 w 22316"/>
              <a:gd name="T1" fmla="*/ 2147483647 h 1179"/>
              <a:gd name="T2" fmla="*/ 2147483647 w 22316"/>
              <a:gd name="T3" fmla="*/ 2147483647 h 1179"/>
              <a:gd name="T4" fmla="*/ 2147483647 w 22316"/>
              <a:gd name="T5" fmla="*/ 0 h 1179"/>
              <a:gd name="T6" fmla="*/ 2147483647 w 22316"/>
              <a:gd name="T7" fmla="*/ 0 h 1179"/>
              <a:gd name="T8" fmla="*/ 2147483647 w 22316"/>
              <a:gd name="T9" fmla="*/ 2147483647 h 1179"/>
              <a:gd name="T10" fmla="*/ 0 w 22316"/>
              <a:gd name="T11" fmla="*/ 2147483647 h 1179"/>
              <a:gd name="T12" fmla="*/ 0 w 22316"/>
              <a:gd name="T13" fmla="*/ 2147483647 h 1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316"/>
              <a:gd name="T22" fmla="*/ 0 h 1179"/>
              <a:gd name="T23" fmla="*/ 22316 w 22316"/>
              <a:gd name="T24" fmla="*/ 1179 h 1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316" h="1179">
                <a:moveTo>
                  <a:pt x="0" y="499"/>
                </a:moveTo>
                <a:lnTo>
                  <a:pt x="15104" y="499"/>
                </a:lnTo>
                <a:lnTo>
                  <a:pt x="15785" y="0"/>
                </a:lnTo>
                <a:lnTo>
                  <a:pt x="22316" y="0"/>
                </a:lnTo>
                <a:lnTo>
                  <a:pt x="22316" y="1179"/>
                </a:lnTo>
                <a:lnTo>
                  <a:pt x="0" y="1179"/>
                </a:lnTo>
                <a:lnTo>
                  <a:pt x="0" y="499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54210" tIns="27105" rIns="54210" bIns="27105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66"/>
          <p:cNvSpPr>
            <a:spLocks noChangeArrowheads="1"/>
          </p:cNvSpPr>
          <p:nvPr/>
        </p:nvSpPr>
        <p:spPr bwMode="auto">
          <a:xfrm>
            <a:off x="0" y="12492019"/>
            <a:ext cx="6264244" cy="46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5077" tIns="57539" rIns="115077" bIns="57539"/>
          <a:lstStyle/>
          <a:p>
            <a:pPr algn="ctr" defTabSz="1150854">
              <a:lnSpc>
                <a:spcPct val="80000"/>
              </a:lnSpc>
              <a:spcBef>
                <a:spcPct val="20000"/>
              </a:spcBef>
            </a:pPr>
            <a:r>
              <a:rPr lang="de-DE" altLang="ko-KR" sz="2900" b="1" i="1" dirty="0">
                <a:solidFill>
                  <a:schemeClr val="bg1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2. Circuit Analysis </a:t>
            </a:r>
            <a:endParaRPr lang="en-US" altLang="ko-KR" sz="2900" b="1" i="1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059" name="Freeform 71"/>
          <p:cNvSpPr>
            <a:spLocks/>
          </p:cNvSpPr>
          <p:nvPr/>
        </p:nvSpPr>
        <p:spPr bwMode="auto">
          <a:xfrm>
            <a:off x="0" y="19211953"/>
            <a:ext cx="21386800" cy="682624"/>
          </a:xfrm>
          <a:custGeom>
            <a:avLst/>
            <a:gdLst>
              <a:gd name="T0" fmla="*/ 0 w 22316"/>
              <a:gd name="T1" fmla="*/ 2147483647 h 1179"/>
              <a:gd name="T2" fmla="*/ 2147483647 w 22316"/>
              <a:gd name="T3" fmla="*/ 2147483647 h 1179"/>
              <a:gd name="T4" fmla="*/ 2147483647 w 22316"/>
              <a:gd name="T5" fmla="*/ 0 h 1179"/>
              <a:gd name="T6" fmla="*/ 2147483647 w 22316"/>
              <a:gd name="T7" fmla="*/ 0 h 1179"/>
              <a:gd name="T8" fmla="*/ 2147483647 w 22316"/>
              <a:gd name="T9" fmla="*/ 2147483647 h 1179"/>
              <a:gd name="T10" fmla="*/ 0 w 22316"/>
              <a:gd name="T11" fmla="*/ 2147483647 h 1179"/>
              <a:gd name="T12" fmla="*/ 0 w 22316"/>
              <a:gd name="T13" fmla="*/ 2147483647 h 1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316"/>
              <a:gd name="T22" fmla="*/ 0 h 1179"/>
              <a:gd name="T23" fmla="*/ 22316 w 22316"/>
              <a:gd name="T24" fmla="*/ 1179 h 1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316" h="1179">
                <a:moveTo>
                  <a:pt x="0" y="499"/>
                </a:moveTo>
                <a:lnTo>
                  <a:pt x="15104" y="499"/>
                </a:lnTo>
                <a:lnTo>
                  <a:pt x="15785" y="0"/>
                </a:lnTo>
                <a:lnTo>
                  <a:pt x="22316" y="0"/>
                </a:lnTo>
                <a:lnTo>
                  <a:pt x="22316" y="1179"/>
                </a:lnTo>
                <a:lnTo>
                  <a:pt x="0" y="1179"/>
                </a:lnTo>
                <a:lnTo>
                  <a:pt x="0" y="499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54210" tIns="27105" rIns="54210" bIns="27105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66"/>
          <p:cNvSpPr>
            <a:spLocks noChangeArrowheads="1"/>
          </p:cNvSpPr>
          <p:nvPr/>
        </p:nvSpPr>
        <p:spPr bwMode="auto">
          <a:xfrm>
            <a:off x="15193994" y="19327844"/>
            <a:ext cx="6192806" cy="52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5077" tIns="57539" rIns="115077" bIns="57539"/>
          <a:lstStyle/>
          <a:p>
            <a:pPr algn="ctr" defTabSz="1150854">
              <a:lnSpc>
                <a:spcPct val="80000"/>
              </a:lnSpc>
              <a:spcBef>
                <a:spcPct val="20000"/>
              </a:spcBef>
            </a:pPr>
            <a:r>
              <a:rPr lang="de-DE" altLang="ko-KR" sz="2900" b="1" i="1" dirty="0">
                <a:solidFill>
                  <a:schemeClr val="bg1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3. Results</a:t>
            </a:r>
            <a:endParaRPr lang="en-US" altLang="ko-KR" sz="2900" b="1" i="1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54" name="Rectangle 66"/>
          <p:cNvSpPr>
            <a:spLocks noChangeArrowheads="1"/>
          </p:cNvSpPr>
          <p:nvPr/>
        </p:nvSpPr>
        <p:spPr bwMode="auto">
          <a:xfrm>
            <a:off x="0" y="5210105"/>
            <a:ext cx="626424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5087" tIns="57543" rIns="115087" bIns="57543"/>
          <a:lstStyle/>
          <a:p>
            <a:pPr algn="ctr" defTabSz="1150938">
              <a:lnSpc>
                <a:spcPct val="80000"/>
              </a:lnSpc>
              <a:spcBef>
                <a:spcPct val="20000"/>
              </a:spcBef>
            </a:pPr>
            <a:r>
              <a:rPr lang="en-US" altLang="ko-KR" sz="3000" b="1" dirty="0">
                <a:solidFill>
                  <a:schemeClr val="bg1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1. Introduction</a:t>
            </a:r>
          </a:p>
        </p:txBody>
      </p:sp>
      <p:sp>
        <p:nvSpPr>
          <p:cNvPr id="67" name="Freeform 78"/>
          <p:cNvSpPr>
            <a:spLocks/>
          </p:cNvSpPr>
          <p:nvPr/>
        </p:nvSpPr>
        <p:spPr bwMode="auto">
          <a:xfrm>
            <a:off x="15098713" y="3997325"/>
            <a:ext cx="6288087" cy="1109663"/>
          </a:xfrm>
          <a:custGeom>
            <a:avLst/>
            <a:gdLst>
              <a:gd name="T0" fmla="*/ 2147483647 w 6668"/>
              <a:gd name="T1" fmla="*/ 0 h 1179"/>
              <a:gd name="T2" fmla="*/ 2147483647 w 6668"/>
              <a:gd name="T3" fmla="*/ 0 h 1179"/>
              <a:gd name="T4" fmla="*/ 2147483647 w 6668"/>
              <a:gd name="T5" fmla="*/ 2147483647 h 1179"/>
              <a:gd name="T6" fmla="*/ 0 w 6668"/>
              <a:gd name="T7" fmla="*/ 2147483647 h 1179"/>
              <a:gd name="T8" fmla="*/ 2147483647 w 6668"/>
              <a:gd name="T9" fmla="*/ 0 h 1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68"/>
              <a:gd name="T16" fmla="*/ 0 h 1179"/>
              <a:gd name="T17" fmla="*/ 6668 w 6668"/>
              <a:gd name="T18" fmla="*/ 1179 h 1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68" h="1179">
                <a:moveTo>
                  <a:pt x="1678" y="0"/>
                </a:moveTo>
                <a:lnTo>
                  <a:pt x="6668" y="0"/>
                </a:lnTo>
                <a:lnTo>
                  <a:pt x="6668" y="1179"/>
                </a:lnTo>
                <a:lnTo>
                  <a:pt x="0" y="1179"/>
                </a:lnTo>
                <a:lnTo>
                  <a:pt x="1678" y="0"/>
                </a:lnTo>
                <a:close/>
              </a:path>
            </a:pathLst>
          </a:custGeom>
          <a:solidFill>
            <a:srgbClr val="FF9966"/>
          </a:solidFill>
          <a:ln w="9525">
            <a:noFill/>
            <a:round/>
            <a:headEnd/>
            <a:tailEnd/>
          </a:ln>
        </p:spPr>
        <p:txBody>
          <a:bodyPr lIns="54215" tIns="27107" rIns="54215" bIns="27107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Freeform 71"/>
          <p:cNvSpPr>
            <a:spLocks/>
          </p:cNvSpPr>
          <p:nvPr/>
        </p:nvSpPr>
        <p:spPr bwMode="auto">
          <a:xfrm>
            <a:off x="0" y="27516229"/>
            <a:ext cx="21386800" cy="682624"/>
          </a:xfrm>
          <a:custGeom>
            <a:avLst/>
            <a:gdLst>
              <a:gd name="T0" fmla="*/ 0 w 22316"/>
              <a:gd name="T1" fmla="*/ 2147483647 h 1179"/>
              <a:gd name="T2" fmla="*/ 2147483647 w 22316"/>
              <a:gd name="T3" fmla="*/ 2147483647 h 1179"/>
              <a:gd name="T4" fmla="*/ 2147483647 w 22316"/>
              <a:gd name="T5" fmla="*/ 0 h 1179"/>
              <a:gd name="T6" fmla="*/ 2147483647 w 22316"/>
              <a:gd name="T7" fmla="*/ 0 h 1179"/>
              <a:gd name="T8" fmla="*/ 2147483647 w 22316"/>
              <a:gd name="T9" fmla="*/ 2147483647 h 1179"/>
              <a:gd name="T10" fmla="*/ 0 w 22316"/>
              <a:gd name="T11" fmla="*/ 2147483647 h 1179"/>
              <a:gd name="T12" fmla="*/ 0 w 22316"/>
              <a:gd name="T13" fmla="*/ 2147483647 h 1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316"/>
              <a:gd name="T22" fmla="*/ 0 h 1179"/>
              <a:gd name="T23" fmla="*/ 22316 w 22316"/>
              <a:gd name="T24" fmla="*/ 1179 h 1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316" h="1179">
                <a:moveTo>
                  <a:pt x="0" y="499"/>
                </a:moveTo>
                <a:lnTo>
                  <a:pt x="15104" y="499"/>
                </a:lnTo>
                <a:lnTo>
                  <a:pt x="15785" y="0"/>
                </a:lnTo>
                <a:lnTo>
                  <a:pt x="22316" y="0"/>
                </a:lnTo>
                <a:lnTo>
                  <a:pt x="22316" y="1179"/>
                </a:lnTo>
                <a:lnTo>
                  <a:pt x="0" y="1179"/>
                </a:lnTo>
                <a:lnTo>
                  <a:pt x="0" y="499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54210" tIns="27105" rIns="54210" bIns="27105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66"/>
          <p:cNvSpPr>
            <a:spLocks noChangeArrowheads="1"/>
          </p:cNvSpPr>
          <p:nvPr/>
        </p:nvSpPr>
        <p:spPr bwMode="auto">
          <a:xfrm>
            <a:off x="15122556" y="27641637"/>
            <a:ext cx="626424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5077" tIns="57539" rIns="115077" bIns="57539"/>
          <a:lstStyle/>
          <a:p>
            <a:pPr algn="ctr" defTabSz="1150854">
              <a:lnSpc>
                <a:spcPct val="80000"/>
              </a:lnSpc>
              <a:spcBef>
                <a:spcPct val="20000"/>
              </a:spcBef>
            </a:pPr>
            <a:r>
              <a:rPr lang="de-DE" altLang="ko-KR" sz="2900" b="1" i="1" dirty="0">
                <a:solidFill>
                  <a:schemeClr val="bg1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4. Conclusion</a:t>
            </a:r>
            <a:endParaRPr lang="en-US" altLang="ko-KR" sz="2900" b="1" i="1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890" y="10651261"/>
            <a:ext cx="10644262" cy="892542"/>
          </a:xfrm>
          <a:prstGeom prst="rect">
            <a:avLst/>
          </a:prstGeom>
          <a:noFill/>
        </p:spPr>
        <p:txBody>
          <a:bodyPr wrap="square" lIns="91434" tIns="45715" rIns="91434" bIns="45715" rtlCol="0">
            <a:spAutoFit/>
          </a:bodyPr>
          <a:lstStyle/>
          <a:p>
            <a:pPr algn="just"/>
            <a:r>
              <a:rPr lang="de-DE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Objectives:</a:t>
            </a:r>
          </a:p>
          <a:p>
            <a:pPr algn="just"/>
            <a:r>
              <a:rPr lang="de-DE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 test G-code on the physical system that shows motion in all the 5-axes.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050722" y="10651261"/>
            <a:ext cx="92155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5-Axis CNC Machine: </a:t>
            </a:r>
          </a:p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 is a physical representation of a 5-axis CNC machine that moves in all the 5 axes.</a:t>
            </a:r>
            <a:endParaRPr lang="de-D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4890" y="25355347"/>
            <a:ext cx="12050722" cy="1754316"/>
          </a:xfrm>
          <a:prstGeom prst="rect">
            <a:avLst/>
          </a:prstGeom>
          <a:noFill/>
        </p:spPr>
        <p:txBody>
          <a:bodyPr wrap="square" lIns="91434" tIns="45715" rIns="91434" bIns="45715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 PROGRAM</a:t>
            </a:r>
          </a:p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G-code file is read by python program which then writes the data to the specific data blocks/ memory locations on the PLC via TIA Portal hence causing movement on the axes.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34890" y="18021517"/>
            <a:ext cx="10930014" cy="1261874"/>
          </a:xfrm>
          <a:prstGeom prst="rect">
            <a:avLst/>
          </a:prstGeom>
          <a:noFill/>
        </p:spPr>
        <p:txBody>
          <a:bodyPr wrap="square" lIns="91434" tIns="45715" rIns="91434" bIns="45715" rtlCol="0">
            <a:spAutoFit/>
          </a:bodyPr>
          <a:lstStyle/>
          <a:p>
            <a:r>
              <a:rPr lang="de-DE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Measurement process of discharge pulses:</a:t>
            </a:r>
          </a:p>
          <a:p>
            <a:r>
              <a:rPr lang="de-DE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Pulse and Direction ports of the Stepper motor drives requires a constant voltage of  5V for efficient running. The ouput from the PLC is thus stepped down from 24V to 5v.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12916684" y="12711095"/>
            <a:ext cx="64207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0" algn="ctr" fontAlgn="base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dirty="0">
                <a:solidFill>
                  <a:srgbClr val="000000"/>
                </a:solidFill>
                <a:latin typeface="Times New Roman" pitchFamily="18" charset="0"/>
                <a:ea typeface="바탕"/>
                <a:cs typeface="Times New Roman" pitchFamily="18" charset="0"/>
              </a:rPr>
              <a:t>A picture of the motor drives interconnected.</a:t>
            </a:r>
            <a:endParaRPr kumimoji="1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14058541" y="22008512"/>
            <a:ext cx="571504" cy="1143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790B629-9AD3-4B8F-9C34-9592A1EF98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203"/>
            <a:ext cx="6088385" cy="3138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9E994D-A01F-4CF6-BEF0-BF39B8BCE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648" y="5716592"/>
            <a:ext cx="7827800" cy="435011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E455F99-CD07-4C2A-81AB-79C046EB1B9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3" t="24639" r="51763" b="58775"/>
          <a:stretch/>
        </p:blipFill>
        <p:spPr bwMode="auto">
          <a:xfrm rot="16200000">
            <a:off x="6110857" y="13289977"/>
            <a:ext cx="3915494" cy="39604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BEDB2-7F69-4BEF-BCE4-F5532B13B5DF}"/>
              </a:ext>
            </a:extLst>
          </p:cNvPr>
          <p:cNvSpPr txBox="1"/>
          <p:nvPr/>
        </p:nvSpPr>
        <p:spPr>
          <a:xfrm>
            <a:off x="331242" y="6034398"/>
            <a:ext cx="115142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Computer numerical control machining is a process that enables easier machining of intricate parts aiding in the advancements in the automation industry.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Many companies seek CNC machining for their operations so they can follow through on accurate designs and make precise pieces with computer software. However the cost of a CNC machine is quite high. Take it for example we only had super computers existing and I only need a computer for studying…imagine the cost verses the output.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D66F4-5288-4F73-94C7-82E6467EB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97" y="13375707"/>
            <a:ext cx="3960439" cy="3800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C20254-63DD-494F-B7D4-FD325DD198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794" y="13375707"/>
            <a:ext cx="8626209" cy="53361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181876-F9BB-43CE-AE7D-E182DB78F8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797" y="20465806"/>
            <a:ext cx="5263541" cy="43319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EDFFA4-5499-459E-9408-1F0ADCECD8C3}"/>
              </a:ext>
            </a:extLst>
          </p:cNvPr>
          <p:cNvSpPr txBox="1"/>
          <p:nvPr/>
        </p:nvSpPr>
        <p:spPr>
          <a:xfrm>
            <a:off x="331242" y="28173469"/>
            <a:ext cx="143946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The CNC machine was able to move in all the 5-axes of motion. Therefore, with this machine anyone can observe and test the G-code on any axis. This machine is a simplified version that can be used to perform CNC operations in the 5-axes on a small scale level as well as increase interaction time in institutions as its quite affordable.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AD1ACB4-842B-4954-A4C7-C10854781D2E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" t="35591" r="35139" b="15417"/>
          <a:stretch/>
        </p:blipFill>
        <p:spPr bwMode="auto">
          <a:xfrm>
            <a:off x="14725848" y="20659770"/>
            <a:ext cx="6540376" cy="45196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5BB4229-0660-42A3-83F1-88A150FC823D}"/>
              </a:ext>
            </a:extLst>
          </p:cNvPr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" t="36485" r="34615" b="17908"/>
          <a:stretch/>
        </p:blipFill>
        <p:spPr bwMode="auto">
          <a:xfrm>
            <a:off x="6713398" y="20551817"/>
            <a:ext cx="6932330" cy="42977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1924</TotalTime>
  <Words>305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Franklin Gothic Book</vt:lpstr>
      <vt:lpstr>Franklin Gothic Medium</vt:lpstr>
      <vt:lpstr>Times New Roman</vt:lpstr>
      <vt:lpstr>Wingdings 2</vt:lpstr>
      <vt:lpstr>Trek</vt:lpstr>
      <vt:lpstr>PowerPoint Presentation</vt:lpstr>
    </vt:vector>
  </TitlesOfParts>
  <Company>Nano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</dc:title>
  <dc:creator>user7</dc:creator>
  <cp:lastModifiedBy>simon muraya</cp:lastModifiedBy>
  <cp:revision>93</cp:revision>
  <dcterms:created xsi:type="dcterms:W3CDTF">2009-05-21T10:29:14Z</dcterms:created>
  <dcterms:modified xsi:type="dcterms:W3CDTF">2022-02-03T05:18:04Z</dcterms:modified>
</cp:coreProperties>
</file>