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2016. Vue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2017. Inferno?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HDD - https://blog.daftcode.pl/hype-driven-development-3469fc2e9b22#.12ib8zwne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3650" y="4171149"/>
            <a:ext cx="1050349" cy="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3650" y="4171149"/>
            <a:ext cx="1050349" cy="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apositiva con título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3650" y="4171149"/>
            <a:ext cx="1050349" cy="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apositiva con título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3650" y="4171149"/>
            <a:ext cx="1050349" cy="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hyperlink" Target="https://twitter.com/gorza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mber-cli.com/" TargetMode="External"/><Relationship Id="rId4" Type="http://schemas.openxmlformats.org/officeDocument/2006/relationships/hyperlink" Target="https://guides.emberjs.com/v2.11.0/" TargetMode="External"/><Relationship Id="rId5" Type="http://schemas.openxmlformats.org/officeDocument/2006/relationships/hyperlink" Target="https://ember-community-slackin.herokuapp.com/" TargetMode="External"/><Relationship Id="rId6" Type="http://schemas.openxmlformats.org/officeDocument/2006/relationships/hyperlink" Target="https://github.com/netguru/ember-styleguide" TargetMode="External"/><Relationship Id="rId7" Type="http://schemas.openxmlformats.org/officeDocument/2006/relationships/hyperlink" Target="https://github.com/Gorzas/ember-exampl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og.daftcode.pl/hype-driven-development-3469fc2e9b22#.12ib8zw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EmberJS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/>
              <a:t>or How I learned to stop worrying and love JavaScript frameworks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75" y="840749"/>
            <a:ext cx="1733550" cy="11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First steps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"/>
              <a:t>Install ember-cli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npm install -g ember-cli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"/>
              <a:t>Create new application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new ember-example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"/>
              <a:t>Launch the app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server --watcher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test (--server)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400" y="445025"/>
            <a:ext cx="1282850" cy="46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Templating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Uses Handlebars templating library, mixing HTML static with dynamic content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Basics: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Render a property: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{{value}}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Conditionals: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{{if value “show”}}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{{#if value}}&lt;strong&gt;{{value}}&lt;/strong&gt;{{/if}}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{{unless value “hide”}}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Loops: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{{#each posts as |post|}}&lt;li&gt;{{post}}&lt;/li&gt;{{/each}}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Templating - application.hbs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g template application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Main template of the app, it’s always on the screen.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Route template will be rendered in an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{{outlet}}</a:t>
            </a:r>
            <a:r>
              <a:rPr lang="es"/>
              <a:t> helper.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Templating - application.hbs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00" y="1156000"/>
            <a:ext cx="53855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Creating a new route: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g route posts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Loads data to be available on the template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Creates: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app/routes/posts.js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app/templates/posts.hbs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tests/unit/routes/posts.js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647825"/>
            <a:ext cx="42291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link-to helper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2524075"/>
            <a:ext cx="8520600" cy="26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Redirects to route /posts/new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Allows parameters: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{{#link-to ‘posts’ post}}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52462"/>
            <a:ext cx="61722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g model post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Added with Ember-Data library (included in ember-cli)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Represents underlying data of the app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Transforms: translates server data to UI data and viceversa (default types: boolean, date, string and number)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Methods belongsTo and hasMany to define relationships between models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By default, it uses JSON API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2" y="1157287"/>
            <a:ext cx="62388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52500"/>
            <a:ext cx="62484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About me - José David Cano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727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Bachelor’s in Computer Science (UM)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6+ years of experience on Full-Stack web development, working on the backend using PHP.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C</a:t>
            </a:r>
            <a:r>
              <a:rPr lang="es"/>
              <a:t>urrently working as a Senior Frontend Developer and Technical Lead on Neuromobile.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I’m also a DJ who loves videogames. Up for some Overwatch or HearthStone hit me up at Gorzas#2117.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899" y="1186659"/>
            <a:ext cx="1562099" cy="155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900" y="2759725"/>
            <a:ext cx="333374" cy="33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891500" y="2705100"/>
            <a:ext cx="942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@gorzas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Components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ember g component form-blog-post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Must have at least one dash in the name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Creates: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app/component/form-blog-post.js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app/templates/components/form-blog-post.hbs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tests/integration/components/form-blog-post-test.js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Data down, actions up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Routes - model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2371675"/>
            <a:ext cx="8520600" cy="27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Gets data from the storage (usually the server) and makes it available in the template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1152462"/>
            <a:ext cx="6219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Route/controller - actions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017725"/>
            <a:ext cx="41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Callback for events on templates and inner components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Can define them in routes and controllers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For enable actions on routes you’ll need the library ember-route-action-helper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24" y="1017725"/>
            <a:ext cx="4198749" cy="24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 - posts/new.hbs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2" y="2138362"/>
            <a:ext cx="40671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Components - form-blog-post.hbs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757362"/>
            <a:ext cx="70294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Showing a list of posts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152462"/>
            <a:ext cx="6191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Components - blog-post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Good practice: add className with the component name to encapsulate styles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2" y="1152462"/>
            <a:ext cx="40100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Components - blog-post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" y="1552575"/>
            <a:ext cx="78581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Showing a list of posts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425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{{outlet}} helper shows nested routes (posts.index, posts.new and posts.edit).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170125"/>
            <a:ext cx="42481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Update a post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413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Route posts/edit/:post_id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Loads the model automatically.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Reuses component form-blog-post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6672" l="0" r="0" t="0"/>
          <a:stretch/>
        </p:blipFill>
        <p:spPr>
          <a:xfrm>
            <a:off x="4610100" y="1152475"/>
            <a:ext cx="4533900" cy="28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JavaScript framework mayhem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Delete a post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47750"/>
            <a:ext cx="61722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Other elements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Services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Custom handlebars helpers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Transforms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Adapters and serializers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Ember inspector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Resources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Ember-Cli -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https://ember-cli.com/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Guide -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https://guides.emberjs.com/v2.11.0/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Slack -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https://ember-community-slackin.herokuapp.com/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Styleguide - </a:t>
            </a:r>
            <a:r>
              <a:rPr lang="es" sz="1100" u="sng">
                <a:solidFill>
                  <a:schemeClr val="hlink"/>
                </a:solidFill>
                <a:hlinkClick r:id="rId6"/>
              </a:rPr>
              <a:t>https://github.com/netguru/ember-styleguide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Example code - </a:t>
            </a:r>
            <a:r>
              <a:rPr lang="es" sz="1100" u="sng">
                <a:solidFill>
                  <a:schemeClr val="hlink"/>
                </a:solidFill>
                <a:hlinkClick r:id="rId7"/>
              </a:rPr>
              <a:t>https://github.com/Gorzas/ember-example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Thanks!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52400"/>
            <a:ext cx="64515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JavaScript framework mayhem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Lots of frameworks, everyone borns to solve a different problem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Short l</a:t>
            </a:r>
            <a:r>
              <a:rPr lang="es"/>
              <a:t>ife expectancy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Choose one is like “marry” one: it’s hard to change to another framework after it has been implemented on your WebApp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JavaScript fatigue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HDD (</a:t>
            </a:r>
            <a:r>
              <a:rPr lang="es" u="sng">
                <a:solidFill>
                  <a:schemeClr val="hlink"/>
                </a:solidFill>
                <a:hlinkClick r:id="rId3"/>
              </a:rPr>
              <a:t>Hype-Driven Development</a:t>
            </a:r>
            <a:r>
              <a:rPr lang="es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Why Ember?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Framework MVC &amp; </a:t>
            </a:r>
            <a:r>
              <a:rPr lang="es"/>
              <a:t>SPA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Convention over configuration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Testing environment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Great community and life expectancy (LinkedIn, Twitch, Discourse, Apple Music…)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Based on future standards (WebComponents, JSON API…)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Six-week release cycle with backwards compatibility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Legacy browser support (IE9)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Core concepts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33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Router &amp; Routes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Models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Templates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s"/>
              <a:t>Components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90" y="1017725"/>
            <a:ext cx="408383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Let’s get started!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 example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A basic CMS made with ember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1000"/>
            <a:ext cx="4232074" cy="228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99" y="1651000"/>
            <a:ext cx="4136349" cy="28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