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3" r:id="rId6"/>
    <p:sldId id="264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5839" autoAdjust="0"/>
  </p:normalViewPr>
  <p:slideViewPr>
    <p:cSldViewPr snapToGrid="0">
      <p:cViewPr varScale="1">
        <p:scale>
          <a:sx n="95" d="100"/>
          <a:sy n="95" d="100"/>
        </p:scale>
        <p:origin x="32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16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F9BFA51-BA2D-4F01-A34E-DCBBAF386195}" type="datetimeFigureOut">
              <a:rPr lang="en-US"/>
              <a:pPr>
                <a:defRPr/>
              </a:pPr>
              <a:t>10/6/2013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9BCF7E-5305-4987-BFE9-25A46C888B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55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3763" y="0"/>
            <a:ext cx="6980237" cy="68580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1204913" algn="l"/>
              </a:tabLs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1113"/>
            <a:ext cx="2193925" cy="6858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" t="23763" r="494" b="23763"/>
          <a:stretch>
            <a:fillRect/>
          </a:stretch>
        </p:blipFill>
        <p:spPr bwMode="auto">
          <a:xfrm>
            <a:off x="0" y="55563"/>
            <a:ext cx="91440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 descr="logo_prod_red_white_8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25" y="428625"/>
            <a:ext cx="19050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193675" y="238125"/>
            <a:ext cx="2959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3600">
                <a:solidFill>
                  <a:schemeClr val="bg1"/>
                </a:solidFill>
                <a:latin typeface="Maiandra GD" panose="020E0502030308020204" pitchFamily="34" charset="0"/>
              </a:rPr>
              <a:t>CodeRage™ 8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0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211138" y="5846763"/>
            <a:ext cx="1092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You Rock.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You Rule.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You Rage.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966" y="2130429"/>
            <a:ext cx="6103434" cy="1470025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0966" y="3886200"/>
            <a:ext cx="6103434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0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Embarcadero Technologies 2013 – all rights reserved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F2A9A3-B3D8-4F7C-850B-9EEF480E8C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Embarcadero Technologies 2013 – all rights reserved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BC0E87-19B9-470D-B6CC-CFFFDDCFDC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4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45593"/>
            <a:ext cx="4038600" cy="45910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5593"/>
            <a:ext cx="4038600" cy="45910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Embarcadero Technologies 2013 –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BF23E2-9723-4A86-8B7B-7E95BAE163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7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Embarcadero Technologies 2013 – all rights reserved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094612-F232-4107-AF53-896BB7F695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7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Embarcadero Technologies 2013 – all rights reserved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2A8F3D-7867-4263-BD94-B912F98F61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3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Embarcadero Technologies 2013 – all rights reserved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346A29-CD31-4314-A8B4-6270FBFC92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426722"/>
            <a:ext cx="3008313" cy="9144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26723"/>
            <a:ext cx="5111750" cy="56994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605283"/>
            <a:ext cx="3008313" cy="45208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Embarcadero Technologies 2013 –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AAE19A-8850-4CCF-B87E-8C6D04F647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1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Embarcadero Technologies 2013 –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8661B8-6409-4D01-BF05-262BCB5EC0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9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rrowheads="1"/>
          </p:cNvPicPr>
          <p:nvPr/>
        </p:nvPicPr>
        <p:blipFill>
          <a:blip r:embed="rId11"/>
          <a:srcRect l="988" t="15110" r="988" b="71485"/>
          <a:stretch>
            <a:fillRect/>
          </a:stretch>
        </p:blipFill>
        <p:spPr bwMode="auto">
          <a:xfrm>
            <a:off x="0" y="53975"/>
            <a:ext cx="91440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98638" y="6315075"/>
            <a:ext cx="5500687" cy="288925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Embarcadero Technologies 2013 –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25" y="6269038"/>
            <a:ext cx="777875" cy="3143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602F8C59-54E3-470E-9F8F-124F1288F6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0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2" name="TextBox 8"/>
          <p:cNvSpPr txBox="1">
            <a:spLocks noChangeArrowheads="1"/>
          </p:cNvSpPr>
          <p:nvPr/>
        </p:nvSpPr>
        <p:spPr bwMode="auto">
          <a:xfrm>
            <a:off x="7070725" y="30163"/>
            <a:ext cx="205898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100" b="1">
                <a:solidFill>
                  <a:schemeClr val="bg1"/>
                </a:solidFill>
              </a:rPr>
              <a:t>EMBARCADERO TECHNOLOGIES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1033" name="Picture 9" descr="logo_prod_red_black_800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025" y="6346825"/>
            <a:ext cx="16478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Box 11"/>
          <p:cNvSpPr txBox="1">
            <a:spLocks noChangeArrowheads="1"/>
          </p:cNvSpPr>
          <p:nvPr/>
        </p:nvSpPr>
        <p:spPr bwMode="auto">
          <a:xfrm>
            <a:off x="-22225" y="22225"/>
            <a:ext cx="33321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Maiandra GD" panose="020E0502030308020204" pitchFamily="34" charset="0"/>
              </a:rPr>
              <a:t>CodeRage™ 8    You Rock. You Rule. You Rage.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2430463" y="2130425"/>
            <a:ext cx="6103937" cy="1470025"/>
          </a:xfrm>
        </p:spPr>
        <p:txBody>
          <a:bodyPr/>
          <a:lstStyle/>
          <a:p>
            <a:r>
              <a:rPr lang="en-US" dirty="0" smtClean="0"/>
              <a:t>Separating Logic and UI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0463" y="3886200"/>
            <a:ext cx="6103937" cy="17526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Jeff Lefebvre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Embarcadero MVP, TP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@</a:t>
            </a:r>
            <a:r>
              <a:rPr lang="en-US" sz="2400" dirty="0" err="1" smtClean="0"/>
              <a:t>PascalCoder</a:t>
            </a:r>
            <a:r>
              <a:rPr lang="en-US" sz="2400" dirty="0" smtClean="0"/>
              <a:t> @</a:t>
            </a:r>
            <a:r>
              <a:rPr lang="en-US" sz="2400" dirty="0" err="1" smtClean="0"/>
              <a:t>DelphiTips</a:t>
            </a:r>
            <a:endParaRPr lang="en-US" sz="24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KiwiStamp.ca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http://LinkedIn/in/JeffLefebvre</a:t>
            </a:r>
          </a:p>
          <a:p>
            <a:pPr fontAlgn="auto">
              <a:spcAft>
                <a:spcPts val="0"/>
              </a:spcAft>
              <a:defRPr/>
            </a:pPr>
            <a:endParaRPr lang="en-US" sz="2400" dirty="0"/>
          </a:p>
        </p:txBody>
      </p:sp>
      <p:pic>
        <p:nvPicPr>
          <p:cNvPr id="6" name="Picture 7" descr="http://delphi.org/mvp/logo/pngs/MVP_Logo_200x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63" y="512214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http://tp.embarcadero.com/images/partner_technology_m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5924550"/>
            <a:ext cx="2857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Successful Long-term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Maintain	</a:t>
            </a:r>
          </a:p>
          <a:p>
            <a:r>
              <a:rPr lang="en-US" dirty="0" smtClean="0"/>
              <a:t>Easy to Test</a:t>
            </a:r>
          </a:p>
          <a:p>
            <a:r>
              <a:rPr lang="en-US" b="1" dirty="0" smtClean="0"/>
              <a:t>High Revenue and Low Risk to the Company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F2A9A3-B3D8-4F7C-850B-9EEF480E8C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9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F2A9A3-B3D8-4F7C-850B-9EEF480E8C0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341044"/>
            <a:ext cx="6350000" cy="3657600"/>
          </a:xfrm>
        </p:spPr>
      </p:pic>
      <p:sp>
        <p:nvSpPr>
          <p:cNvPr id="20" name="TextBox 19"/>
          <p:cNvSpPr txBox="1"/>
          <p:nvPr/>
        </p:nvSpPr>
        <p:spPr>
          <a:xfrm>
            <a:off x="1193543" y="5486400"/>
            <a:ext cx="675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Adding </a:t>
            </a:r>
            <a:r>
              <a:rPr lang="en-US" b="1" dirty="0" smtClean="0"/>
              <a:t>Maintainability and Testability</a:t>
            </a:r>
            <a:r>
              <a:rPr lang="en-US" dirty="0" smtClean="0"/>
              <a:t> reduces </a:t>
            </a:r>
            <a:r>
              <a:rPr lang="en-US" b="1" dirty="0" smtClean="0"/>
              <a:t>Risk</a:t>
            </a:r>
            <a:r>
              <a:rPr lang="en-US" dirty="0" smtClean="0"/>
              <a:t> in your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4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Seperating UI and Logic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Platforms		(More Revenue)</a:t>
            </a:r>
          </a:p>
          <a:p>
            <a:r>
              <a:rPr lang="en-US" dirty="0" smtClean="0"/>
              <a:t>Better Scalability 	(Less Cost)</a:t>
            </a:r>
          </a:p>
          <a:p>
            <a:r>
              <a:rPr lang="en-US" dirty="0" smtClean="0"/>
              <a:t>Better Maintainability 	(Less Cost)</a:t>
            </a:r>
          </a:p>
          <a:p>
            <a:r>
              <a:rPr lang="en-US" dirty="0" smtClean="0"/>
              <a:t>Better Testability 	(Less Cost)</a:t>
            </a:r>
          </a:p>
          <a:p>
            <a:r>
              <a:rPr lang="en-US" b="1" dirty="0" smtClean="0"/>
              <a:t>Less Risk			(Less Cost)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F2A9A3-B3D8-4F7C-850B-9EEF480E8C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F2A9A3-B3D8-4F7C-850B-9EEF480E8C0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7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Source 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on-</a:t>
            </a:r>
            <a:r>
              <a:rPr lang="en-US" dirty="0" err="1" smtClean="0"/>
              <a:t>premesis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Perforce (free for small teams)</a:t>
            </a:r>
          </a:p>
          <a:p>
            <a:pPr lvl="1"/>
            <a:r>
              <a:rPr lang="en-US" dirty="0" smtClean="0"/>
              <a:t>Subversion (Open Source)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Free Hosted (look at terms):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err="1" smtClean="0"/>
              <a:t>bitbucket</a:t>
            </a:r>
            <a:endParaRPr lang="en-US" dirty="0" smtClean="0"/>
          </a:p>
          <a:p>
            <a:pPr lvl="1"/>
            <a:r>
              <a:rPr lang="en-US" dirty="0" err="1" smtClean="0"/>
              <a:t>Assembla</a:t>
            </a:r>
            <a:endParaRPr lang="en-US" dirty="0" smtClean="0"/>
          </a:p>
          <a:p>
            <a:pPr lvl="1"/>
            <a:r>
              <a:rPr lang="en-US" dirty="0" err="1" smtClean="0"/>
              <a:t>Unfuddle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F2A9A3-B3D8-4F7C-850B-9EEF480E8C0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2430463" y="2130425"/>
            <a:ext cx="6103937" cy="1470025"/>
          </a:xfrm>
        </p:spPr>
        <p:txBody>
          <a:bodyPr/>
          <a:lstStyle/>
          <a:p>
            <a:r>
              <a:rPr lang="en-US" dirty="0" smtClean="0"/>
              <a:t>Separating Logic and UI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0463" y="3886200"/>
            <a:ext cx="6103937" cy="17526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Jeff Lefebvre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Embarcadero MVP, TP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@</a:t>
            </a:r>
            <a:r>
              <a:rPr lang="en-US" sz="2400" dirty="0" err="1" smtClean="0"/>
              <a:t>PascalCoder</a:t>
            </a:r>
            <a:r>
              <a:rPr lang="en-US" sz="2400" dirty="0" smtClean="0"/>
              <a:t> @</a:t>
            </a:r>
            <a:r>
              <a:rPr lang="en-US" sz="2400" dirty="0" err="1" smtClean="0"/>
              <a:t>DelphiTips</a:t>
            </a:r>
            <a:endParaRPr lang="en-US" sz="24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KiwiStamp.ca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http://LinkedIn/in/JeffLefebvre</a:t>
            </a:r>
          </a:p>
          <a:p>
            <a:pPr fontAlgn="auto">
              <a:spcAft>
                <a:spcPts val="0"/>
              </a:spcAft>
              <a:defRPr/>
            </a:pPr>
            <a:endParaRPr lang="en-US" sz="2400" dirty="0"/>
          </a:p>
        </p:txBody>
      </p:sp>
      <p:pic>
        <p:nvPicPr>
          <p:cNvPr id="6" name="Picture 7" descr="http://delphi.org/mvp/logo/pngs/MVP_Logo_200x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63" y="512214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http://tp.embarcadero.com/images/partner_technology_m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5924550"/>
            <a:ext cx="2857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4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BT Sales Meeting Template 2012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coderage8_4x3</Template>
  <TotalTime>332</TotalTime>
  <Words>100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Arial</vt:lpstr>
      <vt:lpstr>Maiandra GD</vt:lpstr>
      <vt:lpstr>EMBT Sales Meeting Template 2012_v1</vt:lpstr>
      <vt:lpstr>Separating Logic and UI</vt:lpstr>
      <vt:lpstr>A Successful Long-term Application</vt:lpstr>
      <vt:lpstr>Risk</vt:lpstr>
      <vt:lpstr>What does Seperating UI and Logic Do?</vt:lpstr>
      <vt:lpstr>Demo</vt:lpstr>
      <vt:lpstr>Other Source Control Systems</vt:lpstr>
      <vt:lpstr>Separating Logic and UI</vt:lpstr>
    </vt:vector>
  </TitlesOfParts>
  <Company>Embarcadero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Seperating Logic and UI</dc:title>
  <dc:creator>thestamp@gmail.com</dc:creator>
  <cp:lastModifiedBy>thestamp@gmail.com</cp:lastModifiedBy>
  <cp:revision>6</cp:revision>
  <dcterms:created xsi:type="dcterms:W3CDTF">2013-10-07T00:51:12Z</dcterms:created>
  <dcterms:modified xsi:type="dcterms:W3CDTF">2013-10-07T06:23:43Z</dcterms:modified>
</cp:coreProperties>
</file>