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3"/>
  </p:notesMasterIdLst>
  <p:sldIdLst>
    <p:sldId id="257" r:id="rId3"/>
    <p:sldId id="399" r:id="rId4"/>
    <p:sldId id="400" r:id="rId5"/>
    <p:sldId id="401" r:id="rId6"/>
    <p:sldId id="411" r:id="rId7"/>
    <p:sldId id="402" r:id="rId8"/>
    <p:sldId id="404" r:id="rId9"/>
    <p:sldId id="403" r:id="rId10"/>
    <p:sldId id="408" r:id="rId11"/>
    <p:sldId id="409" r:id="rId12"/>
    <p:sldId id="405" r:id="rId13"/>
    <p:sldId id="406" r:id="rId14"/>
    <p:sldId id="410" r:id="rId15"/>
    <p:sldId id="407" r:id="rId16"/>
    <p:sldId id="412" r:id="rId17"/>
    <p:sldId id="413" r:id="rId18"/>
    <p:sldId id="414" r:id="rId19"/>
    <p:sldId id="415" r:id="rId20"/>
    <p:sldId id="416"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rad Smreteab Mebrahtu" initials="MSM" lastIdx="1" clrIdx="0">
    <p:extLst>
      <p:ext uri="{19B8F6BF-5375-455C-9EA6-DF929625EA0E}">
        <p15:presenceInfo xmlns:p15="http://schemas.microsoft.com/office/powerpoint/2012/main" userId="Murad Smreteab Mebraht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968" autoAdjust="0"/>
  </p:normalViewPr>
  <p:slideViewPr>
    <p:cSldViewPr snapToGrid="0">
      <p:cViewPr varScale="1">
        <p:scale>
          <a:sx n="99" d="100"/>
          <a:sy n="99" d="100"/>
        </p:scale>
        <p:origin x="31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38A5B3-266D-4017-8211-C843EBCC2A1C}" type="datetimeFigureOut">
              <a:rPr lang="en-US" smtClean="0"/>
              <a:t>5/14/2021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20BAB3-8183-4907-A0BD-0B53474031E0}" type="slidenum">
              <a:rPr lang="en-US" smtClean="0"/>
              <a:t>‹#›</a:t>
            </a:fld>
            <a:endParaRPr lang="en-US"/>
          </a:p>
        </p:txBody>
      </p:sp>
    </p:spTree>
    <p:extLst>
      <p:ext uri="{BB962C8B-B14F-4D97-AF65-F5344CB8AC3E}">
        <p14:creationId xmlns:p14="http://schemas.microsoft.com/office/powerpoint/2010/main" val="3785504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20BAB3-8183-4907-A0BD-0B53474031E0}" type="slidenum">
              <a:rPr lang="en-US" smtClean="0"/>
              <a:t>10</a:t>
            </a:fld>
            <a:endParaRPr lang="en-US"/>
          </a:p>
        </p:txBody>
      </p:sp>
    </p:spTree>
    <p:extLst>
      <p:ext uri="{BB962C8B-B14F-4D97-AF65-F5344CB8AC3E}">
        <p14:creationId xmlns:p14="http://schemas.microsoft.com/office/powerpoint/2010/main" val="3603949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20BAB3-8183-4907-A0BD-0B53474031E0}" type="slidenum">
              <a:rPr lang="en-US" smtClean="0"/>
              <a:t>11</a:t>
            </a:fld>
            <a:endParaRPr lang="en-US"/>
          </a:p>
        </p:txBody>
      </p:sp>
    </p:spTree>
    <p:extLst>
      <p:ext uri="{BB962C8B-B14F-4D97-AF65-F5344CB8AC3E}">
        <p14:creationId xmlns:p14="http://schemas.microsoft.com/office/powerpoint/2010/main" val="125114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20BAB3-8183-4907-A0BD-0B53474031E0}" type="slidenum">
              <a:rPr lang="en-US" smtClean="0"/>
              <a:t>12</a:t>
            </a:fld>
            <a:endParaRPr lang="en-US"/>
          </a:p>
        </p:txBody>
      </p:sp>
    </p:spTree>
    <p:extLst>
      <p:ext uri="{BB962C8B-B14F-4D97-AF65-F5344CB8AC3E}">
        <p14:creationId xmlns:p14="http://schemas.microsoft.com/office/powerpoint/2010/main" val="1703950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20BAB3-8183-4907-A0BD-0B53474031E0}" type="slidenum">
              <a:rPr lang="en-US" smtClean="0"/>
              <a:t>13</a:t>
            </a:fld>
            <a:endParaRPr lang="en-US"/>
          </a:p>
        </p:txBody>
      </p:sp>
    </p:spTree>
    <p:extLst>
      <p:ext uri="{BB962C8B-B14F-4D97-AF65-F5344CB8AC3E}">
        <p14:creationId xmlns:p14="http://schemas.microsoft.com/office/powerpoint/2010/main" val="3962439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20BAB3-8183-4907-A0BD-0B53474031E0}" type="slidenum">
              <a:rPr lang="en-US" smtClean="0"/>
              <a:t>14</a:t>
            </a:fld>
            <a:endParaRPr lang="en-US"/>
          </a:p>
        </p:txBody>
      </p:sp>
    </p:spTree>
    <p:extLst>
      <p:ext uri="{BB962C8B-B14F-4D97-AF65-F5344CB8AC3E}">
        <p14:creationId xmlns:p14="http://schemas.microsoft.com/office/powerpoint/2010/main" val="3924691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20BAB3-8183-4907-A0BD-0B53474031E0}" type="slidenum">
              <a:rPr lang="en-US" smtClean="0"/>
              <a:t>15</a:t>
            </a:fld>
            <a:endParaRPr lang="en-US"/>
          </a:p>
        </p:txBody>
      </p:sp>
    </p:spTree>
    <p:extLst>
      <p:ext uri="{BB962C8B-B14F-4D97-AF65-F5344CB8AC3E}">
        <p14:creationId xmlns:p14="http://schemas.microsoft.com/office/powerpoint/2010/main" val="480048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20BAB3-8183-4907-A0BD-0B53474031E0}" type="slidenum">
              <a:rPr lang="en-US" smtClean="0"/>
              <a:t>16</a:t>
            </a:fld>
            <a:endParaRPr lang="en-US"/>
          </a:p>
        </p:txBody>
      </p:sp>
    </p:spTree>
    <p:extLst>
      <p:ext uri="{BB962C8B-B14F-4D97-AF65-F5344CB8AC3E}">
        <p14:creationId xmlns:p14="http://schemas.microsoft.com/office/powerpoint/2010/main" val="745742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20BAB3-8183-4907-A0BD-0B53474031E0}" type="slidenum">
              <a:rPr lang="en-US" smtClean="0"/>
              <a:t>17</a:t>
            </a:fld>
            <a:endParaRPr lang="en-US"/>
          </a:p>
        </p:txBody>
      </p:sp>
    </p:spTree>
    <p:extLst>
      <p:ext uri="{BB962C8B-B14F-4D97-AF65-F5344CB8AC3E}">
        <p14:creationId xmlns:p14="http://schemas.microsoft.com/office/powerpoint/2010/main" val="20118224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20BAB3-8183-4907-A0BD-0B53474031E0}" type="slidenum">
              <a:rPr lang="en-US" smtClean="0"/>
              <a:t>18</a:t>
            </a:fld>
            <a:endParaRPr lang="en-US"/>
          </a:p>
        </p:txBody>
      </p:sp>
    </p:spTree>
    <p:extLst>
      <p:ext uri="{BB962C8B-B14F-4D97-AF65-F5344CB8AC3E}">
        <p14:creationId xmlns:p14="http://schemas.microsoft.com/office/powerpoint/2010/main" val="4269414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20BAB3-8183-4907-A0BD-0B53474031E0}" type="slidenum">
              <a:rPr lang="en-US" smtClean="0"/>
              <a:t>19</a:t>
            </a:fld>
            <a:endParaRPr lang="en-US"/>
          </a:p>
        </p:txBody>
      </p:sp>
    </p:spTree>
    <p:extLst>
      <p:ext uri="{BB962C8B-B14F-4D97-AF65-F5344CB8AC3E}">
        <p14:creationId xmlns:p14="http://schemas.microsoft.com/office/powerpoint/2010/main" val="1013052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20BAB3-8183-4907-A0BD-0B53474031E0}" type="slidenum">
              <a:rPr lang="en-US" smtClean="0"/>
              <a:t>2</a:t>
            </a:fld>
            <a:endParaRPr lang="en-US"/>
          </a:p>
        </p:txBody>
      </p:sp>
    </p:spTree>
    <p:extLst>
      <p:ext uri="{BB962C8B-B14F-4D97-AF65-F5344CB8AC3E}">
        <p14:creationId xmlns:p14="http://schemas.microsoft.com/office/powerpoint/2010/main" val="30007600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3" name="Google Shape;53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20BAB3-8183-4907-A0BD-0B53474031E0}" type="slidenum">
              <a:rPr lang="en-US" smtClean="0"/>
              <a:t>3</a:t>
            </a:fld>
            <a:endParaRPr lang="en-US"/>
          </a:p>
        </p:txBody>
      </p:sp>
    </p:spTree>
    <p:extLst>
      <p:ext uri="{BB962C8B-B14F-4D97-AF65-F5344CB8AC3E}">
        <p14:creationId xmlns:p14="http://schemas.microsoft.com/office/powerpoint/2010/main" val="709596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20BAB3-8183-4907-A0BD-0B53474031E0}" type="slidenum">
              <a:rPr lang="en-US" smtClean="0"/>
              <a:t>4</a:t>
            </a:fld>
            <a:endParaRPr lang="en-US"/>
          </a:p>
        </p:txBody>
      </p:sp>
    </p:spTree>
    <p:extLst>
      <p:ext uri="{BB962C8B-B14F-4D97-AF65-F5344CB8AC3E}">
        <p14:creationId xmlns:p14="http://schemas.microsoft.com/office/powerpoint/2010/main" val="3987279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20BAB3-8183-4907-A0BD-0B53474031E0}" type="slidenum">
              <a:rPr lang="en-US" smtClean="0"/>
              <a:t>5</a:t>
            </a:fld>
            <a:endParaRPr lang="en-US"/>
          </a:p>
        </p:txBody>
      </p:sp>
    </p:spTree>
    <p:extLst>
      <p:ext uri="{BB962C8B-B14F-4D97-AF65-F5344CB8AC3E}">
        <p14:creationId xmlns:p14="http://schemas.microsoft.com/office/powerpoint/2010/main" val="4104377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20BAB3-8183-4907-A0BD-0B53474031E0}" type="slidenum">
              <a:rPr lang="en-US" smtClean="0"/>
              <a:t>6</a:t>
            </a:fld>
            <a:endParaRPr lang="en-US"/>
          </a:p>
        </p:txBody>
      </p:sp>
    </p:spTree>
    <p:extLst>
      <p:ext uri="{BB962C8B-B14F-4D97-AF65-F5344CB8AC3E}">
        <p14:creationId xmlns:p14="http://schemas.microsoft.com/office/powerpoint/2010/main" val="2337265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t>
            </a:r>
            <a:endParaRPr lang="en-US" dirty="0"/>
          </a:p>
        </p:txBody>
      </p:sp>
      <p:sp>
        <p:nvSpPr>
          <p:cNvPr id="4" name="Slide Number Placeholder 3"/>
          <p:cNvSpPr>
            <a:spLocks noGrp="1"/>
          </p:cNvSpPr>
          <p:nvPr>
            <p:ph type="sldNum" sz="quarter" idx="5"/>
          </p:nvPr>
        </p:nvSpPr>
        <p:spPr/>
        <p:txBody>
          <a:bodyPr/>
          <a:lstStyle/>
          <a:p>
            <a:fld id="{9520BAB3-8183-4907-A0BD-0B53474031E0}" type="slidenum">
              <a:rPr lang="en-US" smtClean="0"/>
              <a:t>7</a:t>
            </a:fld>
            <a:endParaRPr lang="en-US"/>
          </a:p>
        </p:txBody>
      </p:sp>
    </p:spTree>
    <p:extLst>
      <p:ext uri="{BB962C8B-B14F-4D97-AF65-F5344CB8AC3E}">
        <p14:creationId xmlns:p14="http://schemas.microsoft.com/office/powerpoint/2010/main" val="83362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20BAB3-8183-4907-A0BD-0B53474031E0}" type="slidenum">
              <a:rPr lang="en-US" smtClean="0"/>
              <a:t>8</a:t>
            </a:fld>
            <a:endParaRPr lang="en-US"/>
          </a:p>
        </p:txBody>
      </p:sp>
    </p:spTree>
    <p:extLst>
      <p:ext uri="{BB962C8B-B14F-4D97-AF65-F5344CB8AC3E}">
        <p14:creationId xmlns:p14="http://schemas.microsoft.com/office/powerpoint/2010/main" val="3208241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20BAB3-8183-4907-A0BD-0B53474031E0}" type="slidenum">
              <a:rPr lang="en-US" smtClean="0"/>
              <a:t>9</a:t>
            </a:fld>
            <a:endParaRPr lang="en-US"/>
          </a:p>
        </p:txBody>
      </p:sp>
    </p:spTree>
    <p:extLst>
      <p:ext uri="{BB962C8B-B14F-4D97-AF65-F5344CB8AC3E}">
        <p14:creationId xmlns:p14="http://schemas.microsoft.com/office/powerpoint/2010/main" val="506194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9D7C0-3123-44B2-8354-BB319970FB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5799E8-2D00-4397-B74C-A35C4187EB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BACC3C-71A1-43E9-9F39-7D96E663F15C}"/>
              </a:ext>
            </a:extLst>
          </p:cNvPr>
          <p:cNvSpPr>
            <a:spLocks noGrp="1"/>
          </p:cNvSpPr>
          <p:nvPr>
            <p:ph type="dt" sz="half" idx="10"/>
          </p:nvPr>
        </p:nvSpPr>
        <p:spPr/>
        <p:txBody>
          <a:bodyPr/>
          <a:lstStyle/>
          <a:p>
            <a:fld id="{01547BE3-D88D-4BB0-A174-6A45ACEADAC9}" type="datetimeFigureOut">
              <a:rPr lang="en-US" smtClean="0"/>
              <a:t>5/14/2021</a:t>
            </a:fld>
            <a:endParaRPr lang="en-US"/>
          </a:p>
        </p:txBody>
      </p:sp>
      <p:sp>
        <p:nvSpPr>
          <p:cNvPr id="5" name="Footer Placeholder 4">
            <a:extLst>
              <a:ext uri="{FF2B5EF4-FFF2-40B4-BE49-F238E27FC236}">
                <a16:creationId xmlns:a16="http://schemas.microsoft.com/office/drawing/2014/main" id="{C426E2BB-1BBF-43A6-8B7C-818E3084CD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CA04D9-3253-4A31-938E-AB2F53EA8F79}"/>
              </a:ext>
            </a:extLst>
          </p:cNvPr>
          <p:cNvSpPr>
            <a:spLocks noGrp="1"/>
          </p:cNvSpPr>
          <p:nvPr>
            <p:ph type="sldNum" sz="quarter" idx="12"/>
          </p:nvPr>
        </p:nvSpPr>
        <p:spPr/>
        <p:txBody>
          <a:bodyPr/>
          <a:lstStyle/>
          <a:p>
            <a:fld id="{7349EB97-E812-428E-ACC7-097C6EE55A9B}" type="slidenum">
              <a:rPr lang="en-US" smtClean="0"/>
              <a:t>‹#›</a:t>
            </a:fld>
            <a:endParaRPr lang="en-US"/>
          </a:p>
        </p:txBody>
      </p:sp>
    </p:spTree>
    <p:extLst>
      <p:ext uri="{BB962C8B-B14F-4D97-AF65-F5344CB8AC3E}">
        <p14:creationId xmlns:p14="http://schemas.microsoft.com/office/powerpoint/2010/main" val="4163812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244FD-F459-4DF2-B859-AB938E9CC3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B048B1-DFD0-4A0D-BD61-C8DE73E4AD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5F4264-BC26-4F7E-B564-D9B50E5B0E56}"/>
              </a:ext>
            </a:extLst>
          </p:cNvPr>
          <p:cNvSpPr>
            <a:spLocks noGrp="1"/>
          </p:cNvSpPr>
          <p:nvPr>
            <p:ph type="dt" sz="half" idx="10"/>
          </p:nvPr>
        </p:nvSpPr>
        <p:spPr/>
        <p:txBody>
          <a:bodyPr/>
          <a:lstStyle/>
          <a:p>
            <a:fld id="{01547BE3-D88D-4BB0-A174-6A45ACEADAC9}" type="datetimeFigureOut">
              <a:rPr lang="en-US" smtClean="0"/>
              <a:t>5/14/2021</a:t>
            </a:fld>
            <a:endParaRPr lang="en-US"/>
          </a:p>
        </p:txBody>
      </p:sp>
      <p:sp>
        <p:nvSpPr>
          <p:cNvPr id="5" name="Footer Placeholder 4">
            <a:extLst>
              <a:ext uri="{FF2B5EF4-FFF2-40B4-BE49-F238E27FC236}">
                <a16:creationId xmlns:a16="http://schemas.microsoft.com/office/drawing/2014/main" id="{FDE3ADBB-06F1-4AD1-9322-684F7D864B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988802-0204-4ADA-905F-65DA4E5B6721}"/>
              </a:ext>
            </a:extLst>
          </p:cNvPr>
          <p:cNvSpPr>
            <a:spLocks noGrp="1"/>
          </p:cNvSpPr>
          <p:nvPr>
            <p:ph type="sldNum" sz="quarter" idx="12"/>
          </p:nvPr>
        </p:nvSpPr>
        <p:spPr/>
        <p:txBody>
          <a:bodyPr/>
          <a:lstStyle/>
          <a:p>
            <a:fld id="{7349EB97-E812-428E-ACC7-097C6EE55A9B}" type="slidenum">
              <a:rPr lang="en-US" smtClean="0"/>
              <a:t>‹#›</a:t>
            </a:fld>
            <a:endParaRPr lang="en-US"/>
          </a:p>
        </p:txBody>
      </p:sp>
    </p:spTree>
    <p:extLst>
      <p:ext uri="{BB962C8B-B14F-4D97-AF65-F5344CB8AC3E}">
        <p14:creationId xmlns:p14="http://schemas.microsoft.com/office/powerpoint/2010/main" val="3648355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D3C026-DD36-450B-AE50-A71D231166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15A088-04F6-4C69-8644-190B4660AB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421569-5C73-47BF-9334-EFB528B0EEE2}"/>
              </a:ext>
            </a:extLst>
          </p:cNvPr>
          <p:cNvSpPr>
            <a:spLocks noGrp="1"/>
          </p:cNvSpPr>
          <p:nvPr>
            <p:ph type="dt" sz="half" idx="10"/>
          </p:nvPr>
        </p:nvSpPr>
        <p:spPr/>
        <p:txBody>
          <a:bodyPr/>
          <a:lstStyle/>
          <a:p>
            <a:fld id="{01547BE3-D88D-4BB0-A174-6A45ACEADAC9}" type="datetimeFigureOut">
              <a:rPr lang="en-US" smtClean="0"/>
              <a:t>5/14/2021</a:t>
            </a:fld>
            <a:endParaRPr lang="en-US"/>
          </a:p>
        </p:txBody>
      </p:sp>
      <p:sp>
        <p:nvSpPr>
          <p:cNvPr id="5" name="Footer Placeholder 4">
            <a:extLst>
              <a:ext uri="{FF2B5EF4-FFF2-40B4-BE49-F238E27FC236}">
                <a16:creationId xmlns:a16="http://schemas.microsoft.com/office/drawing/2014/main" id="{EF13912E-15F4-4EC9-9C15-5E1CF9582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2EFA70-E362-43C4-B99C-0347F946935A}"/>
              </a:ext>
            </a:extLst>
          </p:cNvPr>
          <p:cNvSpPr>
            <a:spLocks noGrp="1"/>
          </p:cNvSpPr>
          <p:nvPr>
            <p:ph type="sldNum" sz="quarter" idx="12"/>
          </p:nvPr>
        </p:nvSpPr>
        <p:spPr/>
        <p:txBody>
          <a:bodyPr/>
          <a:lstStyle/>
          <a:p>
            <a:fld id="{7349EB97-E812-428E-ACC7-097C6EE55A9B}" type="slidenum">
              <a:rPr lang="en-US" smtClean="0"/>
              <a:t>‹#›</a:t>
            </a:fld>
            <a:endParaRPr lang="en-US"/>
          </a:p>
        </p:txBody>
      </p:sp>
    </p:spTree>
    <p:extLst>
      <p:ext uri="{BB962C8B-B14F-4D97-AF65-F5344CB8AC3E}">
        <p14:creationId xmlns:p14="http://schemas.microsoft.com/office/powerpoint/2010/main" val="1934646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Nega">
  <p:cSld name="Title Slide Nega">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1524000" y="2676525"/>
            <a:ext cx="9144000" cy="17145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Clr>
                <a:schemeClr val="dk2"/>
              </a:buClr>
              <a:buSzPts val="6000"/>
              <a:buFont typeface="Arial"/>
              <a:buNone/>
              <a:defRPr sz="6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524000" y="4429125"/>
            <a:ext cx="9144000" cy="1247775"/>
          </a:xfrm>
          <a:prstGeom prst="rect">
            <a:avLst/>
          </a:prstGeom>
          <a:noFill/>
          <a:ln>
            <a:noFill/>
          </a:ln>
        </p:spPr>
        <p:txBody>
          <a:bodyPr spcFirstLastPara="1" wrap="square" lIns="0" tIns="0" rIns="0" bIns="0" anchor="t" anchorCtr="0">
            <a:noAutofit/>
          </a:bodyPr>
          <a:lstStyle>
            <a:lvl1pPr lvl="0" algn="ctr">
              <a:lnSpc>
                <a:spcPct val="80000"/>
              </a:lnSpc>
              <a:spcBef>
                <a:spcPts val="0"/>
              </a:spcBef>
              <a:spcAft>
                <a:spcPts val="0"/>
              </a:spcAft>
              <a:buClr>
                <a:schemeClr val="lt2"/>
              </a:buClr>
              <a:buSzPts val="3800"/>
              <a:buNone/>
              <a:defRPr sz="3800">
                <a:solidFill>
                  <a:schemeClr val="lt2"/>
                </a:solidFill>
              </a:defRPr>
            </a:lvl1pPr>
            <a:lvl2pPr lvl="1" algn="ctr">
              <a:lnSpc>
                <a:spcPct val="100000"/>
              </a:lnSpc>
              <a:spcBef>
                <a:spcPts val="400"/>
              </a:spcBef>
              <a:spcAft>
                <a:spcPts val="0"/>
              </a:spcAft>
              <a:buClr>
                <a:schemeClr val="dk1"/>
              </a:buClr>
              <a:buSzPts val="2000"/>
              <a:buNone/>
              <a:defRPr sz="2000"/>
            </a:lvl2pPr>
            <a:lvl3pPr lvl="2" algn="ctr">
              <a:lnSpc>
                <a:spcPct val="100000"/>
              </a:lnSpc>
              <a:spcBef>
                <a:spcPts val="400"/>
              </a:spcBef>
              <a:spcAft>
                <a:spcPts val="0"/>
              </a:spcAft>
              <a:buClr>
                <a:schemeClr val="dk1"/>
              </a:buClr>
              <a:buSzPts val="1800"/>
              <a:buNone/>
              <a:defRPr sz="1800"/>
            </a:lvl3pPr>
            <a:lvl4pPr lvl="3" algn="ctr">
              <a:lnSpc>
                <a:spcPct val="100000"/>
              </a:lnSpc>
              <a:spcBef>
                <a:spcPts val="400"/>
              </a:spcBef>
              <a:spcAft>
                <a:spcPts val="0"/>
              </a:spcAft>
              <a:buClr>
                <a:schemeClr val="dk1"/>
              </a:buClr>
              <a:buSzPts val="1600"/>
              <a:buNone/>
              <a:defRPr sz="1600"/>
            </a:lvl4pPr>
            <a:lvl5pPr lvl="4" algn="ctr">
              <a:lnSpc>
                <a:spcPct val="100000"/>
              </a:lnSpc>
              <a:spcBef>
                <a:spcPts val="4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2"/>
          <p:cNvSpPr txBox="1">
            <a:spLocks noGrp="1"/>
          </p:cNvSpPr>
          <p:nvPr>
            <p:ph type="body" idx="2"/>
          </p:nvPr>
        </p:nvSpPr>
        <p:spPr>
          <a:xfrm>
            <a:off x="3714750" y="6162674"/>
            <a:ext cx="4772025" cy="314325"/>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2"/>
              </a:buClr>
              <a:buSzPts val="1350"/>
              <a:buNone/>
              <a:defRPr sz="1350" cap="none">
                <a:solidFill>
                  <a:schemeClr val="lt2"/>
                </a:solidFill>
              </a:defRPr>
            </a:lvl1pPr>
            <a:lvl2pPr marL="914400" lvl="1" indent="-346075" algn="ctr">
              <a:lnSpc>
                <a:spcPct val="100000"/>
              </a:lnSpc>
              <a:spcBef>
                <a:spcPts val="400"/>
              </a:spcBef>
              <a:spcAft>
                <a:spcPts val="0"/>
              </a:spcAft>
              <a:buClr>
                <a:schemeClr val="dk1"/>
              </a:buClr>
              <a:buSzPts val="1850"/>
              <a:buChar char="•"/>
              <a:defRPr/>
            </a:lvl2pPr>
            <a:lvl3pPr marL="1371600" lvl="2" indent="-330200" algn="ctr">
              <a:lnSpc>
                <a:spcPct val="100000"/>
              </a:lnSpc>
              <a:spcBef>
                <a:spcPts val="400"/>
              </a:spcBef>
              <a:spcAft>
                <a:spcPts val="0"/>
              </a:spcAft>
              <a:buClr>
                <a:schemeClr val="dk1"/>
              </a:buClr>
              <a:buSzPts val="1600"/>
              <a:buChar char="•"/>
              <a:defRPr/>
            </a:lvl3pPr>
            <a:lvl4pPr marL="1828800" lvl="3" indent="-330200" algn="ctr">
              <a:lnSpc>
                <a:spcPct val="100000"/>
              </a:lnSpc>
              <a:spcBef>
                <a:spcPts val="400"/>
              </a:spcBef>
              <a:spcAft>
                <a:spcPts val="0"/>
              </a:spcAft>
              <a:buClr>
                <a:schemeClr val="dk1"/>
              </a:buClr>
              <a:buSzPts val="1600"/>
              <a:buChar char="•"/>
              <a:defRPr/>
            </a:lvl4pPr>
            <a:lvl5pPr marL="2286000" lvl="4" indent="-330200" algn="ctr">
              <a:lnSpc>
                <a:spcPct val="100000"/>
              </a:lnSpc>
              <a:spcBef>
                <a:spcPts val="400"/>
              </a:spcBef>
              <a:spcAft>
                <a:spcPts val="0"/>
              </a:spcAft>
              <a:buClr>
                <a:schemeClr val="dk1"/>
              </a:buClr>
              <a:buSzPts val="16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0" name="Google Shape;20;p2"/>
          <p:cNvCxnSpPr/>
          <p:nvPr/>
        </p:nvCxnSpPr>
        <p:spPr>
          <a:xfrm>
            <a:off x="5181600" y="2752725"/>
            <a:ext cx="1809750" cy="0"/>
          </a:xfrm>
          <a:prstGeom prst="straightConnector1">
            <a:avLst/>
          </a:prstGeom>
          <a:noFill/>
          <a:ln w="12700" cap="flat" cmpd="sng">
            <a:solidFill>
              <a:srgbClr val="FFFFFF"/>
            </a:solidFill>
            <a:prstDash val="solid"/>
            <a:miter lim="800000"/>
            <a:headEnd type="none" w="sm" len="sm"/>
            <a:tailEnd type="none" w="sm" len="sm"/>
          </a:ln>
        </p:spPr>
      </p:cxnSp>
      <p:pic>
        <p:nvPicPr>
          <p:cNvPr id="21" name="Google Shape;21;p2"/>
          <p:cNvPicPr preferRelativeResize="0"/>
          <p:nvPr/>
        </p:nvPicPr>
        <p:blipFill rotWithShape="1">
          <a:blip r:embed="rId2">
            <a:alphaModFix/>
          </a:blip>
          <a:srcRect/>
          <a:stretch/>
        </p:blipFill>
        <p:spPr>
          <a:xfrm>
            <a:off x="804824" y="654528"/>
            <a:ext cx="3540072" cy="774496"/>
          </a:xfrm>
          <a:prstGeom prst="rect">
            <a:avLst/>
          </a:prstGeom>
          <a:noFill/>
          <a:ln>
            <a:noFill/>
          </a:ln>
        </p:spPr>
      </p:pic>
    </p:spTree>
    <p:extLst>
      <p:ext uri="{BB962C8B-B14F-4D97-AF65-F5344CB8AC3E}">
        <p14:creationId xmlns:p14="http://schemas.microsoft.com/office/powerpoint/2010/main" val="3992605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Nega">
  <p:cSld name="Title Slide Nega">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1524000" y="2676525"/>
            <a:ext cx="9144000" cy="17145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Clr>
                <a:schemeClr val="dk2"/>
              </a:buClr>
              <a:buSzPts val="6000"/>
              <a:buFont typeface="Arial"/>
              <a:buNone/>
              <a:defRPr sz="6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524000" y="4429125"/>
            <a:ext cx="9144000" cy="1247775"/>
          </a:xfrm>
          <a:prstGeom prst="rect">
            <a:avLst/>
          </a:prstGeom>
          <a:noFill/>
          <a:ln>
            <a:noFill/>
          </a:ln>
        </p:spPr>
        <p:txBody>
          <a:bodyPr spcFirstLastPara="1" wrap="square" lIns="0" tIns="0" rIns="0" bIns="0" anchor="t" anchorCtr="0">
            <a:noAutofit/>
          </a:bodyPr>
          <a:lstStyle>
            <a:lvl1pPr lvl="0" algn="ctr">
              <a:lnSpc>
                <a:spcPct val="80000"/>
              </a:lnSpc>
              <a:spcBef>
                <a:spcPts val="0"/>
              </a:spcBef>
              <a:spcAft>
                <a:spcPts val="0"/>
              </a:spcAft>
              <a:buClr>
                <a:schemeClr val="lt2"/>
              </a:buClr>
              <a:buSzPts val="3800"/>
              <a:buNone/>
              <a:defRPr sz="3800">
                <a:solidFill>
                  <a:schemeClr val="lt2"/>
                </a:solidFill>
              </a:defRPr>
            </a:lvl1pPr>
            <a:lvl2pPr lvl="1" algn="ctr">
              <a:lnSpc>
                <a:spcPct val="100000"/>
              </a:lnSpc>
              <a:spcBef>
                <a:spcPts val="400"/>
              </a:spcBef>
              <a:spcAft>
                <a:spcPts val="0"/>
              </a:spcAft>
              <a:buClr>
                <a:schemeClr val="dk1"/>
              </a:buClr>
              <a:buSzPts val="2000"/>
              <a:buNone/>
              <a:defRPr sz="2000"/>
            </a:lvl2pPr>
            <a:lvl3pPr lvl="2" algn="ctr">
              <a:lnSpc>
                <a:spcPct val="100000"/>
              </a:lnSpc>
              <a:spcBef>
                <a:spcPts val="400"/>
              </a:spcBef>
              <a:spcAft>
                <a:spcPts val="0"/>
              </a:spcAft>
              <a:buClr>
                <a:schemeClr val="dk1"/>
              </a:buClr>
              <a:buSzPts val="1800"/>
              <a:buNone/>
              <a:defRPr sz="1800"/>
            </a:lvl3pPr>
            <a:lvl4pPr lvl="3" algn="ctr">
              <a:lnSpc>
                <a:spcPct val="100000"/>
              </a:lnSpc>
              <a:spcBef>
                <a:spcPts val="400"/>
              </a:spcBef>
              <a:spcAft>
                <a:spcPts val="0"/>
              </a:spcAft>
              <a:buClr>
                <a:schemeClr val="dk1"/>
              </a:buClr>
              <a:buSzPts val="1600"/>
              <a:buNone/>
              <a:defRPr sz="1600"/>
            </a:lvl4pPr>
            <a:lvl5pPr lvl="4" algn="ctr">
              <a:lnSpc>
                <a:spcPct val="100000"/>
              </a:lnSpc>
              <a:spcBef>
                <a:spcPts val="4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2"/>
          <p:cNvSpPr txBox="1">
            <a:spLocks noGrp="1"/>
          </p:cNvSpPr>
          <p:nvPr>
            <p:ph type="body" idx="2"/>
          </p:nvPr>
        </p:nvSpPr>
        <p:spPr>
          <a:xfrm>
            <a:off x="3714750" y="6162674"/>
            <a:ext cx="4772025" cy="314325"/>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2"/>
              </a:buClr>
              <a:buSzPts val="1350"/>
              <a:buNone/>
              <a:defRPr sz="1350" cap="none">
                <a:solidFill>
                  <a:schemeClr val="lt2"/>
                </a:solidFill>
              </a:defRPr>
            </a:lvl1pPr>
            <a:lvl2pPr marL="914400" lvl="1" indent="-346075" algn="ctr">
              <a:lnSpc>
                <a:spcPct val="100000"/>
              </a:lnSpc>
              <a:spcBef>
                <a:spcPts val="400"/>
              </a:spcBef>
              <a:spcAft>
                <a:spcPts val="0"/>
              </a:spcAft>
              <a:buClr>
                <a:schemeClr val="dk1"/>
              </a:buClr>
              <a:buSzPts val="1850"/>
              <a:buChar char="•"/>
              <a:defRPr/>
            </a:lvl2pPr>
            <a:lvl3pPr marL="1371600" lvl="2" indent="-330200" algn="ctr">
              <a:lnSpc>
                <a:spcPct val="100000"/>
              </a:lnSpc>
              <a:spcBef>
                <a:spcPts val="400"/>
              </a:spcBef>
              <a:spcAft>
                <a:spcPts val="0"/>
              </a:spcAft>
              <a:buClr>
                <a:schemeClr val="dk1"/>
              </a:buClr>
              <a:buSzPts val="1600"/>
              <a:buChar char="•"/>
              <a:defRPr/>
            </a:lvl3pPr>
            <a:lvl4pPr marL="1828800" lvl="3" indent="-330200" algn="ctr">
              <a:lnSpc>
                <a:spcPct val="100000"/>
              </a:lnSpc>
              <a:spcBef>
                <a:spcPts val="400"/>
              </a:spcBef>
              <a:spcAft>
                <a:spcPts val="0"/>
              </a:spcAft>
              <a:buClr>
                <a:schemeClr val="dk1"/>
              </a:buClr>
              <a:buSzPts val="1600"/>
              <a:buChar char="•"/>
              <a:defRPr/>
            </a:lvl4pPr>
            <a:lvl5pPr marL="2286000" lvl="4" indent="-330200" algn="ctr">
              <a:lnSpc>
                <a:spcPct val="100000"/>
              </a:lnSpc>
              <a:spcBef>
                <a:spcPts val="400"/>
              </a:spcBef>
              <a:spcAft>
                <a:spcPts val="0"/>
              </a:spcAft>
              <a:buClr>
                <a:schemeClr val="dk1"/>
              </a:buClr>
              <a:buSzPts val="16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0" name="Google Shape;20;p2"/>
          <p:cNvCxnSpPr/>
          <p:nvPr/>
        </p:nvCxnSpPr>
        <p:spPr>
          <a:xfrm>
            <a:off x="5181600" y="2752725"/>
            <a:ext cx="1809750" cy="0"/>
          </a:xfrm>
          <a:prstGeom prst="straightConnector1">
            <a:avLst/>
          </a:prstGeom>
          <a:noFill/>
          <a:ln w="12700" cap="flat" cmpd="sng">
            <a:solidFill>
              <a:srgbClr val="FFFFFF"/>
            </a:solidFill>
            <a:prstDash val="solid"/>
            <a:miter lim="800000"/>
            <a:headEnd type="none" w="sm" len="sm"/>
            <a:tailEnd type="none" w="sm" len="sm"/>
          </a:ln>
        </p:spPr>
      </p:cxnSp>
      <p:pic>
        <p:nvPicPr>
          <p:cNvPr id="21" name="Google Shape;21;p2"/>
          <p:cNvPicPr preferRelativeResize="0"/>
          <p:nvPr/>
        </p:nvPicPr>
        <p:blipFill rotWithShape="1">
          <a:blip r:embed="rId2">
            <a:alphaModFix/>
          </a:blip>
          <a:srcRect/>
          <a:stretch/>
        </p:blipFill>
        <p:spPr>
          <a:xfrm>
            <a:off x="804824" y="654528"/>
            <a:ext cx="3540072" cy="774496"/>
          </a:xfrm>
          <a:prstGeom prst="rect">
            <a:avLst/>
          </a:prstGeom>
          <a:noFill/>
          <a:ln>
            <a:noFill/>
          </a:ln>
        </p:spPr>
      </p:pic>
    </p:spTree>
    <p:extLst>
      <p:ext uri="{BB962C8B-B14F-4D97-AF65-F5344CB8AC3E}">
        <p14:creationId xmlns:p14="http://schemas.microsoft.com/office/powerpoint/2010/main" val="1713638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0"/>
        <p:cNvGrpSpPr/>
        <p:nvPr/>
      </p:nvGrpSpPr>
      <p:grpSpPr>
        <a:xfrm>
          <a:off x="0" y="0"/>
          <a:ext cx="0" cy="0"/>
          <a:chOff x="0" y="0"/>
          <a:chExt cx="0" cy="0"/>
        </a:xfrm>
      </p:grpSpPr>
      <p:sp>
        <p:nvSpPr>
          <p:cNvPr id="51" name="Google Shape;51;p6"/>
          <p:cNvSpPr txBox="1">
            <a:spLocks noGrp="1"/>
          </p:cNvSpPr>
          <p:nvPr>
            <p:ph type="title"/>
          </p:nvPr>
        </p:nvSpPr>
        <p:spPr>
          <a:xfrm>
            <a:off x="1362074" y="542925"/>
            <a:ext cx="9991725" cy="11144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6"/>
          <p:cNvSpPr txBox="1">
            <a:spLocks noGrp="1"/>
          </p:cNvSpPr>
          <p:nvPr>
            <p:ph type="body" idx="1"/>
          </p:nvPr>
        </p:nvSpPr>
        <p:spPr>
          <a:xfrm>
            <a:off x="1362074" y="1866900"/>
            <a:ext cx="9991725" cy="444817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400"/>
              </a:spcBef>
              <a:spcAft>
                <a:spcPts val="0"/>
              </a:spcAft>
              <a:buClr>
                <a:schemeClr val="dk1"/>
              </a:buClr>
              <a:buSzPts val="1800"/>
              <a:buChar char="•"/>
              <a:defRPr/>
            </a:lvl1pPr>
            <a:lvl2pPr marL="914400" lvl="1" indent="-342900" algn="l">
              <a:lnSpc>
                <a:spcPct val="100000"/>
              </a:lnSpc>
              <a:spcBef>
                <a:spcPts val="400"/>
              </a:spcBef>
              <a:spcAft>
                <a:spcPts val="0"/>
              </a:spcAft>
              <a:buClr>
                <a:schemeClr val="dk1"/>
              </a:buClr>
              <a:buSzPts val="1800"/>
              <a:buChar char="•"/>
              <a:defRPr/>
            </a:lvl2pPr>
            <a:lvl3pPr marL="1371600" lvl="2" indent="-342900" algn="l">
              <a:lnSpc>
                <a:spcPct val="100000"/>
              </a:lnSpc>
              <a:spcBef>
                <a:spcPts val="400"/>
              </a:spcBef>
              <a:spcAft>
                <a:spcPts val="0"/>
              </a:spcAft>
              <a:buClr>
                <a:schemeClr val="dk1"/>
              </a:buClr>
              <a:buSzPts val="1800"/>
              <a:buChar char="•"/>
              <a:defRPr/>
            </a:lvl3pPr>
            <a:lvl4pPr marL="1828800" lvl="3" indent="-342900" algn="l">
              <a:lnSpc>
                <a:spcPct val="100000"/>
              </a:lnSpc>
              <a:spcBef>
                <a:spcPts val="400"/>
              </a:spcBef>
              <a:spcAft>
                <a:spcPts val="0"/>
              </a:spcAft>
              <a:buClr>
                <a:schemeClr val="dk1"/>
              </a:buClr>
              <a:buSzPts val="1800"/>
              <a:buChar char="•"/>
              <a:defRPr/>
            </a:lvl4pPr>
            <a:lvl5pPr marL="2286000" lvl="4" indent="-342900" algn="l">
              <a:lnSpc>
                <a:spcPct val="100000"/>
              </a:lnSpc>
              <a:spcBef>
                <a:spcPts val="4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6"/>
          <p:cNvSpPr txBox="1">
            <a:spLocks noGrp="1"/>
          </p:cNvSpPr>
          <p:nvPr>
            <p:ph type="dt" idx="10"/>
          </p:nvPr>
        </p:nvSpPr>
        <p:spPr>
          <a:xfrm>
            <a:off x="8086725" y="203200"/>
            <a:ext cx="1733550" cy="244475"/>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6"/>
          <p:cNvSpPr txBox="1">
            <a:spLocks noGrp="1"/>
          </p:cNvSpPr>
          <p:nvPr>
            <p:ph type="ftr" idx="11"/>
          </p:nvPr>
        </p:nvSpPr>
        <p:spPr>
          <a:xfrm>
            <a:off x="2867025" y="203200"/>
            <a:ext cx="4114800" cy="24447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6"/>
          <p:cNvSpPr txBox="1">
            <a:spLocks noGrp="1"/>
          </p:cNvSpPr>
          <p:nvPr>
            <p:ph type="sldNum" idx="12"/>
          </p:nvPr>
        </p:nvSpPr>
        <p:spPr>
          <a:xfrm>
            <a:off x="11563349" y="203200"/>
            <a:ext cx="523875" cy="244475"/>
          </a:xfrm>
          <a:prstGeom prst="rect">
            <a:avLst/>
          </a:prstGeom>
          <a:no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pic>
        <p:nvPicPr>
          <p:cNvPr id="56" name="Google Shape;56;p6"/>
          <p:cNvPicPr preferRelativeResize="0"/>
          <p:nvPr/>
        </p:nvPicPr>
        <p:blipFill rotWithShape="1">
          <a:blip r:embed="rId2">
            <a:alphaModFix/>
          </a:blip>
          <a:srcRect/>
          <a:stretch/>
        </p:blipFill>
        <p:spPr>
          <a:xfrm>
            <a:off x="383665" y="236124"/>
            <a:ext cx="1811848" cy="185303"/>
          </a:xfrm>
          <a:prstGeom prst="rect">
            <a:avLst/>
          </a:prstGeom>
          <a:noFill/>
          <a:ln>
            <a:noFill/>
          </a:ln>
        </p:spPr>
      </p:pic>
      <p:sp>
        <p:nvSpPr>
          <p:cNvPr id="57" name="Google Shape;57;p6"/>
          <p:cNvSpPr txBox="1"/>
          <p:nvPr/>
        </p:nvSpPr>
        <p:spPr>
          <a:xfrm>
            <a:off x="10410824" y="203200"/>
            <a:ext cx="962025" cy="244475"/>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en-US" sz="850">
                <a:solidFill>
                  <a:schemeClr val="lt2"/>
                </a:solidFill>
                <a:latin typeface="Arial"/>
                <a:ea typeface="Arial"/>
                <a:cs typeface="Arial"/>
                <a:sym typeface="Arial"/>
              </a:rPr>
              <a:t>ku.ac.ae</a:t>
            </a:r>
            <a:endParaRPr sz="850">
              <a:solidFill>
                <a:schemeClr val="lt2"/>
              </a:solidFill>
              <a:latin typeface="Arial"/>
              <a:ea typeface="Arial"/>
              <a:cs typeface="Arial"/>
              <a:sym typeface="Arial"/>
            </a:endParaRPr>
          </a:p>
        </p:txBody>
      </p:sp>
      <p:cxnSp>
        <p:nvCxnSpPr>
          <p:cNvPr id="58" name="Google Shape;58;p6"/>
          <p:cNvCxnSpPr/>
          <p:nvPr/>
        </p:nvCxnSpPr>
        <p:spPr>
          <a:xfrm>
            <a:off x="383665" y="533400"/>
            <a:ext cx="11465435" cy="0"/>
          </a:xfrm>
          <a:prstGeom prst="straightConnector1">
            <a:avLst/>
          </a:prstGeom>
          <a:noFill/>
          <a:ln w="9525" cap="flat" cmpd="sng">
            <a:solidFill>
              <a:schemeClr val="lt2"/>
            </a:solidFill>
            <a:prstDash val="solid"/>
            <a:miter lim="800000"/>
            <a:headEnd type="none" w="sm" len="sm"/>
            <a:tailEnd type="none" w="sm" len="sm"/>
          </a:ln>
        </p:spPr>
      </p:cxnSp>
    </p:spTree>
    <p:extLst>
      <p:ext uri="{BB962C8B-B14F-4D97-AF65-F5344CB8AC3E}">
        <p14:creationId xmlns:p14="http://schemas.microsoft.com/office/powerpoint/2010/main" val="2200629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End">
  <p:cSld name="End">
    <p:spTree>
      <p:nvGrpSpPr>
        <p:cNvPr id="1" name="Shape 96"/>
        <p:cNvGrpSpPr/>
        <p:nvPr/>
      </p:nvGrpSpPr>
      <p:grpSpPr>
        <a:xfrm>
          <a:off x="0" y="0"/>
          <a:ext cx="0" cy="0"/>
          <a:chOff x="0" y="0"/>
          <a:chExt cx="0" cy="0"/>
        </a:xfrm>
      </p:grpSpPr>
      <p:pic>
        <p:nvPicPr>
          <p:cNvPr id="97" name="Google Shape;97;p11"/>
          <p:cNvPicPr preferRelativeResize="0"/>
          <p:nvPr/>
        </p:nvPicPr>
        <p:blipFill rotWithShape="1">
          <a:blip r:embed="rId2">
            <a:alphaModFix/>
          </a:blip>
          <a:srcRect/>
          <a:stretch/>
        </p:blipFill>
        <p:spPr>
          <a:xfrm>
            <a:off x="4622667" y="891158"/>
            <a:ext cx="2368684" cy="518220"/>
          </a:xfrm>
          <a:prstGeom prst="rect">
            <a:avLst/>
          </a:prstGeom>
          <a:noFill/>
          <a:ln>
            <a:noFill/>
          </a:ln>
        </p:spPr>
      </p:pic>
      <p:sp>
        <p:nvSpPr>
          <p:cNvPr id="98" name="Google Shape;98;p11"/>
          <p:cNvSpPr txBox="1"/>
          <p:nvPr/>
        </p:nvSpPr>
        <p:spPr>
          <a:xfrm>
            <a:off x="752475" y="2545809"/>
            <a:ext cx="10648950" cy="1769715"/>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1500" b="1">
                <a:solidFill>
                  <a:srgbClr val="FFFFFF"/>
                </a:solidFill>
                <a:latin typeface="Arial"/>
                <a:ea typeface="Arial"/>
                <a:cs typeface="Arial"/>
                <a:sym typeface="Arial"/>
              </a:rPr>
              <a:t>Thank You</a:t>
            </a:r>
            <a:endParaRPr sz="11500" b="1">
              <a:solidFill>
                <a:srgbClr val="FFFFFF"/>
              </a:solidFill>
              <a:latin typeface="Arial"/>
              <a:ea typeface="Arial"/>
              <a:cs typeface="Arial"/>
              <a:sym typeface="Arial"/>
            </a:endParaRPr>
          </a:p>
        </p:txBody>
      </p:sp>
      <p:sp>
        <p:nvSpPr>
          <p:cNvPr id="99" name="Google Shape;99;p11"/>
          <p:cNvSpPr txBox="1"/>
          <p:nvPr/>
        </p:nvSpPr>
        <p:spPr>
          <a:xfrm>
            <a:off x="5181601" y="6146800"/>
            <a:ext cx="1838324" cy="244475"/>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250" b="1">
                <a:solidFill>
                  <a:srgbClr val="FFFFFF"/>
                </a:solidFill>
                <a:latin typeface="Arial"/>
                <a:ea typeface="Arial"/>
                <a:cs typeface="Arial"/>
                <a:sym typeface="Arial"/>
              </a:rPr>
              <a:t>ku.ac.ae</a:t>
            </a:r>
            <a:endParaRPr sz="1250" b="1">
              <a:solidFill>
                <a:srgbClr val="FFFFFF"/>
              </a:solidFill>
              <a:latin typeface="Arial"/>
              <a:ea typeface="Arial"/>
              <a:cs typeface="Arial"/>
              <a:sym typeface="Arial"/>
            </a:endParaRPr>
          </a:p>
        </p:txBody>
      </p:sp>
    </p:spTree>
    <p:extLst>
      <p:ext uri="{BB962C8B-B14F-4D97-AF65-F5344CB8AC3E}">
        <p14:creationId xmlns:p14="http://schemas.microsoft.com/office/powerpoint/2010/main" val="2090397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00"/>
        <p:cNvGrpSpPr/>
        <p:nvPr/>
      </p:nvGrpSpPr>
      <p:grpSpPr>
        <a:xfrm>
          <a:off x="0" y="0"/>
          <a:ext cx="0" cy="0"/>
          <a:chOff x="0" y="0"/>
          <a:chExt cx="0" cy="0"/>
        </a:xfrm>
      </p:grpSpPr>
      <p:sp>
        <p:nvSpPr>
          <p:cNvPr id="101" name="Google Shape;101;p12"/>
          <p:cNvSpPr txBox="1">
            <a:spLocks noGrp="1"/>
          </p:cNvSpPr>
          <p:nvPr>
            <p:ph type="ctrTitle"/>
          </p:nvPr>
        </p:nvSpPr>
        <p:spPr>
          <a:xfrm>
            <a:off x="1524000" y="2676525"/>
            <a:ext cx="9144000" cy="17145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Clr>
                <a:srgbClr val="FFFFFF"/>
              </a:buClr>
              <a:buSzPts val="6000"/>
              <a:buFont typeface="Arial"/>
              <a:buNone/>
              <a:defRPr sz="60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2"/>
          <p:cNvSpPr txBox="1">
            <a:spLocks noGrp="1"/>
          </p:cNvSpPr>
          <p:nvPr>
            <p:ph type="subTitle" idx="1"/>
          </p:nvPr>
        </p:nvSpPr>
        <p:spPr>
          <a:xfrm>
            <a:off x="1524000" y="4429125"/>
            <a:ext cx="9144000" cy="1247775"/>
          </a:xfrm>
          <a:prstGeom prst="rect">
            <a:avLst/>
          </a:prstGeom>
          <a:noFill/>
          <a:ln>
            <a:noFill/>
          </a:ln>
        </p:spPr>
        <p:txBody>
          <a:bodyPr spcFirstLastPara="1" wrap="square" lIns="0" tIns="0" rIns="0" bIns="0" anchor="t" anchorCtr="0">
            <a:noAutofit/>
          </a:bodyPr>
          <a:lstStyle>
            <a:lvl1pPr lvl="0" algn="ctr">
              <a:lnSpc>
                <a:spcPct val="80000"/>
              </a:lnSpc>
              <a:spcBef>
                <a:spcPts val="0"/>
              </a:spcBef>
              <a:spcAft>
                <a:spcPts val="0"/>
              </a:spcAft>
              <a:buClr>
                <a:srgbClr val="FFFFFF"/>
              </a:buClr>
              <a:buSzPts val="3800"/>
              <a:buNone/>
              <a:defRPr sz="3800">
                <a:solidFill>
                  <a:srgbClr val="FFFFFF"/>
                </a:solidFill>
              </a:defRPr>
            </a:lvl1pPr>
            <a:lvl2pPr lvl="1" algn="ctr">
              <a:lnSpc>
                <a:spcPct val="100000"/>
              </a:lnSpc>
              <a:spcBef>
                <a:spcPts val="400"/>
              </a:spcBef>
              <a:spcAft>
                <a:spcPts val="0"/>
              </a:spcAft>
              <a:buClr>
                <a:schemeClr val="dk1"/>
              </a:buClr>
              <a:buSzPts val="2000"/>
              <a:buNone/>
              <a:defRPr sz="2000"/>
            </a:lvl2pPr>
            <a:lvl3pPr lvl="2" algn="ctr">
              <a:lnSpc>
                <a:spcPct val="100000"/>
              </a:lnSpc>
              <a:spcBef>
                <a:spcPts val="400"/>
              </a:spcBef>
              <a:spcAft>
                <a:spcPts val="0"/>
              </a:spcAft>
              <a:buClr>
                <a:schemeClr val="dk1"/>
              </a:buClr>
              <a:buSzPts val="1800"/>
              <a:buNone/>
              <a:defRPr sz="1800"/>
            </a:lvl3pPr>
            <a:lvl4pPr lvl="3" algn="ctr">
              <a:lnSpc>
                <a:spcPct val="100000"/>
              </a:lnSpc>
              <a:spcBef>
                <a:spcPts val="400"/>
              </a:spcBef>
              <a:spcAft>
                <a:spcPts val="0"/>
              </a:spcAft>
              <a:buClr>
                <a:schemeClr val="dk1"/>
              </a:buClr>
              <a:buSzPts val="1600"/>
              <a:buNone/>
              <a:defRPr sz="1600"/>
            </a:lvl4pPr>
            <a:lvl5pPr lvl="4" algn="ctr">
              <a:lnSpc>
                <a:spcPct val="100000"/>
              </a:lnSpc>
              <a:spcBef>
                <a:spcPts val="4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03" name="Google Shape;103;p12"/>
          <p:cNvPicPr preferRelativeResize="0"/>
          <p:nvPr/>
        </p:nvPicPr>
        <p:blipFill rotWithShape="1">
          <a:blip r:embed="rId2">
            <a:alphaModFix/>
          </a:blip>
          <a:srcRect/>
          <a:stretch/>
        </p:blipFill>
        <p:spPr>
          <a:xfrm>
            <a:off x="804823" y="654528"/>
            <a:ext cx="3540072" cy="774496"/>
          </a:xfrm>
          <a:prstGeom prst="rect">
            <a:avLst/>
          </a:prstGeom>
          <a:noFill/>
          <a:ln>
            <a:noFill/>
          </a:ln>
        </p:spPr>
      </p:pic>
      <p:sp>
        <p:nvSpPr>
          <p:cNvPr id="104" name="Google Shape;104;p12"/>
          <p:cNvSpPr txBox="1">
            <a:spLocks noGrp="1"/>
          </p:cNvSpPr>
          <p:nvPr>
            <p:ph type="body" idx="2"/>
          </p:nvPr>
        </p:nvSpPr>
        <p:spPr>
          <a:xfrm>
            <a:off x="3714750" y="6162674"/>
            <a:ext cx="4772025" cy="314325"/>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rgbClr val="FFFFFF"/>
              </a:buClr>
              <a:buSzPts val="1350"/>
              <a:buNone/>
              <a:defRPr sz="1350" cap="none">
                <a:solidFill>
                  <a:srgbClr val="FFFFFF"/>
                </a:solidFill>
              </a:defRPr>
            </a:lvl1pPr>
            <a:lvl2pPr marL="914400" lvl="1" indent="-346075" algn="ctr">
              <a:lnSpc>
                <a:spcPct val="100000"/>
              </a:lnSpc>
              <a:spcBef>
                <a:spcPts val="400"/>
              </a:spcBef>
              <a:spcAft>
                <a:spcPts val="0"/>
              </a:spcAft>
              <a:buClr>
                <a:schemeClr val="dk1"/>
              </a:buClr>
              <a:buSzPts val="1850"/>
              <a:buChar char="•"/>
              <a:defRPr/>
            </a:lvl2pPr>
            <a:lvl3pPr marL="1371600" lvl="2" indent="-330200" algn="ctr">
              <a:lnSpc>
                <a:spcPct val="100000"/>
              </a:lnSpc>
              <a:spcBef>
                <a:spcPts val="400"/>
              </a:spcBef>
              <a:spcAft>
                <a:spcPts val="0"/>
              </a:spcAft>
              <a:buClr>
                <a:schemeClr val="dk1"/>
              </a:buClr>
              <a:buSzPts val="1600"/>
              <a:buChar char="•"/>
              <a:defRPr/>
            </a:lvl3pPr>
            <a:lvl4pPr marL="1828800" lvl="3" indent="-330200" algn="ctr">
              <a:lnSpc>
                <a:spcPct val="100000"/>
              </a:lnSpc>
              <a:spcBef>
                <a:spcPts val="400"/>
              </a:spcBef>
              <a:spcAft>
                <a:spcPts val="0"/>
              </a:spcAft>
              <a:buClr>
                <a:schemeClr val="dk1"/>
              </a:buClr>
              <a:buSzPts val="1600"/>
              <a:buChar char="•"/>
              <a:defRPr/>
            </a:lvl4pPr>
            <a:lvl5pPr marL="2286000" lvl="4" indent="-330200" algn="ctr">
              <a:lnSpc>
                <a:spcPct val="100000"/>
              </a:lnSpc>
              <a:spcBef>
                <a:spcPts val="400"/>
              </a:spcBef>
              <a:spcAft>
                <a:spcPts val="0"/>
              </a:spcAft>
              <a:buClr>
                <a:schemeClr val="dk1"/>
              </a:buClr>
              <a:buSzPts val="16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05" name="Google Shape;105;p12"/>
          <p:cNvCxnSpPr/>
          <p:nvPr/>
        </p:nvCxnSpPr>
        <p:spPr>
          <a:xfrm>
            <a:off x="1769036" y="2752725"/>
            <a:ext cx="1809750" cy="0"/>
          </a:xfrm>
          <a:prstGeom prst="straightConnector1">
            <a:avLst/>
          </a:prstGeom>
          <a:noFill/>
          <a:ln w="12700" cap="flat" cmpd="sng">
            <a:solidFill>
              <a:srgbClr val="FFFFFF"/>
            </a:solidFill>
            <a:prstDash val="solid"/>
            <a:miter lim="800000"/>
            <a:headEnd type="none" w="sm" len="sm"/>
            <a:tailEnd type="none" w="sm" len="sm"/>
          </a:ln>
        </p:spPr>
      </p:cxnSp>
    </p:spTree>
    <p:extLst>
      <p:ext uri="{BB962C8B-B14F-4D97-AF65-F5344CB8AC3E}">
        <p14:creationId xmlns:p14="http://schemas.microsoft.com/office/powerpoint/2010/main" val="3086260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Photo">
  <p:cSld name="Title Slide Photo">
    <p:spTree>
      <p:nvGrpSpPr>
        <p:cNvPr id="1" name="Shape 106"/>
        <p:cNvGrpSpPr/>
        <p:nvPr/>
      </p:nvGrpSpPr>
      <p:grpSpPr>
        <a:xfrm>
          <a:off x="0" y="0"/>
          <a:ext cx="0" cy="0"/>
          <a:chOff x="0" y="0"/>
          <a:chExt cx="0" cy="0"/>
        </a:xfrm>
      </p:grpSpPr>
      <p:pic>
        <p:nvPicPr>
          <p:cNvPr id="107" name="Google Shape;107;p1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08" name="Google Shape;108;p13"/>
          <p:cNvSpPr txBox="1">
            <a:spLocks noGrp="1"/>
          </p:cNvSpPr>
          <p:nvPr>
            <p:ph type="ctrTitle"/>
          </p:nvPr>
        </p:nvSpPr>
        <p:spPr>
          <a:xfrm>
            <a:off x="1524000" y="2676525"/>
            <a:ext cx="9144000" cy="17145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Clr>
                <a:srgbClr val="FFFFFF"/>
              </a:buClr>
              <a:buSzPts val="6000"/>
              <a:buFont typeface="Arial"/>
              <a:buNone/>
              <a:defRPr sz="60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13"/>
          <p:cNvSpPr txBox="1">
            <a:spLocks noGrp="1"/>
          </p:cNvSpPr>
          <p:nvPr>
            <p:ph type="subTitle" idx="1"/>
          </p:nvPr>
        </p:nvSpPr>
        <p:spPr>
          <a:xfrm>
            <a:off x="1524000" y="4429125"/>
            <a:ext cx="9144000" cy="1247775"/>
          </a:xfrm>
          <a:prstGeom prst="rect">
            <a:avLst/>
          </a:prstGeom>
          <a:noFill/>
          <a:ln>
            <a:noFill/>
          </a:ln>
        </p:spPr>
        <p:txBody>
          <a:bodyPr spcFirstLastPara="1" wrap="square" lIns="0" tIns="0" rIns="0" bIns="0" anchor="t" anchorCtr="0">
            <a:noAutofit/>
          </a:bodyPr>
          <a:lstStyle>
            <a:lvl1pPr lvl="0" algn="ctr">
              <a:lnSpc>
                <a:spcPct val="80000"/>
              </a:lnSpc>
              <a:spcBef>
                <a:spcPts val="0"/>
              </a:spcBef>
              <a:spcAft>
                <a:spcPts val="0"/>
              </a:spcAft>
              <a:buClr>
                <a:srgbClr val="FFFFFF"/>
              </a:buClr>
              <a:buSzPts val="3800"/>
              <a:buNone/>
              <a:defRPr sz="3800">
                <a:solidFill>
                  <a:srgbClr val="FFFFFF"/>
                </a:solidFill>
              </a:defRPr>
            </a:lvl1pPr>
            <a:lvl2pPr lvl="1" algn="ctr">
              <a:lnSpc>
                <a:spcPct val="100000"/>
              </a:lnSpc>
              <a:spcBef>
                <a:spcPts val="400"/>
              </a:spcBef>
              <a:spcAft>
                <a:spcPts val="0"/>
              </a:spcAft>
              <a:buClr>
                <a:schemeClr val="dk1"/>
              </a:buClr>
              <a:buSzPts val="2000"/>
              <a:buNone/>
              <a:defRPr sz="2000"/>
            </a:lvl2pPr>
            <a:lvl3pPr lvl="2" algn="ctr">
              <a:lnSpc>
                <a:spcPct val="100000"/>
              </a:lnSpc>
              <a:spcBef>
                <a:spcPts val="400"/>
              </a:spcBef>
              <a:spcAft>
                <a:spcPts val="0"/>
              </a:spcAft>
              <a:buClr>
                <a:schemeClr val="dk1"/>
              </a:buClr>
              <a:buSzPts val="1800"/>
              <a:buNone/>
              <a:defRPr sz="1800"/>
            </a:lvl3pPr>
            <a:lvl4pPr lvl="3" algn="ctr">
              <a:lnSpc>
                <a:spcPct val="100000"/>
              </a:lnSpc>
              <a:spcBef>
                <a:spcPts val="400"/>
              </a:spcBef>
              <a:spcAft>
                <a:spcPts val="0"/>
              </a:spcAft>
              <a:buClr>
                <a:schemeClr val="dk1"/>
              </a:buClr>
              <a:buSzPts val="1600"/>
              <a:buNone/>
              <a:defRPr sz="1600"/>
            </a:lvl4pPr>
            <a:lvl5pPr lvl="4" algn="ctr">
              <a:lnSpc>
                <a:spcPct val="100000"/>
              </a:lnSpc>
              <a:spcBef>
                <a:spcPts val="4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10" name="Google Shape;110;p13"/>
          <p:cNvSpPr txBox="1">
            <a:spLocks noGrp="1"/>
          </p:cNvSpPr>
          <p:nvPr>
            <p:ph type="body" idx="2"/>
          </p:nvPr>
        </p:nvSpPr>
        <p:spPr>
          <a:xfrm>
            <a:off x="3714750" y="6162674"/>
            <a:ext cx="4772025" cy="314325"/>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rgbClr val="FFFFFF"/>
              </a:buClr>
              <a:buSzPts val="1350"/>
              <a:buNone/>
              <a:defRPr sz="1350" cap="none">
                <a:solidFill>
                  <a:srgbClr val="FFFFFF"/>
                </a:solidFill>
              </a:defRPr>
            </a:lvl1pPr>
            <a:lvl2pPr marL="914400" lvl="1" indent="-346075" algn="ctr">
              <a:lnSpc>
                <a:spcPct val="100000"/>
              </a:lnSpc>
              <a:spcBef>
                <a:spcPts val="400"/>
              </a:spcBef>
              <a:spcAft>
                <a:spcPts val="0"/>
              </a:spcAft>
              <a:buClr>
                <a:schemeClr val="dk1"/>
              </a:buClr>
              <a:buSzPts val="1850"/>
              <a:buChar char="•"/>
              <a:defRPr/>
            </a:lvl2pPr>
            <a:lvl3pPr marL="1371600" lvl="2" indent="-330200" algn="ctr">
              <a:lnSpc>
                <a:spcPct val="100000"/>
              </a:lnSpc>
              <a:spcBef>
                <a:spcPts val="400"/>
              </a:spcBef>
              <a:spcAft>
                <a:spcPts val="0"/>
              </a:spcAft>
              <a:buClr>
                <a:schemeClr val="dk1"/>
              </a:buClr>
              <a:buSzPts val="1600"/>
              <a:buChar char="•"/>
              <a:defRPr/>
            </a:lvl3pPr>
            <a:lvl4pPr marL="1828800" lvl="3" indent="-330200" algn="ctr">
              <a:lnSpc>
                <a:spcPct val="100000"/>
              </a:lnSpc>
              <a:spcBef>
                <a:spcPts val="400"/>
              </a:spcBef>
              <a:spcAft>
                <a:spcPts val="0"/>
              </a:spcAft>
              <a:buClr>
                <a:schemeClr val="dk1"/>
              </a:buClr>
              <a:buSzPts val="1600"/>
              <a:buChar char="•"/>
              <a:defRPr/>
            </a:lvl4pPr>
            <a:lvl5pPr marL="2286000" lvl="4" indent="-330200" algn="ctr">
              <a:lnSpc>
                <a:spcPct val="100000"/>
              </a:lnSpc>
              <a:spcBef>
                <a:spcPts val="400"/>
              </a:spcBef>
              <a:spcAft>
                <a:spcPts val="0"/>
              </a:spcAft>
              <a:buClr>
                <a:schemeClr val="dk1"/>
              </a:buClr>
              <a:buSzPts val="16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11" name="Google Shape;111;p13"/>
          <p:cNvPicPr preferRelativeResize="0"/>
          <p:nvPr/>
        </p:nvPicPr>
        <p:blipFill rotWithShape="1">
          <a:blip r:embed="rId3">
            <a:alphaModFix/>
          </a:blip>
          <a:srcRect/>
          <a:stretch/>
        </p:blipFill>
        <p:spPr>
          <a:xfrm>
            <a:off x="804823" y="654528"/>
            <a:ext cx="3540072" cy="774496"/>
          </a:xfrm>
          <a:prstGeom prst="rect">
            <a:avLst/>
          </a:prstGeom>
          <a:noFill/>
          <a:ln>
            <a:noFill/>
          </a:ln>
        </p:spPr>
      </p:pic>
      <p:cxnSp>
        <p:nvCxnSpPr>
          <p:cNvPr id="112" name="Google Shape;112;p13"/>
          <p:cNvCxnSpPr/>
          <p:nvPr/>
        </p:nvCxnSpPr>
        <p:spPr>
          <a:xfrm>
            <a:off x="1769036" y="2752725"/>
            <a:ext cx="1809750" cy="0"/>
          </a:xfrm>
          <a:prstGeom prst="straightConnector1">
            <a:avLst/>
          </a:prstGeom>
          <a:noFill/>
          <a:ln w="12700" cap="flat" cmpd="sng">
            <a:solidFill>
              <a:srgbClr val="FFFFFF"/>
            </a:solidFill>
            <a:prstDash val="solid"/>
            <a:miter lim="800000"/>
            <a:headEnd type="none" w="sm" len="sm"/>
            <a:tailEnd type="none" w="sm" len="sm"/>
          </a:ln>
        </p:spPr>
      </p:cxnSp>
    </p:spTree>
    <p:extLst>
      <p:ext uri="{BB962C8B-B14F-4D97-AF65-F5344CB8AC3E}">
        <p14:creationId xmlns:p14="http://schemas.microsoft.com/office/powerpoint/2010/main" val="850730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Portraid">
  <p:cSld name="Title and Content Portraid">
    <p:spTree>
      <p:nvGrpSpPr>
        <p:cNvPr id="1" name="Shape 113"/>
        <p:cNvGrpSpPr/>
        <p:nvPr/>
      </p:nvGrpSpPr>
      <p:grpSpPr>
        <a:xfrm>
          <a:off x="0" y="0"/>
          <a:ext cx="0" cy="0"/>
          <a:chOff x="0" y="0"/>
          <a:chExt cx="0" cy="0"/>
        </a:xfrm>
      </p:grpSpPr>
      <p:sp>
        <p:nvSpPr>
          <p:cNvPr id="114" name="Google Shape;114;p14"/>
          <p:cNvSpPr txBox="1">
            <a:spLocks noGrp="1"/>
          </p:cNvSpPr>
          <p:nvPr>
            <p:ph type="body" idx="1"/>
          </p:nvPr>
        </p:nvSpPr>
        <p:spPr>
          <a:xfrm>
            <a:off x="6162675" y="1152524"/>
            <a:ext cx="5191124" cy="5162121"/>
          </a:xfrm>
          <a:prstGeom prst="rect">
            <a:avLst/>
          </a:prstGeom>
          <a:noFill/>
          <a:ln>
            <a:noFill/>
          </a:ln>
        </p:spPr>
        <p:txBody>
          <a:bodyPr spcFirstLastPara="1" wrap="square" lIns="0" tIns="0" rIns="0" bIns="0" anchor="t" anchorCtr="0">
            <a:noAutofit/>
          </a:bodyPr>
          <a:lstStyle>
            <a:lvl1pPr marL="457200" lvl="0" indent="-346075" algn="l">
              <a:lnSpc>
                <a:spcPct val="100000"/>
              </a:lnSpc>
              <a:spcBef>
                <a:spcPts val="400"/>
              </a:spcBef>
              <a:spcAft>
                <a:spcPts val="0"/>
              </a:spcAft>
              <a:buClr>
                <a:schemeClr val="dk1"/>
              </a:buClr>
              <a:buSzPts val="1850"/>
              <a:buChar char="•"/>
              <a:defRPr b="0"/>
            </a:lvl1pPr>
            <a:lvl2pPr marL="914400" lvl="1" indent="-342900" algn="l">
              <a:lnSpc>
                <a:spcPct val="100000"/>
              </a:lnSpc>
              <a:spcBef>
                <a:spcPts val="400"/>
              </a:spcBef>
              <a:spcAft>
                <a:spcPts val="0"/>
              </a:spcAft>
              <a:buClr>
                <a:schemeClr val="dk1"/>
              </a:buClr>
              <a:buSzPts val="1800"/>
              <a:buChar char="•"/>
              <a:defRPr/>
            </a:lvl2pPr>
            <a:lvl3pPr marL="1371600" lvl="2" indent="-342900" algn="l">
              <a:lnSpc>
                <a:spcPct val="100000"/>
              </a:lnSpc>
              <a:spcBef>
                <a:spcPts val="400"/>
              </a:spcBef>
              <a:spcAft>
                <a:spcPts val="0"/>
              </a:spcAft>
              <a:buClr>
                <a:schemeClr val="dk1"/>
              </a:buClr>
              <a:buSzPts val="1800"/>
              <a:buChar char="•"/>
              <a:defRPr/>
            </a:lvl3pPr>
            <a:lvl4pPr marL="1828800" lvl="3" indent="-342900" algn="l">
              <a:lnSpc>
                <a:spcPct val="100000"/>
              </a:lnSpc>
              <a:spcBef>
                <a:spcPts val="400"/>
              </a:spcBef>
              <a:spcAft>
                <a:spcPts val="0"/>
              </a:spcAft>
              <a:buClr>
                <a:schemeClr val="dk1"/>
              </a:buClr>
              <a:buSzPts val="1800"/>
              <a:buChar char="•"/>
              <a:defRPr/>
            </a:lvl4pPr>
            <a:lvl5pPr marL="2286000" lvl="4" indent="-342900" algn="l">
              <a:lnSpc>
                <a:spcPct val="100000"/>
              </a:lnSpc>
              <a:spcBef>
                <a:spcPts val="4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4"/>
          <p:cNvSpPr txBox="1">
            <a:spLocks noGrp="1"/>
          </p:cNvSpPr>
          <p:nvPr>
            <p:ph type="dt" idx="10"/>
          </p:nvPr>
        </p:nvSpPr>
        <p:spPr>
          <a:xfrm>
            <a:off x="8086725" y="203200"/>
            <a:ext cx="1733550" cy="244475"/>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4"/>
          <p:cNvSpPr txBox="1">
            <a:spLocks noGrp="1"/>
          </p:cNvSpPr>
          <p:nvPr>
            <p:ph type="ftr" idx="11"/>
          </p:nvPr>
        </p:nvSpPr>
        <p:spPr>
          <a:xfrm>
            <a:off x="2867025" y="203200"/>
            <a:ext cx="4114800" cy="24447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11563349" y="203200"/>
            <a:ext cx="523875" cy="244475"/>
          </a:xfrm>
          <a:prstGeom prst="rect">
            <a:avLst/>
          </a:prstGeom>
          <a:no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pic>
        <p:nvPicPr>
          <p:cNvPr id="118" name="Google Shape;118;p14"/>
          <p:cNvPicPr preferRelativeResize="0"/>
          <p:nvPr/>
        </p:nvPicPr>
        <p:blipFill rotWithShape="1">
          <a:blip r:embed="rId2">
            <a:alphaModFix/>
          </a:blip>
          <a:srcRect/>
          <a:stretch/>
        </p:blipFill>
        <p:spPr>
          <a:xfrm>
            <a:off x="383665" y="236124"/>
            <a:ext cx="1811848" cy="185303"/>
          </a:xfrm>
          <a:prstGeom prst="rect">
            <a:avLst/>
          </a:prstGeom>
          <a:noFill/>
          <a:ln>
            <a:noFill/>
          </a:ln>
        </p:spPr>
      </p:pic>
      <p:sp>
        <p:nvSpPr>
          <p:cNvPr id="119" name="Google Shape;119;p14"/>
          <p:cNvSpPr txBox="1"/>
          <p:nvPr/>
        </p:nvSpPr>
        <p:spPr>
          <a:xfrm>
            <a:off x="10410824" y="203200"/>
            <a:ext cx="962025" cy="244475"/>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en-US" sz="850">
                <a:solidFill>
                  <a:schemeClr val="lt2"/>
                </a:solidFill>
                <a:latin typeface="Arial"/>
                <a:ea typeface="Arial"/>
                <a:cs typeface="Arial"/>
                <a:sym typeface="Arial"/>
              </a:rPr>
              <a:t>ku.ac.ae</a:t>
            </a:r>
            <a:endParaRPr sz="850">
              <a:solidFill>
                <a:schemeClr val="lt2"/>
              </a:solidFill>
              <a:latin typeface="Arial"/>
              <a:ea typeface="Arial"/>
              <a:cs typeface="Arial"/>
              <a:sym typeface="Arial"/>
            </a:endParaRPr>
          </a:p>
        </p:txBody>
      </p:sp>
      <p:sp>
        <p:nvSpPr>
          <p:cNvPr id="120" name="Google Shape;120;p14"/>
          <p:cNvSpPr txBox="1">
            <a:spLocks noGrp="1"/>
          </p:cNvSpPr>
          <p:nvPr>
            <p:ph type="title"/>
          </p:nvPr>
        </p:nvSpPr>
        <p:spPr>
          <a:xfrm>
            <a:off x="1362075" y="1123950"/>
            <a:ext cx="4419600" cy="5190695"/>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21" name="Google Shape;121;p14"/>
          <p:cNvCxnSpPr/>
          <p:nvPr/>
        </p:nvCxnSpPr>
        <p:spPr>
          <a:xfrm>
            <a:off x="383665" y="533400"/>
            <a:ext cx="11465435" cy="0"/>
          </a:xfrm>
          <a:prstGeom prst="straightConnector1">
            <a:avLst/>
          </a:prstGeom>
          <a:noFill/>
          <a:ln w="9525" cap="flat" cmpd="sng">
            <a:solidFill>
              <a:schemeClr val="lt2"/>
            </a:solidFill>
            <a:prstDash val="solid"/>
            <a:miter lim="800000"/>
            <a:headEnd type="none" w="sm" len="sm"/>
            <a:tailEnd type="none" w="sm" len="sm"/>
          </a:ln>
        </p:spPr>
      </p:cxnSp>
    </p:spTree>
    <p:extLst>
      <p:ext uri="{BB962C8B-B14F-4D97-AF65-F5344CB8AC3E}">
        <p14:creationId xmlns:p14="http://schemas.microsoft.com/office/powerpoint/2010/main" val="17237583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122"/>
        <p:cNvGrpSpPr/>
        <p:nvPr/>
      </p:nvGrpSpPr>
      <p:grpSpPr>
        <a:xfrm>
          <a:off x="0" y="0"/>
          <a:ext cx="0" cy="0"/>
          <a:chOff x="0" y="0"/>
          <a:chExt cx="0" cy="0"/>
        </a:xfrm>
      </p:grpSpPr>
      <p:sp>
        <p:nvSpPr>
          <p:cNvPr id="123" name="Google Shape;123;p15"/>
          <p:cNvSpPr txBox="1">
            <a:spLocks noGrp="1"/>
          </p:cNvSpPr>
          <p:nvPr>
            <p:ph type="title"/>
          </p:nvPr>
        </p:nvSpPr>
        <p:spPr>
          <a:xfrm>
            <a:off x="1362074" y="542925"/>
            <a:ext cx="9991725" cy="11144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5"/>
          <p:cNvSpPr txBox="1">
            <a:spLocks noGrp="1"/>
          </p:cNvSpPr>
          <p:nvPr>
            <p:ph type="body" idx="1"/>
          </p:nvPr>
        </p:nvSpPr>
        <p:spPr>
          <a:xfrm>
            <a:off x="1360800" y="1868400"/>
            <a:ext cx="4680000" cy="4449600"/>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400"/>
              </a:spcBef>
              <a:spcAft>
                <a:spcPts val="0"/>
              </a:spcAft>
              <a:buClr>
                <a:schemeClr val="dk1"/>
              </a:buClr>
              <a:buSzPts val="1800"/>
              <a:buChar char="•"/>
              <a:defRPr/>
            </a:lvl1pPr>
            <a:lvl2pPr marL="914400" lvl="1" indent="-342900" algn="l">
              <a:lnSpc>
                <a:spcPct val="100000"/>
              </a:lnSpc>
              <a:spcBef>
                <a:spcPts val="400"/>
              </a:spcBef>
              <a:spcAft>
                <a:spcPts val="0"/>
              </a:spcAft>
              <a:buClr>
                <a:schemeClr val="dk1"/>
              </a:buClr>
              <a:buSzPts val="1800"/>
              <a:buChar char="•"/>
              <a:defRPr/>
            </a:lvl2pPr>
            <a:lvl3pPr marL="1371600" lvl="2" indent="-342900" algn="l">
              <a:lnSpc>
                <a:spcPct val="100000"/>
              </a:lnSpc>
              <a:spcBef>
                <a:spcPts val="400"/>
              </a:spcBef>
              <a:spcAft>
                <a:spcPts val="0"/>
              </a:spcAft>
              <a:buClr>
                <a:schemeClr val="dk1"/>
              </a:buClr>
              <a:buSzPts val="1800"/>
              <a:buChar char="•"/>
              <a:defRPr/>
            </a:lvl3pPr>
            <a:lvl4pPr marL="1828800" lvl="3" indent="-342900" algn="l">
              <a:lnSpc>
                <a:spcPct val="100000"/>
              </a:lnSpc>
              <a:spcBef>
                <a:spcPts val="400"/>
              </a:spcBef>
              <a:spcAft>
                <a:spcPts val="0"/>
              </a:spcAft>
              <a:buClr>
                <a:schemeClr val="dk1"/>
              </a:buClr>
              <a:buSzPts val="1800"/>
              <a:buChar char="•"/>
              <a:defRPr/>
            </a:lvl4pPr>
            <a:lvl5pPr marL="2286000" lvl="4" indent="-342900" algn="l">
              <a:lnSpc>
                <a:spcPct val="100000"/>
              </a:lnSpc>
              <a:spcBef>
                <a:spcPts val="4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5" name="Google Shape;125;p15"/>
          <p:cNvSpPr txBox="1">
            <a:spLocks noGrp="1"/>
          </p:cNvSpPr>
          <p:nvPr>
            <p:ph type="body" idx="2"/>
          </p:nvPr>
        </p:nvSpPr>
        <p:spPr>
          <a:xfrm>
            <a:off x="6667500" y="1868400"/>
            <a:ext cx="4680000" cy="4449600"/>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400"/>
              </a:spcBef>
              <a:spcAft>
                <a:spcPts val="0"/>
              </a:spcAft>
              <a:buClr>
                <a:schemeClr val="dk1"/>
              </a:buClr>
              <a:buSzPts val="1800"/>
              <a:buChar char="•"/>
              <a:defRPr/>
            </a:lvl1pPr>
            <a:lvl2pPr marL="914400" lvl="1" indent="-342900" algn="l">
              <a:lnSpc>
                <a:spcPct val="100000"/>
              </a:lnSpc>
              <a:spcBef>
                <a:spcPts val="400"/>
              </a:spcBef>
              <a:spcAft>
                <a:spcPts val="0"/>
              </a:spcAft>
              <a:buClr>
                <a:schemeClr val="dk1"/>
              </a:buClr>
              <a:buSzPts val="1800"/>
              <a:buChar char="•"/>
              <a:defRPr/>
            </a:lvl2pPr>
            <a:lvl3pPr marL="1371600" lvl="2" indent="-342900" algn="l">
              <a:lnSpc>
                <a:spcPct val="100000"/>
              </a:lnSpc>
              <a:spcBef>
                <a:spcPts val="400"/>
              </a:spcBef>
              <a:spcAft>
                <a:spcPts val="0"/>
              </a:spcAft>
              <a:buClr>
                <a:schemeClr val="dk1"/>
              </a:buClr>
              <a:buSzPts val="1800"/>
              <a:buChar char="•"/>
              <a:defRPr/>
            </a:lvl3pPr>
            <a:lvl4pPr marL="1828800" lvl="3" indent="-342900" algn="l">
              <a:lnSpc>
                <a:spcPct val="100000"/>
              </a:lnSpc>
              <a:spcBef>
                <a:spcPts val="400"/>
              </a:spcBef>
              <a:spcAft>
                <a:spcPts val="0"/>
              </a:spcAft>
              <a:buClr>
                <a:schemeClr val="dk1"/>
              </a:buClr>
              <a:buSzPts val="1800"/>
              <a:buChar char="•"/>
              <a:defRPr/>
            </a:lvl4pPr>
            <a:lvl5pPr marL="2286000" lvl="4" indent="-342900" algn="l">
              <a:lnSpc>
                <a:spcPct val="100000"/>
              </a:lnSpc>
              <a:spcBef>
                <a:spcPts val="4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6" name="Google Shape;126;p15"/>
          <p:cNvSpPr txBox="1">
            <a:spLocks noGrp="1"/>
          </p:cNvSpPr>
          <p:nvPr>
            <p:ph type="dt" idx="10"/>
          </p:nvPr>
        </p:nvSpPr>
        <p:spPr>
          <a:xfrm>
            <a:off x="8086725" y="203200"/>
            <a:ext cx="1733550" cy="244475"/>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5"/>
          <p:cNvSpPr txBox="1">
            <a:spLocks noGrp="1"/>
          </p:cNvSpPr>
          <p:nvPr>
            <p:ph type="ftr" idx="11"/>
          </p:nvPr>
        </p:nvSpPr>
        <p:spPr>
          <a:xfrm>
            <a:off x="2867025" y="203200"/>
            <a:ext cx="4114800" cy="24447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5"/>
          <p:cNvSpPr txBox="1">
            <a:spLocks noGrp="1"/>
          </p:cNvSpPr>
          <p:nvPr>
            <p:ph type="sldNum" idx="12"/>
          </p:nvPr>
        </p:nvSpPr>
        <p:spPr>
          <a:xfrm>
            <a:off x="11563349" y="203200"/>
            <a:ext cx="523875" cy="244475"/>
          </a:xfrm>
          <a:prstGeom prst="rect">
            <a:avLst/>
          </a:prstGeom>
          <a:no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29" name="Google Shape;129;p15"/>
          <p:cNvSpPr txBox="1"/>
          <p:nvPr/>
        </p:nvSpPr>
        <p:spPr>
          <a:xfrm>
            <a:off x="10410824" y="203200"/>
            <a:ext cx="962025" cy="244475"/>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en-US" sz="850">
                <a:solidFill>
                  <a:schemeClr val="lt2"/>
                </a:solidFill>
                <a:latin typeface="Arial"/>
                <a:ea typeface="Arial"/>
                <a:cs typeface="Arial"/>
                <a:sym typeface="Arial"/>
              </a:rPr>
              <a:t>ku.ac.ae</a:t>
            </a:r>
            <a:endParaRPr sz="850">
              <a:solidFill>
                <a:schemeClr val="lt2"/>
              </a:solidFill>
              <a:latin typeface="Arial"/>
              <a:ea typeface="Arial"/>
              <a:cs typeface="Arial"/>
              <a:sym typeface="Arial"/>
            </a:endParaRPr>
          </a:p>
        </p:txBody>
      </p:sp>
      <p:pic>
        <p:nvPicPr>
          <p:cNvPr id="130" name="Google Shape;130;p15"/>
          <p:cNvPicPr preferRelativeResize="0"/>
          <p:nvPr/>
        </p:nvPicPr>
        <p:blipFill rotWithShape="1">
          <a:blip r:embed="rId2">
            <a:alphaModFix/>
          </a:blip>
          <a:srcRect/>
          <a:stretch/>
        </p:blipFill>
        <p:spPr>
          <a:xfrm>
            <a:off x="383665" y="236124"/>
            <a:ext cx="1811848" cy="185303"/>
          </a:xfrm>
          <a:prstGeom prst="rect">
            <a:avLst/>
          </a:prstGeom>
          <a:noFill/>
          <a:ln>
            <a:noFill/>
          </a:ln>
        </p:spPr>
      </p:pic>
      <p:cxnSp>
        <p:nvCxnSpPr>
          <p:cNvPr id="131" name="Google Shape;131;p15"/>
          <p:cNvCxnSpPr/>
          <p:nvPr/>
        </p:nvCxnSpPr>
        <p:spPr>
          <a:xfrm>
            <a:off x="383665" y="533400"/>
            <a:ext cx="11465435" cy="0"/>
          </a:xfrm>
          <a:prstGeom prst="straightConnector1">
            <a:avLst/>
          </a:prstGeom>
          <a:noFill/>
          <a:ln w="9525" cap="flat" cmpd="sng">
            <a:solidFill>
              <a:schemeClr val="lt2"/>
            </a:solidFill>
            <a:prstDash val="solid"/>
            <a:miter lim="800000"/>
            <a:headEnd type="none" w="sm" len="sm"/>
            <a:tailEnd type="none" w="sm" len="sm"/>
          </a:ln>
        </p:spPr>
      </p:cxnSp>
    </p:spTree>
    <p:extLst>
      <p:ext uri="{BB962C8B-B14F-4D97-AF65-F5344CB8AC3E}">
        <p14:creationId xmlns:p14="http://schemas.microsoft.com/office/powerpoint/2010/main" val="318588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EF82D-6FEC-425C-95D1-48C74B58C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229D56-2321-4194-BEFE-192FC5E082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BF030D-6F03-491C-B8CD-C5C520520D60}"/>
              </a:ext>
            </a:extLst>
          </p:cNvPr>
          <p:cNvSpPr>
            <a:spLocks noGrp="1"/>
          </p:cNvSpPr>
          <p:nvPr>
            <p:ph type="dt" sz="half" idx="10"/>
          </p:nvPr>
        </p:nvSpPr>
        <p:spPr/>
        <p:txBody>
          <a:bodyPr/>
          <a:lstStyle/>
          <a:p>
            <a:fld id="{01547BE3-D88D-4BB0-A174-6A45ACEADAC9}" type="datetimeFigureOut">
              <a:rPr lang="en-US" smtClean="0"/>
              <a:t>5/14/2021</a:t>
            </a:fld>
            <a:endParaRPr lang="en-US"/>
          </a:p>
        </p:txBody>
      </p:sp>
      <p:sp>
        <p:nvSpPr>
          <p:cNvPr id="5" name="Footer Placeholder 4">
            <a:extLst>
              <a:ext uri="{FF2B5EF4-FFF2-40B4-BE49-F238E27FC236}">
                <a16:creationId xmlns:a16="http://schemas.microsoft.com/office/drawing/2014/main" id="{CD157E67-DFC0-4D8B-9C6F-7AB4715960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931397-EEA4-4C46-AFCB-EA4C4B225C26}"/>
              </a:ext>
            </a:extLst>
          </p:cNvPr>
          <p:cNvSpPr>
            <a:spLocks noGrp="1"/>
          </p:cNvSpPr>
          <p:nvPr>
            <p:ph type="sldNum" sz="quarter" idx="12"/>
          </p:nvPr>
        </p:nvSpPr>
        <p:spPr/>
        <p:txBody>
          <a:bodyPr/>
          <a:lstStyle/>
          <a:p>
            <a:fld id="{7349EB97-E812-428E-ACC7-097C6EE55A9B}" type="slidenum">
              <a:rPr lang="en-US" smtClean="0"/>
              <a:t>‹#›</a:t>
            </a:fld>
            <a:endParaRPr lang="en-US"/>
          </a:p>
        </p:txBody>
      </p:sp>
    </p:spTree>
    <p:extLst>
      <p:ext uri="{BB962C8B-B14F-4D97-AF65-F5344CB8AC3E}">
        <p14:creationId xmlns:p14="http://schemas.microsoft.com/office/powerpoint/2010/main" val="16138110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32"/>
        <p:cNvGrpSpPr/>
        <p:nvPr/>
      </p:nvGrpSpPr>
      <p:grpSpPr>
        <a:xfrm>
          <a:off x="0" y="0"/>
          <a:ext cx="0" cy="0"/>
          <a:chOff x="0" y="0"/>
          <a:chExt cx="0" cy="0"/>
        </a:xfrm>
      </p:grpSpPr>
      <p:sp>
        <p:nvSpPr>
          <p:cNvPr id="133" name="Google Shape;133;p16"/>
          <p:cNvSpPr txBox="1">
            <a:spLocks noGrp="1"/>
          </p:cNvSpPr>
          <p:nvPr>
            <p:ph type="title"/>
          </p:nvPr>
        </p:nvSpPr>
        <p:spPr>
          <a:xfrm>
            <a:off x="1362074" y="542925"/>
            <a:ext cx="9991725" cy="11144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6"/>
          <p:cNvSpPr txBox="1">
            <a:spLocks noGrp="1"/>
          </p:cNvSpPr>
          <p:nvPr>
            <p:ph type="body" idx="1"/>
          </p:nvPr>
        </p:nvSpPr>
        <p:spPr>
          <a:xfrm>
            <a:off x="1360800" y="2352674"/>
            <a:ext cx="4680000" cy="396532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400"/>
              </a:spcBef>
              <a:spcAft>
                <a:spcPts val="0"/>
              </a:spcAft>
              <a:buClr>
                <a:schemeClr val="dk1"/>
              </a:buClr>
              <a:buSzPts val="1800"/>
              <a:buChar char="•"/>
              <a:defRPr/>
            </a:lvl1pPr>
            <a:lvl2pPr marL="914400" lvl="1" indent="-342900" algn="l">
              <a:lnSpc>
                <a:spcPct val="100000"/>
              </a:lnSpc>
              <a:spcBef>
                <a:spcPts val="400"/>
              </a:spcBef>
              <a:spcAft>
                <a:spcPts val="0"/>
              </a:spcAft>
              <a:buClr>
                <a:schemeClr val="dk1"/>
              </a:buClr>
              <a:buSzPts val="1800"/>
              <a:buChar char="•"/>
              <a:defRPr/>
            </a:lvl2pPr>
            <a:lvl3pPr marL="1371600" lvl="2" indent="-342900" algn="l">
              <a:lnSpc>
                <a:spcPct val="100000"/>
              </a:lnSpc>
              <a:spcBef>
                <a:spcPts val="400"/>
              </a:spcBef>
              <a:spcAft>
                <a:spcPts val="0"/>
              </a:spcAft>
              <a:buClr>
                <a:schemeClr val="dk1"/>
              </a:buClr>
              <a:buSzPts val="1800"/>
              <a:buChar char="•"/>
              <a:defRPr/>
            </a:lvl3pPr>
            <a:lvl4pPr marL="1828800" lvl="3" indent="-342900" algn="l">
              <a:lnSpc>
                <a:spcPct val="100000"/>
              </a:lnSpc>
              <a:spcBef>
                <a:spcPts val="400"/>
              </a:spcBef>
              <a:spcAft>
                <a:spcPts val="0"/>
              </a:spcAft>
              <a:buClr>
                <a:schemeClr val="dk1"/>
              </a:buClr>
              <a:buSzPts val="1800"/>
              <a:buChar char="•"/>
              <a:defRPr/>
            </a:lvl4pPr>
            <a:lvl5pPr marL="2286000" lvl="4" indent="-342900" algn="l">
              <a:lnSpc>
                <a:spcPct val="100000"/>
              </a:lnSpc>
              <a:spcBef>
                <a:spcPts val="4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5" name="Google Shape;135;p16"/>
          <p:cNvSpPr txBox="1">
            <a:spLocks noGrp="1"/>
          </p:cNvSpPr>
          <p:nvPr>
            <p:ph type="body" idx="2"/>
          </p:nvPr>
        </p:nvSpPr>
        <p:spPr>
          <a:xfrm>
            <a:off x="6667500" y="2352674"/>
            <a:ext cx="4680000" cy="396532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400"/>
              </a:spcBef>
              <a:spcAft>
                <a:spcPts val="0"/>
              </a:spcAft>
              <a:buClr>
                <a:schemeClr val="dk1"/>
              </a:buClr>
              <a:buSzPts val="1800"/>
              <a:buChar char="•"/>
              <a:defRPr/>
            </a:lvl1pPr>
            <a:lvl2pPr marL="914400" lvl="1" indent="-342900" algn="l">
              <a:lnSpc>
                <a:spcPct val="100000"/>
              </a:lnSpc>
              <a:spcBef>
                <a:spcPts val="400"/>
              </a:spcBef>
              <a:spcAft>
                <a:spcPts val="0"/>
              </a:spcAft>
              <a:buClr>
                <a:schemeClr val="dk1"/>
              </a:buClr>
              <a:buSzPts val="1800"/>
              <a:buChar char="•"/>
              <a:defRPr/>
            </a:lvl2pPr>
            <a:lvl3pPr marL="1371600" lvl="2" indent="-342900" algn="l">
              <a:lnSpc>
                <a:spcPct val="100000"/>
              </a:lnSpc>
              <a:spcBef>
                <a:spcPts val="400"/>
              </a:spcBef>
              <a:spcAft>
                <a:spcPts val="0"/>
              </a:spcAft>
              <a:buClr>
                <a:schemeClr val="dk1"/>
              </a:buClr>
              <a:buSzPts val="1800"/>
              <a:buChar char="•"/>
              <a:defRPr/>
            </a:lvl3pPr>
            <a:lvl4pPr marL="1828800" lvl="3" indent="-342900" algn="l">
              <a:lnSpc>
                <a:spcPct val="100000"/>
              </a:lnSpc>
              <a:spcBef>
                <a:spcPts val="400"/>
              </a:spcBef>
              <a:spcAft>
                <a:spcPts val="0"/>
              </a:spcAft>
              <a:buClr>
                <a:schemeClr val="dk1"/>
              </a:buClr>
              <a:buSzPts val="1800"/>
              <a:buChar char="•"/>
              <a:defRPr/>
            </a:lvl4pPr>
            <a:lvl5pPr marL="2286000" lvl="4" indent="-342900" algn="l">
              <a:lnSpc>
                <a:spcPct val="100000"/>
              </a:lnSpc>
              <a:spcBef>
                <a:spcPts val="4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6"/>
          <p:cNvSpPr txBox="1">
            <a:spLocks noGrp="1"/>
          </p:cNvSpPr>
          <p:nvPr>
            <p:ph type="dt" idx="10"/>
          </p:nvPr>
        </p:nvSpPr>
        <p:spPr>
          <a:xfrm>
            <a:off x="8086725" y="203200"/>
            <a:ext cx="1733550" cy="244475"/>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6"/>
          <p:cNvSpPr txBox="1">
            <a:spLocks noGrp="1"/>
          </p:cNvSpPr>
          <p:nvPr>
            <p:ph type="ftr" idx="11"/>
          </p:nvPr>
        </p:nvSpPr>
        <p:spPr>
          <a:xfrm>
            <a:off x="2867025" y="203200"/>
            <a:ext cx="4114800" cy="24447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6"/>
          <p:cNvSpPr txBox="1">
            <a:spLocks noGrp="1"/>
          </p:cNvSpPr>
          <p:nvPr>
            <p:ph type="sldNum" idx="12"/>
          </p:nvPr>
        </p:nvSpPr>
        <p:spPr>
          <a:xfrm>
            <a:off x="11563349" y="203200"/>
            <a:ext cx="523875" cy="244475"/>
          </a:xfrm>
          <a:prstGeom prst="rect">
            <a:avLst/>
          </a:prstGeom>
          <a:no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39" name="Google Shape;139;p16"/>
          <p:cNvSpPr txBox="1">
            <a:spLocks noGrp="1"/>
          </p:cNvSpPr>
          <p:nvPr>
            <p:ph type="body" idx="3"/>
          </p:nvPr>
        </p:nvSpPr>
        <p:spPr>
          <a:xfrm>
            <a:off x="1360800" y="1868399"/>
            <a:ext cx="4680000" cy="379501"/>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400"/>
              </a:spcBef>
              <a:spcAft>
                <a:spcPts val="0"/>
              </a:spcAft>
              <a:buClr>
                <a:schemeClr val="dk1"/>
              </a:buClr>
              <a:buSzPts val="2000"/>
              <a:buNone/>
              <a:defRPr sz="20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400"/>
              </a:spcBef>
              <a:spcAft>
                <a:spcPts val="0"/>
              </a:spcAft>
              <a:buClr>
                <a:schemeClr val="dk1"/>
              </a:buClr>
              <a:buSzPts val="1800"/>
              <a:buNone/>
              <a:defRPr sz="1800" b="1"/>
            </a:lvl3pPr>
            <a:lvl4pPr marL="1828800" lvl="3" indent="-228600" algn="l">
              <a:lnSpc>
                <a:spcPct val="100000"/>
              </a:lnSpc>
              <a:spcBef>
                <a:spcPts val="400"/>
              </a:spcBef>
              <a:spcAft>
                <a:spcPts val="0"/>
              </a:spcAft>
              <a:buClr>
                <a:schemeClr val="dk1"/>
              </a:buClr>
              <a:buSzPts val="1600"/>
              <a:buNone/>
              <a:defRPr sz="1600" b="1"/>
            </a:lvl4pPr>
            <a:lvl5pPr marL="2286000" lvl="4" indent="-228600" algn="l">
              <a:lnSpc>
                <a:spcPct val="100000"/>
              </a:lnSpc>
              <a:spcBef>
                <a:spcPts val="4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0" name="Google Shape;140;p16"/>
          <p:cNvSpPr txBox="1">
            <a:spLocks noGrp="1"/>
          </p:cNvSpPr>
          <p:nvPr>
            <p:ph type="body" idx="4"/>
          </p:nvPr>
        </p:nvSpPr>
        <p:spPr>
          <a:xfrm>
            <a:off x="6667500" y="1868399"/>
            <a:ext cx="4687888" cy="379501"/>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400"/>
              </a:spcBef>
              <a:spcAft>
                <a:spcPts val="0"/>
              </a:spcAft>
              <a:buClr>
                <a:schemeClr val="dk1"/>
              </a:buClr>
              <a:buSzPts val="2000"/>
              <a:buNone/>
              <a:defRPr sz="20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400"/>
              </a:spcBef>
              <a:spcAft>
                <a:spcPts val="0"/>
              </a:spcAft>
              <a:buClr>
                <a:schemeClr val="dk1"/>
              </a:buClr>
              <a:buSzPts val="1800"/>
              <a:buNone/>
              <a:defRPr sz="1800" b="1"/>
            </a:lvl3pPr>
            <a:lvl4pPr marL="1828800" lvl="3" indent="-228600" algn="l">
              <a:lnSpc>
                <a:spcPct val="100000"/>
              </a:lnSpc>
              <a:spcBef>
                <a:spcPts val="400"/>
              </a:spcBef>
              <a:spcAft>
                <a:spcPts val="0"/>
              </a:spcAft>
              <a:buClr>
                <a:schemeClr val="dk1"/>
              </a:buClr>
              <a:buSzPts val="1600"/>
              <a:buNone/>
              <a:defRPr sz="1600" b="1"/>
            </a:lvl4pPr>
            <a:lvl5pPr marL="2286000" lvl="4" indent="-228600" algn="l">
              <a:lnSpc>
                <a:spcPct val="100000"/>
              </a:lnSpc>
              <a:spcBef>
                <a:spcPts val="4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1" name="Google Shape;141;p16"/>
          <p:cNvSpPr txBox="1"/>
          <p:nvPr/>
        </p:nvSpPr>
        <p:spPr>
          <a:xfrm>
            <a:off x="10410824" y="203200"/>
            <a:ext cx="962025" cy="244475"/>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en-US" sz="850">
                <a:solidFill>
                  <a:schemeClr val="lt2"/>
                </a:solidFill>
                <a:latin typeface="Arial"/>
                <a:ea typeface="Arial"/>
                <a:cs typeface="Arial"/>
                <a:sym typeface="Arial"/>
              </a:rPr>
              <a:t>ku.ac.ae</a:t>
            </a:r>
            <a:endParaRPr sz="850">
              <a:solidFill>
                <a:schemeClr val="lt2"/>
              </a:solidFill>
              <a:latin typeface="Arial"/>
              <a:ea typeface="Arial"/>
              <a:cs typeface="Arial"/>
              <a:sym typeface="Arial"/>
            </a:endParaRPr>
          </a:p>
        </p:txBody>
      </p:sp>
      <p:pic>
        <p:nvPicPr>
          <p:cNvPr id="142" name="Google Shape;142;p16"/>
          <p:cNvPicPr preferRelativeResize="0"/>
          <p:nvPr/>
        </p:nvPicPr>
        <p:blipFill rotWithShape="1">
          <a:blip r:embed="rId2">
            <a:alphaModFix/>
          </a:blip>
          <a:srcRect/>
          <a:stretch/>
        </p:blipFill>
        <p:spPr>
          <a:xfrm>
            <a:off x="383665" y="236124"/>
            <a:ext cx="1811848" cy="185303"/>
          </a:xfrm>
          <a:prstGeom prst="rect">
            <a:avLst/>
          </a:prstGeom>
          <a:noFill/>
          <a:ln>
            <a:noFill/>
          </a:ln>
        </p:spPr>
      </p:pic>
      <p:cxnSp>
        <p:nvCxnSpPr>
          <p:cNvPr id="143" name="Google Shape;143;p16"/>
          <p:cNvCxnSpPr/>
          <p:nvPr/>
        </p:nvCxnSpPr>
        <p:spPr>
          <a:xfrm>
            <a:off x="383665" y="533400"/>
            <a:ext cx="11465435" cy="0"/>
          </a:xfrm>
          <a:prstGeom prst="straightConnector1">
            <a:avLst/>
          </a:prstGeom>
          <a:noFill/>
          <a:ln w="9525" cap="flat" cmpd="sng">
            <a:solidFill>
              <a:schemeClr val="lt2"/>
            </a:solidFill>
            <a:prstDash val="solid"/>
            <a:miter lim="800000"/>
            <a:headEnd type="none" w="sm" len="sm"/>
            <a:tailEnd type="none" w="sm" len="sm"/>
          </a:ln>
        </p:spPr>
      </p:cxnSp>
    </p:spTree>
    <p:extLst>
      <p:ext uri="{BB962C8B-B14F-4D97-AF65-F5344CB8AC3E}">
        <p14:creationId xmlns:p14="http://schemas.microsoft.com/office/powerpoint/2010/main" val="2820919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44"/>
        <p:cNvGrpSpPr/>
        <p:nvPr/>
      </p:nvGrpSpPr>
      <p:grpSpPr>
        <a:xfrm>
          <a:off x="0" y="0"/>
          <a:ext cx="0" cy="0"/>
          <a:chOff x="0" y="0"/>
          <a:chExt cx="0" cy="0"/>
        </a:xfrm>
      </p:grpSpPr>
      <p:sp>
        <p:nvSpPr>
          <p:cNvPr id="145" name="Google Shape;145;p17"/>
          <p:cNvSpPr txBox="1">
            <a:spLocks noGrp="1"/>
          </p:cNvSpPr>
          <p:nvPr>
            <p:ph type="title"/>
          </p:nvPr>
        </p:nvSpPr>
        <p:spPr>
          <a:xfrm>
            <a:off x="1362074" y="542925"/>
            <a:ext cx="9991725" cy="11144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6" name="Google Shape;146;p17"/>
          <p:cNvSpPr txBox="1">
            <a:spLocks noGrp="1"/>
          </p:cNvSpPr>
          <p:nvPr>
            <p:ph type="dt" idx="10"/>
          </p:nvPr>
        </p:nvSpPr>
        <p:spPr>
          <a:xfrm>
            <a:off x="8086725" y="203200"/>
            <a:ext cx="1733550" cy="244475"/>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7"/>
          <p:cNvSpPr txBox="1">
            <a:spLocks noGrp="1"/>
          </p:cNvSpPr>
          <p:nvPr>
            <p:ph type="ftr" idx="11"/>
          </p:nvPr>
        </p:nvSpPr>
        <p:spPr>
          <a:xfrm>
            <a:off x="2867025" y="203200"/>
            <a:ext cx="4114800" cy="24447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17"/>
          <p:cNvSpPr txBox="1">
            <a:spLocks noGrp="1"/>
          </p:cNvSpPr>
          <p:nvPr>
            <p:ph type="sldNum" idx="12"/>
          </p:nvPr>
        </p:nvSpPr>
        <p:spPr>
          <a:xfrm>
            <a:off x="11563349" y="203200"/>
            <a:ext cx="523875" cy="244475"/>
          </a:xfrm>
          <a:prstGeom prst="rect">
            <a:avLst/>
          </a:prstGeom>
          <a:no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49" name="Google Shape;149;p17"/>
          <p:cNvSpPr txBox="1"/>
          <p:nvPr/>
        </p:nvSpPr>
        <p:spPr>
          <a:xfrm>
            <a:off x="10410824" y="203200"/>
            <a:ext cx="962025" cy="244475"/>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en-US" sz="850">
                <a:solidFill>
                  <a:schemeClr val="lt2"/>
                </a:solidFill>
                <a:latin typeface="Arial"/>
                <a:ea typeface="Arial"/>
                <a:cs typeface="Arial"/>
                <a:sym typeface="Arial"/>
              </a:rPr>
              <a:t>ku.ac.ae</a:t>
            </a:r>
            <a:endParaRPr sz="850">
              <a:solidFill>
                <a:schemeClr val="lt2"/>
              </a:solidFill>
              <a:latin typeface="Arial"/>
              <a:ea typeface="Arial"/>
              <a:cs typeface="Arial"/>
              <a:sym typeface="Arial"/>
            </a:endParaRPr>
          </a:p>
        </p:txBody>
      </p:sp>
      <p:pic>
        <p:nvPicPr>
          <p:cNvPr id="150" name="Google Shape;150;p17"/>
          <p:cNvPicPr preferRelativeResize="0"/>
          <p:nvPr/>
        </p:nvPicPr>
        <p:blipFill rotWithShape="1">
          <a:blip r:embed="rId2">
            <a:alphaModFix/>
          </a:blip>
          <a:srcRect/>
          <a:stretch/>
        </p:blipFill>
        <p:spPr>
          <a:xfrm>
            <a:off x="383665" y="236124"/>
            <a:ext cx="1811848" cy="185303"/>
          </a:xfrm>
          <a:prstGeom prst="rect">
            <a:avLst/>
          </a:prstGeom>
          <a:noFill/>
          <a:ln>
            <a:noFill/>
          </a:ln>
        </p:spPr>
      </p:pic>
      <p:cxnSp>
        <p:nvCxnSpPr>
          <p:cNvPr id="151" name="Google Shape;151;p17"/>
          <p:cNvCxnSpPr/>
          <p:nvPr/>
        </p:nvCxnSpPr>
        <p:spPr>
          <a:xfrm>
            <a:off x="383665" y="533400"/>
            <a:ext cx="11465435" cy="0"/>
          </a:xfrm>
          <a:prstGeom prst="straightConnector1">
            <a:avLst/>
          </a:prstGeom>
          <a:noFill/>
          <a:ln w="9525" cap="flat" cmpd="sng">
            <a:solidFill>
              <a:schemeClr val="lt2"/>
            </a:solidFill>
            <a:prstDash val="solid"/>
            <a:miter lim="800000"/>
            <a:headEnd type="none" w="sm" len="sm"/>
            <a:tailEnd type="none" w="sm" len="sm"/>
          </a:ln>
        </p:spPr>
      </p:cxnSp>
    </p:spTree>
    <p:extLst>
      <p:ext uri="{BB962C8B-B14F-4D97-AF65-F5344CB8AC3E}">
        <p14:creationId xmlns:p14="http://schemas.microsoft.com/office/powerpoint/2010/main" val="10327443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2"/>
        <p:cNvGrpSpPr/>
        <p:nvPr/>
      </p:nvGrpSpPr>
      <p:grpSpPr>
        <a:xfrm>
          <a:off x="0" y="0"/>
          <a:ext cx="0" cy="0"/>
          <a:chOff x="0" y="0"/>
          <a:chExt cx="0" cy="0"/>
        </a:xfrm>
      </p:grpSpPr>
      <p:sp>
        <p:nvSpPr>
          <p:cNvPr id="153" name="Google Shape;153;p18"/>
          <p:cNvSpPr txBox="1">
            <a:spLocks noGrp="1"/>
          </p:cNvSpPr>
          <p:nvPr>
            <p:ph type="dt" idx="10"/>
          </p:nvPr>
        </p:nvSpPr>
        <p:spPr>
          <a:xfrm>
            <a:off x="8086725" y="203200"/>
            <a:ext cx="1733550" cy="244475"/>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18"/>
          <p:cNvSpPr txBox="1">
            <a:spLocks noGrp="1"/>
          </p:cNvSpPr>
          <p:nvPr>
            <p:ph type="ftr" idx="11"/>
          </p:nvPr>
        </p:nvSpPr>
        <p:spPr>
          <a:xfrm>
            <a:off x="2867025" y="203200"/>
            <a:ext cx="4114800" cy="24447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18"/>
          <p:cNvSpPr txBox="1">
            <a:spLocks noGrp="1"/>
          </p:cNvSpPr>
          <p:nvPr>
            <p:ph type="sldNum" idx="12"/>
          </p:nvPr>
        </p:nvSpPr>
        <p:spPr>
          <a:xfrm>
            <a:off x="11563349" y="203200"/>
            <a:ext cx="523875" cy="244475"/>
          </a:xfrm>
          <a:prstGeom prst="rect">
            <a:avLst/>
          </a:prstGeom>
          <a:no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810055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93"/>
        <p:cNvGrpSpPr/>
        <p:nvPr/>
      </p:nvGrpSpPr>
      <p:grpSpPr>
        <a:xfrm>
          <a:off x="0" y="0"/>
          <a:ext cx="0" cy="0"/>
          <a:chOff x="0" y="0"/>
          <a:chExt cx="0" cy="0"/>
        </a:xfrm>
      </p:grpSpPr>
      <p:sp>
        <p:nvSpPr>
          <p:cNvPr id="94" name="Google Shape;94;g805dc51455_0_328"/>
          <p:cNvSpPr txBox="1">
            <a:spLocks noGrp="1"/>
          </p:cNvSpPr>
          <p:nvPr>
            <p:ph type="title"/>
          </p:nvPr>
        </p:nvSpPr>
        <p:spPr>
          <a:xfrm>
            <a:off x="1362075" y="542925"/>
            <a:ext cx="4181400" cy="1114500"/>
          </a:xfrm>
          <a:prstGeom prst="rect">
            <a:avLst/>
          </a:prstGeom>
          <a:noFill/>
          <a:ln>
            <a:noFill/>
          </a:ln>
        </p:spPr>
        <p:txBody>
          <a:bodyPr spcFirstLastPara="1" wrap="square" lIns="0" tIns="0" rIns="0" bIns="0" anchor="b" anchorCtr="0">
            <a:noAutofit/>
          </a:bodyPr>
          <a:lstStyle>
            <a:lvl1pPr lvl="0" algn="l" rtl="0">
              <a:lnSpc>
                <a:spcPct val="100000"/>
              </a:lnSpc>
              <a:spcBef>
                <a:spcPts val="0"/>
              </a:spcBef>
              <a:spcAft>
                <a:spcPts val="0"/>
              </a:spcAft>
              <a:buClr>
                <a:schemeClr val="dk2"/>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5" name="Google Shape;95;g805dc51455_0_328"/>
          <p:cNvSpPr txBox="1">
            <a:spLocks noGrp="1"/>
          </p:cNvSpPr>
          <p:nvPr>
            <p:ph type="body" idx="1"/>
          </p:nvPr>
        </p:nvSpPr>
        <p:spPr>
          <a:xfrm>
            <a:off x="1362075" y="1866900"/>
            <a:ext cx="4181400" cy="4448100"/>
          </a:xfrm>
          <a:prstGeom prst="rect">
            <a:avLst/>
          </a:prstGeom>
          <a:noFill/>
          <a:ln>
            <a:noFill/>
          </a:ln>
        </p:spPr>
        <p:txBody>
          <a:bodyPr spcFirstLastPara="1" wrap="square" lIns="0" tIns="0" rIns="0" bIns="0" anchor="t" anchorCtr="0">
            <a:noAutofit/>
          </a:bodyPr>
          <a:lstStyle>
            <a:lvl1pPr marL="457200" lvl="0" indent="-342900" algn="l" rtl="0">
              <a:lnSpc>
                <a:spcPct val="100000"/>
              </a:lnSpc>
              <a:spcBef>
                <a:spcPts val="400"/>
              </a:spcBef>
              <a:spcAft>
                <a:spcPts val="0"/>
              </a:spcAft>
              <a:buClr>
                <a:schemeClr val="dk1"/>
              </a:buClr>
              <a:buSzPts val="1800"/>
              <a:buChar char="•"/>
              <a:defRPr/>
            </a:lvl1pPr>
            <a:lvl2pPr marL="914400" lvl="1" indent="-342900" algn="l" rtl="0">
              <a:lnSpc>
                <a:spcPct val="100000"/>
              </a:lnSpc>
              <a:spcBef>
                <a:spcPts val="400"/>
              </a:spcBef>
              <a:spcAft>
                <a:spcPts val="0"/>
              </a:spcAft>
              <a:buClr>
                <a:schemeClr val="dk1"/>
              </a:buClr>
              <a:buSzPts val="1800"/>
              <a:buChar char="•"/>
              <a:defRPr/>
            </a:lvl2pPr>
            <a:lvl3pPr marL="1371600" lvl="2" indent="-342900" algn="l" rtl="0">
              <a:lnSpc>
                <a:spcPct val="100000"/>
              </a:lnSpc>
              <a:spcBef>
                <a:spcPts val="400"/>
              </a:spcBef>
              <a:spcAft>
                <a:spcPts val="0"/>
              </a:spcAft>
              <a:buClr>
                <a:schemeClr val="dk1"/>
              </a:buClr>
              <a:buSzPts val="1800"/>
              <a:buChar char="•"/>
              <a:defRPr/>
            </a:lvl3pPr>
            <a:lvl4pPr marL="1828800" lvl="3" indent="-342900" algn="l" rtl="0">
              <a:lnSpc>
                <a:spcPct val="100000"/>
              </a:lnSpc>
              <a:spcBef>
                <a:spcPts val="400"/>
              </a:spcBef>
              <a:spcAft>
                <a:spcPts val="0"/>
              </a:spcAft>
              <a:buClr>
                <a:schemeClr val="dk1"/>
              </a:buClr>
              <a:buSzPts val="1800"/>
              <a:buChar char="•"/>
              <a:defRPr/>
            </a:lvl4pPr>
            <a:lvl5pPr marL="2286000" lvl="4" indent="-342900" algn="l" rtl="0">
              <a:lnSpc>
                <a:spcPct val="100000"/>
              </a:lnSpc>
              <a:spcBef>
                <a:spcPts val="4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96" name="Google Shape;96;g805dc51455_0_328"/>
          <p:cNvSpPr txBox="1">
            <a:spLocks noGrp="1"/>
          </p:cNvSpPr>
          <p:nvPr>
            <p:ph type="dt" idx="10"/>
          </p:nvPr>
        </p:nvSpPr>
        <p:spPr>
          <a:xfrm>
            <a:off x="8086725" y="203200"/>
            <a:ext cx="1733400" cy="244500"/>
          </a:xfrm>
          <a:prstGeom prst="rect">
            <a:avLst/>
          </a:prstGeom>
          <a:noFill/>
          <a:ln>
            <a:noFill/>
          </a:ln>
        </p:spPr>
        <p:txBody>
          <a:bodyPr spcFirstLastPara="1" wrap="square" lIns="0" tIns="0" rIns="0" bIns="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7" name="Google Shape;97;g805dc51455_0_328"/>
          <p:cNvSpPr txBox="1">
            <a:spLocks noGrp="1"/>
          </p:cNvSpPr>
          <p:nvPr>
            <p:ph type="ftr" idx="11"/>
          </p:nvPr>
        </p:nvSpPr>
        <p:spPr>
          <a:xfrm>
            <a:off x="2867025" y="203200"/>
            <a:ext cx="4114800" cy="244500"/>
          </a:xfrm>
          <a:prstGeom prst="rect">
            <a:avLst/>
          </a:prstGeom>
          <a:noFill/>
          <a:ln>
            <a:noFill/>
          </a:ln>
        </p:spPr>
        <p:txBody>
          <a:bodyPr spcFirstLastPara="1" wrap="square" lIns="0" tIns="0" rIns="0" bIns="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8" name="Google Shape;98;g805dc51455_0_328"/>
          <p:cNvSpPr txBox="1">
            <a:spLocks noGrp="1"/>
          </p:cNvSpPr>
          <p:nvPr>
            <p:ph type="sldNum" idx="12"/>
          </p:nvPr>
        </p:nvSpPr>
        <p:spPr>
          <a:xfrm>
            <a:off x="11563349" y="203200"/>
            <a:ext cx="523800" cy="244500"/>
          </a:xfrm>
          <a:prstGeom prst="rect">
            <a:avLst/>
          </a:prstGeom>
          <a:noFill/>
          <a:ln>
            <a:noFill/>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000000"/>
              </a:buClr>
              <a:buSzPts val="850"/>
              <a:buFont typeface="Arial"/>
              <a:buNone/>
              <a:defRPr sz="850" b="0" i="0" u="none" strike="noStrike" cap="none">
                <a:solidFill>
                  <a:schemeClr val="lt2"/>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850"/>
              <a:buFont typeface="Arial"/>
              <a:buNone/>
              <a:defRPr sz="850" b="0" i="0" u="none" strike="noStrike" cap="none">
                <a:solidFill>
                  <a:schemeClr val="lt2"/>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850"/>
              <a:buFont typeface="Arial"/>
              <a:buNone/>
              <a:defRPr sz="850" b="0" i="0" u="none" strike="noStrike" cap="none">
                <a:solidFill>
                  <a:schemeClr val="lt2"/>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850"/>
              <a:buFont typeface="Arial"/>
              <a:buNone/>
              <a:defRPr sz="850" b="0" i="0" u="none" strike="noStrike" cap="none">
                <a:solidFill>
                  <a:schemeClr val="lt2"/>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850"/>
              <a:buFont typeface="Arial"/>
              <a:buNone/>
              <a:defRPr sz="850" b="0" i="0" u="none" strike="noStrike" cap="none">
                <a:solidFill>
                  <a:schemeClr val="lt2"/>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850"/>
              <a:buFont typeface="Arial"/>
              <a:buNone/>
              <a:defRPr sz="850" b="0" i="0" u="none" strike="noStrike" cap="none">
                <a:solidFill>
                  <a:schemeClr val="lt2"/>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850"/>
              <a:buFont typeface="Arial"/>
              <a:buNone/>
              <a:defRPr sz="850" b="0" i="0" u="none" strike="noStrike" cap="none">
                <a:solidFill>
                  <a:schemeClr val="lt2"/>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850"/>
              <a:buFont typeface="Arial"/>
              <a:buNone/>
              <a:defRPr sz="850" b="0" i="0" u="none" strike="noStrike" cap="none">
                <a:solidFill>
                  <a:schemeClr val="lt2"/>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850"/>
              <a:buFont typeface="Arial"/>
              <a:buNone/>
              <a:defRPr sz="850" b="0" i="0" u="none" strike="noStrike" cap="none">
                <a:solidFill>
                  <a:schemeClr val="lt2"/>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99" name="Google Shape;99;g805dc51455_0_328"/>
          <p:cNvSpPr>
            <a:spLocks noGrp="1"/>
          </p:cNvSpPr>
          <p:nvPr>
            <p:ph type="pic" idx="2"/>
          </p:nvPr>
        </p:nvSpPr>
        <p:spPr>
          <a:xfrm>
            <a:off x="6162675" y="771525"/>
            <a:ext cx="5638800" cy="5534100"/>
          </a:xfrm>
          <a:prstGeom prst="rect">
            <a:avLst/>
          </a:prstGeom>
          <a:solidFill>
            <a:srgbClr val="D8D8D8"/>
          </a:solidFill>
          <a:ln>
            <a:noFill/>
          </a:ln>
        </p:spPr>
        <p:txBody>
          <a:bodyPr spcFirstLastPara="1" wrap="square" lIns="0" tIns="0" rIns="0" bIns="0" anchor="t" anchorCtr="0">
            <a:noAutofit/>
          </a:bodyPr>
          <a:lstStyle>
            <a:lvl1pPr marR="0" lvl="0" algn="l" rtl="0">
              <a:lnSpc>
                <a:spcPct val="100000"/>
              </a:lnSpc>
              <a:spcBef>
                <a:spcPts val="400"/>
              </a:spcBef>
              <a:spcAft>
                <a:spcPts val="0"/>
              </a:spcAft>
              <a:buClr>
                <a:schemeClr val="dk1"/>
              </a:buClr>
              <a:buSzPts val="1850"/>
              <a:buFont typeface="Arial"/>
              <a:buNone/>
              <a:defRPr sz="1850" b="1" i="0" u="none" strike="noStrike" cap="none">
                <a:solidFill>
                  <a:schemeClr val="dk1"/>
                </a:solidFill>
                <a:latin typeface="Arial"/>
                <a:ea typeface="Arial"/>
                <a:cs typeface="Arial"/>
                <a:sym typeface="Arial"/>
              </a:defRPr>
            </a:lvl1pPr>
            <a:lvl2pPr marR="0" lvl="1" algn="l" rtl="0">
              <a:lnSpc>
                <a:spcPct val="100000"/>
              </a:lnSpc>
              <a:spcBef>
                <a:spcPts val="400"/>
              </a:spcBef>
              <a:spcAft>
                <a:spcPts val="0"/>
              </a:spcAft>
              <a:buClr>
                <a:schemeClr val="dk1"/>
              </a:buClr>
              <a:buSzPts val="1850"/>
              <a:buFont typeface="Arial"/>
              <a:buChar char="•"/>
              <a:defRPr sz="1850" b="0" i="0" u="none" strike="noStrike" cap="none">
                <a:solidFill>
                  <a:schemeClr val="dk1"/>
                </a:solidFill>
                <a:latin typeface="Arial"/>
                <a:ea typeface="Arial"/>
                <a:cs typeface="Arial"/>
                <a:sym typeface="Arial"/>
              </a:defRPr>
            </a:lvl2pPr>
            <a:lvl3pPr marR="0" lvl="2" algn="l" rtl="0">
              <a:lnSpc>
                <a:spcPct val="100000"/>
              </a:lnSpc>
              <a:spcBef>
                <a:spcPts val="4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0" name="Google Shape;100;g805dc51455_0_328"/>
          <p:cNvSpPr txBox="1"/>
          <p:nvPr/>
        </p:nvSpPr>
        <p:spPr>
          <a:xfrm>
            <a:off x="10410824" y="203200"/>
            <a:ext cx="962100" cy="2445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850"/>
              <a:buFont typeface="Arial"/>
              <a:buNone/>
            </a:pPr>
            <a:r>
              <a:rPr lang="en-US" sz="850" b="0" i="0" u="none" strike="noStrike" cap="none">
                <a:solidFill>
                  <a:schemeClr val="lt2"/>
                </a:solidFill>
                <a:latin typeface="Arial"/>
                <a:ea typeface="Arial"/>
                <a:cs typeface="Arial"/>
                <a:sym typeface="Arial"/>
              </a:rPr>
              <a:t>ku.ac.ae</a:t>
            </a:r>
            <a:endParaRPr sz="850" b="0" i="0" u="none" strike="noStrike" cap="none">
              <a:solidFill>
                <a:schemeClr val="lt2"/>
              </a:solidFill>
              <a:latin typeface="Arial"/>
              <a:ea typeface="Arial"/>
              <a:cs typeface="Arial"/>
              <a:sym typeface="Arial"/>
            </a:endParaRPr>
          </a:p>
        </p:txBody>
      </p:sp>
      <p:pic>
        <p:nvPicPr>
          <p:cNvPr id="101" name="Google Shape;101;g805dc51455_0_328"/>
          <p:cNvPicPr preferRelativeResize="0"/>
          <p:nvPr/>
        </p:nvPicPr>
        <p:blipFill rotWithShape="1">
          <a:blip r:embed="rId2">
            <a:alphaModFix/>
          </a:blip>
          <a:srcRect/>
          <a:stretch/>
        </p:blipFill>
        <p:spPr>
          <a:xfrm>
            <a:off x="383665" y="236124"/>
            <a:ext cx="1811848" cy="185303"/>
          </a:xfrm>
          <a:prstGeom prst="rect">
            <a:avLst/>
          </a:prstGeom>
          <a:noFill/>
          <a:ln>
            <a:noFill/>
          </a:ln>
        </p:spPr>
      </p:pic>
      <p:cxnSp>
        <p:nvCxnSpPr>
          <p:cNvPr id="102" name="Google Shape;102;g805dc51455_0_328"/>
          <p:cNvCxnSpPr/>
          <p:nvPr/>
        </p:nvCxnSpPr>
        <p:spPr>
          <a:xfrm>
            <a:off x="383665" y="533400"/>
            <a:ext cx="11465400" cy="0"/>
          </a:xfrm>
          <a:prstGeom prst="straightConnector1">
            <a:avLst/>
          </a:prstGeom>
          <a:noFill/>
          <a:ln w="9525" cap="flat" cmpd="sng">
            <a:solidFill>
              <a:schemeClr val="lt2"/>
            </a:solidFill>
            <a:prstDash val="solid"/>
            <a:miter lim="800000"/>
            <a:headEnd type="none" w="sm" len="sm"/>
            <a:tailEnd type="none" w="sm" len="sm"/>
          </a:ln>
        </p:spPr>
      </p:cxnSp>
    </p:spTree>
    <p:extLst>
      <p:ext uri="{BB962C8B-B14F-4D97-AF65-F5344CB8AC3E}">
        <p14:creationId xmlns:p14="http://schemas.microsoft.com/office/powerpoint/2010/main" val="4159258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C26AC-9E65-4E45-B139-B0F9B6CFA6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9E15E6-C0D2-4011-8ABD-5507EDCB57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BF15A8-1523-45A1-86F9-23FAC547EA25}"/>
              </a:ext>
            </a:extLst>
          </p:cNvPr>
          <p:cNvSpPr>
            <a:spLocks noGrp="1"/>
          </p:cNvSpPr>
          <p:nvPr>
            <p:ph type="dt" sz="half" idx="10"/>
          </p:nvPr>
        </p:nvSpPr>
        <p:spPr/>
        <p:txBody>
          <a:bodyPr/>
          <a:lstStyle/>
          <a:p>
            <a:fld id="{01547BE3-D88D-4BB0-A174-6A45ACEADAC9}" type="datetimeFigureOut">
              <a:rPr lang="en-US" smtClean="0"/>
              <a:t>5/14/2021</a:t>
            </a:fld>
            <a:endParaRPr lang="en-US"/>
          </a:p>
        </p:txBody>
      </p:sp>
      <p:sp>
        <p:nvSpPr>
          <p:cNvPr id="5" name="Footer Placeholder 4">
            <a:extLst>
              <a:ext uri="{FF2B5EF4-FFF2-40B4-BE49-F238E27FC236}">
                <a16:creationId xmlns:a16="http://schemas.microsoft.com/office/drawing/2014/main" id="{971E738B-C623-422F-B0E9-69BA9E8ADF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54BE4D-CC22-4342-91B9-2530F94AB3D6}"/>
              </a:ext>
            </a:extLst>
          </p:cNvPr>
          <p:cNvSpPr>
            <a:spLocks noGrp="1"/>
          </p:cNvSpPr>
          <p:nvPr>
            <p:ph type="sldNum" sz="quarter" idx="12"/>
          </p:nvPr>
        </p:nvSpPr>
        <p:spPr/>
        <p:txBody>
          <a:bodyPr/>
          <a:lstStyle/>
          <a:p>
            <a:fld id="{7349EB97-E812-428E-ACC7-097C6EE55A9B}" type="slidenum">
              <a:rPr lang="en-US" smtClean="0"/>
              <a:t>‹#›</a:t>
            </a:fld>
            <a:endParaRPr lang="en-US"/>
          </a:p>
        </p:txBody>
      </p:sp>
    </p:spTree>
    <p:extLst>
      <p:ext uri="{BB962C8B-B14F-4D97-AF65-F5344CB8AC3E}">
        <p14:creationId xmlns:p14="http://schemas.microsoft.com/office/powerpoint/2010/main" val="2606825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484EF-934E-4A76-BF5C-C5446740C1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9855F-1C19-4897-BC50-D7281C76AE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322BF1-7FE1-475A-BC3D-C6E03DD23B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1A8292-AA2E-446F-9477-39B85D2A64BA}"/>
              </a:ext>
            </a:extLst>
          </p:cNvPr>
          <p:cNvSpPr>
            <a:spLocks noGrp="1"/>
          </p:cNvSpPr>
          <p:nvPr>
            <p:ph type="dt" sz="half" idx="10"/>
          </p:nvPr>
        </p:nvSpPr>
        <p:spPr/>
        <p:txBody>
          <a:bodyPr/>
          <a:lstStyle/>
          <a:p>
            <a:fld id="{01547BE3-D88D-4BB0-A174-6A45ACEADAC9}" type="datetimeFigureOut">
              <a:rPr lang="en-US" smtClean="0"/>
              <a:t>5/14/2021</a:t>
            </a:fld>
            <a:endParaRPr lang="en-US"/>
          </a:p>
        </p:txBody>
      </p:sp>
      <p:sp>
        <p:nvSpPr>
          <p:cNvPr id="6" name="Footer Placeholder 5">
            <a:extLst>
              <a:ext uri="{FF2B5EF4-FFF2-40B4-BE49-F238E27FC236}">
                <a16:creationId xmlns:a16="http://schemas.microsoft.com/office/drawing/2014/main" id="{2081E4EB-0BDA-48AB-AA97-8725CB34B1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2D66C0-2761-4D85-91F3-13E2F496AAA4}"/>
              </a:ext>
            </a:extLst>
          </p:cNvPr>
          <p:cNvSpPr>
            <a:spLocks noGrp="1"/>
          </p:cNvSpPr>
          <p:nvPr>
            <p:ph type="sldNum" sz="quarter" idx="12"/>
          </p:nvPr>
        </p:nvSpPr>
        <p:spPr/>
        <p:txBody>
          <a:bodyPr/>
          <a:lstStyle/>
          <a:p>
            <a:fld id="{7349EB97-E812-428E-ACC7-097C6EE55A9B}" type="slidenum">
              <a:rPr lang="en-US" smtClean="0"/>
              <a:t>‹#›</a:t>
            </a:fld>
            <a:endParaRPr lang="en-US"/>
          </a:p>
        </p:txBody>
      </p:sp>
    </p:spTree>
    <p:extLst>
      <p:ext uri="{BB962C8B-B14F-4D97-AF65-F5344CB8AC3E}">
        <p14:creationId xmlns:p14="http://schemas.microsoft.com/office/powerpoint/2010/main" val="3741121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21A8-FC83-4269-9AE3-8563E3B905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C33179-4A18-48A2-A86B-6B7AD5BD3B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A4F181-C6F7-412E-AC8F-E04F0A01E0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D9365B-4CA4-43BC-A8A8-08ACCEC534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C41CAD-798F-49E6-8F77-CF25DE942E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D1DF8C-A004-4DF4-ABD1-8AF8A2FDE0F2}"/>
              </a:ext>
            </a:extLst>
          </p:cNvPr>
          <p:cNvSpPr>
            <a:spLocks noGrp="1"/>
          </p:cNvSpPr>
          <p:nvPr>
            <p:ph type="dt" sz="half" idx="10"/>
          </p:nvPr>
        </p:nvSpPr>
        <p:spPr/>
        <p:txBody>
          <a:bodyPr/>
          <a:lstStyle/>
          <a:p>
            <a:fld id="{01547BE3-D88D-4BB0-A174-6A45ACEADAC9}" type="datetimeFigureOut">
              <a:rPr lang="en-US" smtClean="0"/>
              <a:t>5/14/2021</a:t>
            </a:fld>
            <a:endParaRPr lang="en-US"/>
          </a:p>
        </p:txBody>
      </p:sp>
      <p:sp>
        <p:nvSpPr>
          <p:cNvPr id="8" name="Footer Placeholder 7">
            <a:extLst>
              <a:ext uri="{FF2B5EF4-FFF2-40B4-BE49-F238E27FC236}">
                <a16:creationId xmlns:a16="http://schemas.microsoft.com/office/drawing/2014/main" id="{A3F4CA2C-9328-4FA2-8FA9-1A4DBDD678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7A601D-5596-496D-AAC3-EB495FC3919A}"/>
              </a:ext>
            </a:extLst>
          </p:cNvPr>
          <p:cNvSpPr>
            <a:spLocks noGrp="1"/>
          </p:cNvSpPr>
          <p:nvPr>
            <p:ph type="sldNum" sz="quarter" idx="12"/>
          </p:nvPr>
        </p:nvSpPr>
        <p:spPr/>
        <p:txBody>
          <a:bodyPr/>
          <a:lstStyle/>
          <a:p>
            <a:fld id="{7349EB97-E812-428E-ACC7-097C6EE55A9B}" type="slidenum">
              <a:rPr lang="en-US" smtClean="0"/>
              <a:t>‹#›</a:t>
            </a:fld>
            <a:endParaRPr lang="en-US"/>
          </a:p>
        </p:txBody>
      </p:sp>
    </p:spTree>
    <p:extLst>
      <p:ext uri="{BB962C8B-B14F-4D97-AF65-F5344CB8AC3E}">
        <p14:creationId xmlns:p14="http://schemas.microsoft.com/office/powerpoint/2010/main" val="3962156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B7A7E-2B4F-47C3-BF3D-0C073F0A59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FFD2E3-3BCE-4FD8-A881-FC85301EDC43}"/>
              </a:ext>
            </a:extLst>
          </p:cNvPr>
          <p:cNvSpPr>
            <a:spLocks noGrp="1"/>
          </p:cNvSpPr>
          <p:nvPr>
            <p:ph type="dt" sz="half" idx="10"/>
          </p:nvPr>
        </p:nvSpPr>
        <p:spPr/>
        <p:txBody>
          <a:bodyPr/>
          <a:lstStyle/>
          <a:p>
            <a:fld id="{01547BE3-D88D-4BB0-A174-6A45ACEADAC9}" type="datetimeFigureOut">
              <a:rPr lang="en-US" smtClean="0"/>
              <a:t>5/14/2021</a:t>
            </a:fld>
            <a:endParaRPr lang="en-US"/>
          </a:p>
        </p:txBody>
      </p:sp>
      <p:sp>
        <p:nvSpPr>
          <p:cNvPr id="4" name="Footer Placeholder 3">
            <a:extLst>
              <a:ext uri="{FF2B5EF4-FFF2-40B4-BE49-F238E27FC236}">
                <a16:creationId xmlns:a16="http://schemas.microsoft.com/office/drawing/2014/main" id="{6BF73118-E22F-4DC3-B0C6-2242DC8F49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14D25A-2527-41A5-8984-2A7BA5280955}"/>
              </a:ext>
            </a:extLst>
          </p:cNvPr>
          <p:cNvSpPr>
            <a:spLocks noGrp="1"/>
          </p:cNvSpPr>
          <p:nvPr>
            <p:ph type="sldNum" sz="quarter" idx="12"/>
          </p:nvPr>
        </p:nvSpPr>
        <p:spPr/>
        <p:txBody>
          <a:bodyPr/>
          <a:lstStyle/>
          <a:p>
            <a:fld id="{7349EB97-E812-428E-ACC7-097C6EE55A9B}" type="slidenum">
              <a:rPr lang="en-US" smtClean="0"/>
              <a:t>‹#›</a:t>
            </a:fld>
            <a:endParaRPr lang="en-US"/>
          </a:p>
        </p:txBody>
      </p:sp>
    </p:spTree>
    <p:extLst>
      <p:ext uri="{BB962C8B-B14F-4D97-AF65-F5344CB8AC3E}">
        <p14:creationId xmlns:p14="http://schemas.microsoft.com/office/powerpoint/2010/main" val="1793417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2A4250-C0A4-4F3C-ACE7-79032CA49725}"/>
              </a:ext>
            </a:extLst>
          </p:cNvPr>
          <p:cNvSpPr>
            <a:spLocks noGrp="1"/>
          </p:cNvSpPr>
          <p:nvPr>
            <p:ph type="dt" sz="half" idx="10"/>
          </p:nvPr>
        </p:nvSpPr>
        <p:spPr/>
        <p:txBody>
          <a:bodyPr/>
          <a:lstStyle/>
          <a:p>
            <a:fld id="{01547BE3-D88D-4BB0-A174-6A45ACEADAC9}" type="datetimeFigureOut">
              <a:rPr lang="en-US" smtClean="0"/>
              <a:t>5/14/2021</a:t>
            </a:fld>
            <a:endParaRPr lang="en-US"/>
          </a:p>
        </p:txBody>
      </p:sp>
      <p:sp>
        <p:nvSpPr>
          <p:cNvPr id="3" name="Footer Placeholder 2">
            <a:extLst>
              <a:ext uri="{FF2B5EF4-FFF2-40B4-BE49-F238E27FC236}">
                <a16:creationId xmlns:a16="http://schemas.microsoft.com/office/drawing/2014/main" id="{250C729E-D586-4041-9F9E-9997123368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B7DC90-6E20-48D6-AC49-9A7E79AB5CEC}"/>
              </a:ext>
            </a:extLst>
          </p:cNvPr>
          <p:cNvSpPr>
            <a:spLocks noGrp="1"/>
          </p:cNvSpPr>
          <p:nvPr>
            <p:ph type="sldNum" sz="quarter" idx="12"/>
          </p:nvPr>
        </p:nvSpPr>
        <p:spPr/>
        <p:txBody>
          <a:bodyPr/>
          <a:lstStyle/>
          <a:p>
            <a:fld id="{7349EB97-E812-428E-ACC7-097C6EE55A9B}" type="slidenum">
              <a:rPr lang="en-US" smtClean="0"/>
              <a:t>‹#›</a:t>
            </a:fld>
            <a:endParaRPr lang="en-US"/>
          </a:p>
        </p:txBody>
      </p:sp>
    </p:spTree>
    <p:extLst>
      <p:ext uri="{BB962C8B-B14F-4D97-AF65-F5344CB8AC3E}">
        <p14:creationId xmlns:p14="http://schemas.microsoft.com/office/powerpoint/2010/main" val="3052148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D84ED-6E04-47F4-87E9-D5605D60B7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6FC8F4-FC67-436C-9491-94416A69D6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4F4CDC-BF9C-416F-95BA-857189F6FA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F80BB6-49A1-4DE5-A067-E84B5DA1400B}"/>
              </a:ext>
            </a:extLst>
          </p:cNvPr>
          <p:cNvSpPr>
            <a:spLocks noGrp="1"/>
          </p:cNvSpPr>
          <p:nvPr>
            <p:ph type="dt" sz="half" idx="10"/>
          </p:nvPr>
        </p:nvSpPr>
        <p:spPr/>
        <p:txBody>
          <a:bodyPr/>
          <a:lstStyle/>
          <a:p>
            <a:fld id="{01547BE3-D88D-4BB0-A174-6A45ACEADAC9}" type="datetimeFigureOut">
              <a:rPr lang="en-US" smtClean="0"/>
              <a:t>5/14/2021</a:t>
            </a:fld>
            <a:endParaRPr lang="en-US"/>
          </a:p>
        </p:txBody>
      </p:sp>
      <p:sp>
        <p:nvSpPr>
          <p:cNvPr id="6" name="Footer Placeholder 5">
            <a:extLst>
              <a:ext uri="{FF2B5EF4-FFF2-40B4-BE49-F238E27FC236}">
                <a16:creationId xmlns:a16="http://schemas.microsoft.com/office/drawing/2014/main" id="{1B344869-425C-4400-8EB6-C24A3FB7A0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5AD5E9-83D4-44E6-B73C-6864087B69E3}"/>
              </a:ext>
            </a:extLst>
          </p:cNvPr>
          <p:cNvSpPr>
            <a:spLocks noGrp="1"/>
          </p:cNvSpPr>
          <p:nvPr>
            <p:ph type="sldNum" sz="quarter" idx="12"/>
          </p:nvPr>
        </p:nvSpPr>
        <p:spPr/>
        <p:txBody>
          <a:bodyPr/>
          <a:lstStyle/>
          <a:p>
            <a:fld id="{7349EB97-E812-428E-ACC7-097C6EE55A9B}" type="slidenum">
              <a:rPr lang="en-US" smtClean="0"/>
              <a:t>‹#›</a:t>
            </a:fld>
            <a:endParaRPr lang="en-US"/>
          </a:p>
        </p:txBody>
      </p:sp>
    </p:spTree>
    <p:extLst>
      <p:ext uri="{BB962C8B-B14F-4D97-AF65-F5344CB8AC3E}">
        <p14:creationId xmlns:p14="http://schemas.microsoft.com/office/powerpoint/2010/main" val="1020607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4C6C7-3B9A-4A14-8509-8BFDB83A65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B4233A-DCF4-4362-96DC-1C34D8B64E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86EC6D-9474-4885-A75A-69D04BAE95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B31B34-6B2B-455C-9DB1-7DE0A821D679}"/>
              </a:ext>
            </a:extLst>
          </p:cNvPr>
          <p:cNvSpPr>
            <a:spLocks noGrp="1"/>
          </p:cNvSpPr>
          <p:nvPr>
            <p:ph type="dt" sz="half" idx="10"/>
          </p:nvPr>
        </p:nvSpPr>
        <p:spPr/>
        <p:txBody>
          <a:bodyPr/>
          <a:lstStyle/>
          <a:p>
            <a:fld id="{01547BE3-D88D-4BB0-A174-6A45ACEADAC9}" type="datetimeFigureOut">
              <a:rPr lang="en-US" smtClean="0"/>
              <a:t>5/14/2021</a:t>
            </a:fld>
            <a:endParaRPr lang="en-US"/>
          </a:p>
        </p:txBody>
      </p:sp>
      <p:sp>
        <p:nvSpPr>
          <p:cNvPr id="6" name="Footer Placeholder 5">
            <a:extLst>
              <a:ext uri="{FF2B5EF4-FFF2-40B4-BE49-F238E27FC236}">
                <a16:creationId xmlns:a16="http://schemas.microsoft.com/office/drawing/2014/main" id="{200726B1-47DD-4F1D-BA69-C1DBB3E3FC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4A3FA3-4E1D-4131-A92F-D2BE0BB013A3}"/>
              </a:ext>
            </a:extLst>
          </p:cNvPr>
          <p:cNvSpPr>
            <a:spLocks noGrp="1"/>
          </p:cNvSpPr>
          <p:nvPr>
            <p:ph type="sldNum" sz="quarter" idx="12"/>
          </p:nvPr>
        </p:nvSpPr>
        <p:spPr/>
        <p:txBody>
          <a:bodyPr/>
          <a:lstStyle/>
          <a:p>
            <a:fld id="{7349EB97-E812-428E-ACC7-097C6EE55A9B}" type="slidenum">
              <a:rPr lang="en-US" smtClean="0"/>
              <a:t>‹#›</a:t>
            </a:fld>
            <a:endParaRPr lang="en-US"/>
          </a:p>
        </p:txBody>
      </p:sp>
    </p:spTree>
    <p:extLst>
      <p:ext uri="{BB962C8B-B14F-4D97-AF65-F5344CB8AC3E}">
        <p14:creationId xmlns:p14="http://schemas.microsoft.com/office/powerpoint/2010/main" val="337528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0D4590-AA1A-4D8B-9105-D5F5CE5487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E40029-8F37-43D3-81CC-B29E2D8C4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A7DAC7-EEBE-4F50-8B1C-9B85BBE5DC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547BE3-D88D-4BB0-A174-6A45ACEADAC9}" type="datetimeFigureOut">
              <a:rPr lang="en-US" smtClean="0"/>
              <a:t>5/14/2021</a:t>
            </a:fld>
            <a:endParaRPr lang="en-US"/>
          </a:p>
        </p:txBody>
      </p:sp>
      <p:sp>
        <p:nvSpPr>
          <p:cNvPr id="5" name="Footer Placeholder 4">
            <a:extLst>
              <a:ext uri="{FF2B5EF4-FFF2-40B4-BE49-F238E27FC236}">
                <a16:creationId xmlns:a16="http://schemas.microsoft.com/office/drawing/2014/main" id="{CA032D9A-17AC-4FDE-B84C-DD401689F4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D7C0C3-64AE-4A4C-8683-F6F0D2636C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49EB97-E812-428E-ACC7-097C6EE55A9B}" type="slidenum">
              <a:rPr lang="en-US" smtClean="0"/>
              <a:t>‹#›</a:t>
            </a:fld>
            <a:endParaRPr lang="en-US"/>
          </a:p>
        </p:txBody>
      </p:sp>
    </p:spTree>
    <p:extLst>
      <p:ext uri="{BB962C8B-B14F-4D97-AF65-F5344CB8AC3E}">
        <p14:creationId xmlns:p14="http://schemas.microsoft.com/office/powerpoint/2010/main" val="1203961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362074" y="542925"/>
            <a:ext cx="9991725" cy="11144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362074" y="1866900"/>
            <a:ext cx="9991725" cy="4448175"/>
          </a:xfrm>
          <a:prstGeom prst="rect">
            <a:avLst/>
          </a:prstGeom>
          <a:noFill/>
          <a:ln>
            <a:noFill/>
          </a:ln>
        </p:spPr>
        <p:txBody>
          <a:bodyPr spcFirstLastPara="1" wrap="square" lIns="0" tIns="0" rIns="0" bIns="0" anchor="t" anchorCtr="0">
            <a:noAutofit/>
          </a:bodyPr>
          <a:lstStyle>
            <a:lvl1pPr marL="457200" marR="0" lvl="0" indent="-346075" algn="l" rtl="0">
              <a:lnSpc>
                <a:spcPct val="100000"/>
              </a:lnSpc>
              <a:spcBef>
                <a:spcPts val="400"/>
              </a:spcBef>
              <a:spcAft>
                <a:spcPts val="0"/>
              </a:spcAft>
              <a:buClr>
                <a:schemeClr val="dk1"/>
              </a:buClr>
              <a:buSzPts val="1850"/>
              <a:buFont typeface="Arial"/>
              <a:buChar char="•"/>
              <a:defRPr sz="1850" b="1" i="0" u="none" strike="noStrike" cap="none">
                <a:solidFill>
                  <a:schemeClr val="dk1"/>
                </a:solidFill>
                <a:latin typeface="Arial"/>
                <a:ea typeface="Arial"/>
                <a:cs typeface="Arial"/>
                <a:sym typeface="Arial"/>
              </a:defRPr>
            </a:lvl1pPr>
            <a:lvl2pPr marL="914400" marR="0" lvl="1" indent="-346075" algn="l" rtl="0">
              <a:lnSpc>
                <a:spcPct val="100000"/>
              </a:lnSpc>
              <a:spcBef>
                <a:spcPts val="400"/>
              </a:spcBef>
              <a:spcAft>
                <a:spcPts val="0"/>
              </a:spcAft>
              <a:buClr>
                <a:schemeClr val="dk1"/>
              </a:buClr>
              <a:buSzPts val="1850"/>
              <a:buFont typeface="Arial"/>
              <a:buChar char="•"/>
              <a:defRPr sz="1850" b="0" i="0" u="none" strike="noStrike" cap="none">
                <a:solidFill>
                  <a:schemeClr val="dk1"/>
                </a:solidFill>
                <a:latin typeface="Arial"/>
                <a:ea typeface="Arial"/>
                <a:cs typeface="Arial"/>
                <a:sym typeface="Arial"/>
              </a:defRPr>
            </a:lvl2pPr>
            <a:lvl3pPr marL="1371600" marR="0" lvl="2" indent="-330200" algn="l" rtl="0">
              <a:lnSpc>
                <a:spcPct val="100000"/>
              </a:lnSpc>
              <a:spcBef>
                <a:spcPts val="4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4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4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8086725" y="203200"/>
            <a:ext cx="1733550" cy="244475"/>
          </a:xfrm>
          <a:prstGeom prst="rect">
            <a:avLst/>
          </a:prstGeom>
          <a:noFill/>
          <a:ln>
            <a:noFill/>
          </a:ln>
        </p:spPr>
        <p:txBody>
          <a:bodyPr spcFirstLastPara="1" wrap="square" lIns="0" tIns="0" rIns="0" bIns="0" anchor="ctr" anchorCtr="0">
            <a:noAutofit/>
          </a:bodyPr>
          <a:lstStyle>
            <a:lvl1pPr marR="0" lvl="0" algn="r" rtl="0">
              <a:spcBef>
                <a:spcPts val="0"/>
              </a:spcBef>
              <a:spcAft>
                <a:spcPts val="0"/>
              </a:spcAft>
              <a:buSzPts val="1400"/>
              <a:buNone/>
              <a:defRPr sz="850" b="0" i="0" u="none" strike="noStrike" cap="none">
                <a:solidFill>
                  <a:schemeClr val="lt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2867025" y="203200"/>
            <a:ext cx="4114800" cy="244475"/>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SzPts val="1400"/>
              <a:buNone/>
              <a:defRPr sz="850" b="0" i="0" u="none" strike="noStrike" cap="none">
                <a:solidFill>
                  <a:schemeClr val="lt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11563349" y="203200"/>
            <a:ext cx="523875" cy="244475"/>
          </a:xfrm>
          <a:prstGeom prst="rect">
            <a:avLst/>
          </a:prstGeom>
          <a:noFill/>
          <a:ln>
            <a:noFill/>
          </a:ln>
        </p:spPr>
        <p:txBody>
          <a:bodyPr spcFirstLastPara="1" wrap="square" lIns="0" tIns="0" rIns="0" bIns="0" anchor="ctr" anchorCtr="0">
            <a:noAutofit/>
          </a:bodyPr>
          <a:lstStyle>
            <a:lvl1pPr marL="0" marR="0" lvl="0" indent="0" algn="ctr" rtl="0">
              <a:spcBef>
                <a:spcPts val="0"/>
              </a:spcBef>
              <a:buNone/>
              <a:defRPr sz="850" b="0" i="0" u="none" strike="noStrike" cap="none">
                <a:solidFill>
                  <a:schemeClr val="lt2"/>
                </a:solidFill>
                <a:latin typeface="Arial"/>
                <a:ea typeface="Arial"/>
                <a:cs typeface="Arial"/>
                <a:sym typeface="Arial"/>
              </a:defRPr>
            </a:lvl1pPr>
            <a:lvl2pPr marL="0" marR="0" lvl="1" indent="0" algn="ctr" rtl="0">
              <a:spcBef>
                <a:spcPts val="0"/>
              </a:spcBef>
              <a:buNone/>
              <a:defRPr sz="850" b="0" i="0" u="none" strike="noStrike" cap="none">
                <a:solidFill>
                  <a:schemeClr val="lt2"/>
                </a:solidFill>
                <a:latin typeface="Arial"/>
                <a:ea typeface="Arial"/>
                <a:cs typeface="Arial"/>
                <a:sym typeface="Arial"/>
              </a:defRPr>
            </a:lvl2pPr>
            <a:lvl3pPr marL="0" marR="0" lvl="2" indent="0" algn="ctr" rtl="0">
              <a:spcBef>
                <a:spcPts val="0"/>
              </a:spcBef>
              <a:buNone/>
              <a:defRPr sz="850" b="0" i="0" u="none" strike="noStrike" cap="none">
                <a:solidFill>
                  <a:schemeClr val="lt2"/>
                </a:solidFill>
                <a:latin typeface="Arial"/>
                <a:ea typeface="Arial"/>
                <a:cs typeface="Arial"/>
                <a:sym typeface="Arial"/>
              </a:defRPr>
            </a:lvl3pPr>
            <a:lvl4pPr marL="0" marR="0" lvl="3" indent="0" algn="ctr" rtl="0">
              <a:spcBef>
                <a:spcPts val="0"/>
              </a:spcBef>
              <a:buNone/>
              <a:defRPr sz="850" b="0" i="0" u="none" strike="noStrike" cap="none">
                <a:solidFill>
                  <a:schemeClr val="lt2"/>
                </a:solidFill>
                <a:latin typeface="Arial"/>
                <a:ea typeface="Arial"/>
                <a:cs typeface="Arial"/>
                <a:sym typeface="Arial"/>
              </a:defRPr>
            </a:lvl4pPr>
            <a:lvl5pPr marL="0" marR="0" lvl="4" indent="0" algn="ctr" rtl="0">
              <a:spcBef>
                <a:spcPts val="0"/>
              </a:spcBef>
              <a:buNone/>
              <a:defRPr sz="850" b="0" i="0" u="none" strike="noStrike" cap="none">
                <a:solidFill>
                  <a:schemeClr val="lt2"/>
                </a:solidFill>
                <a:latin typeface="Arial"/>
                <a:ea typeface="Arial"/>
                <a:cs typeface="Arial"/>
                <a:sym typeface="Arial"/>
              </a:defRPr>
            </a:lvl5pPr>
            <a:lvl6pPr marL="0" marR="0" lvl="5" indent="0" algn="ctr" rtl="0">
              <a:spcBef>
                <a:spcPts val="0"/>
              </a:spcBef>
              <a:buNone/>
              <a:defRPr sz="850" b="0" i="0" u="none" strike="noStrike" cap="none">
                <a:solidFill>
                  <a:schemeClr val="lt2"/>
                </a:solidFill>
                <a:latin typeface="Arial"/>
                <a:ea typeface="Arial"/>
                <a:cs typeface="Arial"/>
                <a:sym typeface="Arial"/>
              </a:defRPr>
            </a:lvl6pPr>
            <a:lvl7pPr marL="0" marR="0" lvl="6" indent="0" algn="ctr" rtl="0">
              <a:spcBef>
                <a:spcPts val="0"/>
              </a:spcBef>
              <a:buNone/>
              <a:defRPr sz="850" b="0" i="0" u="none" strike="noStrike" cap="none">
                <a:solidFill>
                  <a:schemeClr val="lt2"/>
                </a:solidFill>
                <a:latin typeface="Arial"/>
                <a:ea typeface="Arial"/>
                <a:cs typeface="Arial"/>
                <a:sym typeface="Arial"/>
              </a:defRPr>
            </a:lvl7pPr>
            <a:lvl8pPr marL="0" marR="0" lvl="7" indent="0" algn="ctr" rtl="0">
              <a:spcBef>
                <a:spcPts val="0"/>
              </a:spcBef>
              <a:buNone/>
              <a:defRPr sz="850" b="0" i="0" u="none" strike="noStrike" cap="none">
                <a:solidFill>
                  <a:schemeClr val="lt2"/>
                </a:solidFill>
                <a:latin typeface="Arial"/>
                <a:ea typeface="Arial"/>
                <a:cs typeface="Arial"/>
                <a:sym typeface="Arial"/>
              </a:defRPr>
            </a:lvl8pPr>
            <a:lvl9pPr marL="0" marR="0" lvl="8" indent="0" algn="ctr" rtl="0">
              <a:spcBef>
                <a:spcPts val="0"/>
              </a:spcBef>
              <a:buNone/>
              <a:defRPr sz="850" b="0" i="0" u="none" strike="noStrike" cap="none">
                <a:solidFill>
                  <a:schemeClr val="lt2"/>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5" name="Google Shape;15;p1"/>
          <p:cNvSpPr txBox="1"/>
          <p:nvPr/>
        </p:nvSpPr>
        <p:spPr>
          <a:xfrm>
            <a:off x="10410824" y="203200"/>
            <a:ext cx="962025" cy="244475"/>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en-US" sz="850" b="0" i="0" u="none" strike="noStrike" cap="none">
                <a:solidFill>
                  <a:schemeClr val="lt2"/>
                </a:solidFill>
                <a:latin typeface="Arial"/>
                <a:ea typeface="Arial"/>
                <a:cs typeface="Arial"/>
                <a:sym typeface="Arial"/>
              </a:rPr>
              <a:t>ku.ac.ae</a:t>
            </a:r>
            <a:endParaRPr sz="85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3285824512"/>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Shape 159"/>
        <p:cNvGrpSpPr/>
        <p:nvPr/>
      </p:nvGrpSpPr>
      <p:grpSpPr>
        <a:xfrm>
          <a:off x="0" y="0"/>
          <a:ext cx="0" cy="0"/>
          <a:chOff x="0" y="0"/>
          <a:chExt cx="0" cy="0"/>
        </a:xfrm>
      </p:grpSpPr>
      <p:sp>
        <p:nvSpPr>
          <p:cNvPr id="160" name="Google Shape;160;p19"/>
          <p:cNvSpPr txBox="1">
            <a:spLocks noGrp="1"/>
          </p:cNvSpPr>
          <p:nvPr>
            <p:ph type="ctrTitle"/>
          </p:nvPr>
        </p:nvSpPr>
        <p:spPr>
          <a:xfrm>
            <a:off x="1571761" y="2752962"/>
            <a:ext cx="9733121" cy="1162106"/>
          </a:xfrm>
          <a:prstGeom prst="rect">
            <a:avLst/>
          </a:prstGeom>
          <a:noFill/>
          <a:ln>
            <a:noFill/>
          </a:ln>
        </p:spPr>
        <p:txBody>
          <a:bodyPr spcFirstLastPara="1" wrap="square" lIns="0" tIns="0" rIns="0" bIns="0" anchor="b" anchorCtr="0">
            <a:noAutofit/>
          </a:bodyPr>
          <a:lstStyle/>
          <a:p>
            <a:pPr marL="0" lvl="0" indent="0" rtl="0">
              <a:lnSpc>
                <a:spcPct val="100000"/>
              </a:lnSpc>
              <a:spcBef>
                <a:spcPts val="0"/>
              </a:spcBef>
              <a:spcAft>
                <a:spcPts val="0"/>
              </a:spcAft>
              <a:buClr>
                <a:schemeClr val="dk2"/>
              </a:buClr>
              <a:buSzPts val="6000"/>
              <a:buFont typeface="Arial"/>
              <a:buNone/>
            </a:pPr>
            <a:r>
              <a:rPr lang="en-US" sz="3600" b="1" u="none" strike="noStrike" baseline="0" dirty="0">
                <a:solidFill>
                  <a:schemeClr val="accent1">
                    <a:lumMod val="75000"/>
                  </a:schemeClr>
                </a:solidFill>
                <a:latin typeface="Arial" panose="020B0604020202020204" pitchFamily="34" charset="0"/>
                <a:cs typeface="Arial" panose="020B0604020202020204" pitchFamily="34" charset="0"/>
              </a:rPr>
              <a:t>Streetcar delays prediction using TTC streetcar delay data</a:t>
            </a:r>
            <a:endParaRPr lang="en-US" b="1" dirty="0">
              <a:solidFill>
                <a:schemeClr val="accent1">
                  <a:lumMod val="75000"/>
                </a:schemeClr>
              </a:solidFill>
              <a:latin typeface="Arial" panose="020B0604020202020204" pitchFamily="34" charset="0"/>
              <a:cs typeface="Arial" panose="020B0604020202020204" pitchFamily="34" charset="0"/>
            </a:endParaRPr>
          </a:p>
        </p:txBody>
      </p:sp>
      <p:sp>
        <p:nvSpPr>
          <p:cNvPr id="162" name="Google Shape;162;p19"/>
          <p:cNvSpPr txBox="1">
            <a:spLocks noGrp="1"/>
          </p:cNvSpPr>
          <p:nvPr>
            <p:ph type="body" idx="2"/>
          </p:nvPr>
        </p:nvSpPr>
        <p:spPr>
          <a:xfrm>
            <a:off x="10982543" y="6450283"/>
            <a:ext cx="6730165" cy="31432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300"/>
              <a:buNone/>
            </a:pPr>
            <a:r>
              <a:rPr lang="en-US" dirty="0">
                <a:solidFill>
                  <a:schemeClr val="tx1"/>
                </a:solidFill>
              </a:rPr>
              <a:t>18/04/2021</a:t>
            </a:r>
            <a:endParaRPr dirty="0">
              <a:solidFill>
                <a:schemeClr val="tx1"/>
              </a:solidFill>
            </a:endParaRPr>
          </a:p>
          <a:p>
            <a:pPr marL="0" lvl="0" indent="0" algn="l" rtl="0">
              <a:lnSpc>
                <a:spcPct val="100000"/>
              </a:lnSpc>
              <a:spcBef>
                <a:spcPts val="400"/>
              </a:spcBef>
              <a:spcAft>
                <a:spcPts val="0"/>
              </a:spcAft>
              <a:buClr>
                <a:schemeClr val="lt2"/>
              </a:buClr>
              <a:buSzPts val="1350"/>
              <a:buNone/>
            </a:pPr>
            <a:endParaRPr dirty="0"/>
          </a:p>
        </p:txBody>
      </p:sp>
      <p:sp>
        <p:nvSpPr>
          <p:cNvPr id="7" name="TextBox 6">
            <a:extLst>
              <a:ext uri="{FF2B5EF4-FFF2-40B4-BE49-F238E27FC236}">
                <a16:creationId xmlns:a16="http://schemas.microsoft.com/office/drawing/2014/main" id="{205A2D87-901E-4D5B-B454-1201A6B236B8}"/>
              </a:ext>
            </a:extLst>
          </p:cNvPr>
          <p:cNvSpPr txBox="1"/>
          <p:nvPr/>
        </p:nvSpPr>
        <p:spPr>
          <a:xfrm>
            <a:off x="1705063" y="4957786"/>
            <a:ext cx="6094602" cy="923330"/>
          </a:xfrm>
          <a:prstGeom prst="rect">
            <a:avLst/>
          </a:prstGeom>
          <a:noFill/>
        </p:spPr>
        <p:txBody>
          <a:bodyPr wrap="square">
            <a:spAutoFit/>
          </a:bodyPr>
          <a:lstStyle/>
          <a:p>
            <a:r>
              <a:rPr lang="en-US" sz="1800" dirty="0">
                <a:solidFill>
                  <a:schemeClr val="tx1"/>
                </a:solidFill>
              </a:rPr>
              <a:t>Murad Mebrahtu</a:t>
            </a:r>
            <a:br>
              <a:rPr lang="en-US" sz="1800" dirty="0">
                <a:solidFill>
                  <a:schemeClr val="tx1"/>
                </a:solidFill>
              </a:rPr>
            </a:br>
            <a:r>
              <a:rPr lang="en-US" sz="1800" b="1" dirty="0">
                <a:solidFill>
                  <a:schemeClr val="tx1"/>
                </a:solidFill>
              </a:rPr>
              <a:t>100043387</a:t>
            </a:r>
            <a:br>
              <a:rPr lang="en-US" sz="1800" dirty="0">
                <a:solidFill>
                  <a:schemeClr val="tx1"/>
                </a:solidFill>
              </a:rPr>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24671-5F98-4978-A09A-46C21410F5F9}"/>
              </a:ext>
            </a:extLst>
          </p:cNvPr>
          <p:cNvSpPr>
            <a:spLocks noGrp="1"/>
          </p:cNvSpPr>
          <p:nvPr>
            <p:ph type="title"/>
          </p:nvPr>
        </p:nvSpPr>
        <p:spPr>
          <a:xfrm>
            <a:off x="207042" y="721275"/>
            <a:ext cx="9991725" cy="1114425"/>
          </a:xfrm>
        </p:spPr>
        <p:txBody>
          <a:bodyPr/>
          <a:lstStyle/>
          <a:p>
            <a:r>
              <a:rPr lang="en-US" dirty="0"/>
              <a:t>Data Imbalance</a:t>
            </a:r>
          </a:p>
        </p:txBody>
      </p:sp>
      <p:sp>
        <p:nvSpPr>
          <p:cNvPr id="3" name="Text Placeholder 2">
            <a:extLst>
              <a:ext uri="{FF2B5EF4-FFF2-40B4-BE49-F238E27FC236}">
                <a16:creationId xmlns:a16="http://schemas.microsoft.com/office/drawing/2014/main" id="{95B82433-0EE8-40EF-91BD-0CF5113FB4FF}"/>
              </a:ext>
            </a:extLst>
          </p:cNvPr>
          <p:cNvSpPr>
            <a:spLocks noGrp="1"/>
          </p:cNvSpPr>
          <p:nvPr>
            <p:ph type="body" idx="1"/>
          </p:nvPr>
        </p:nvSpPr>
        <p:spPr>
          <a:xfrm>
            <a:off x="86628" y="2043898"/>
            <a:ext cx="11839074" cy="4610902"/>
          </a:xfrm>
        </p:spPr>
        <p:txBody>
          <a:bodyPr/>
          <a:lstStyle/>
          <a:p>
            <a:pPr marL="114300" indent="0">
              <a:buNone/>
            </a:pPr>
            <a:r>
              <a:rPr lang="en-US" sz="2000" b="0" dirty="0"/>
              <a:t>Note: there is huge class imbalance in delay and non delay. Just to see the effect of the imbalance the data was used as it is for training.</a:t>
            </a:r>
          </a:p>
          <a:p>
            <a:r>
              <a:rPr lang="en-US" sz="2000" b="0" dirty="0"/>
              <a:t>After using logistic regression to predict delay or not delay,</a:t>
            </a:r>
          </a:p>
          <a:p>
            <a:pPr marL="114300" indent="0">
              <a:buNone/>
            </a:pPr>
            <a:r>
              <a:rPr lang="en-US" sz="2000" b="0" dirty="0"/>
              <a:t>the results were the following:</a:t>
            </a:r>
          </a:p>
          <a:p>
            <a:pPr marL="114300" indent="0">
              <a:buNone/>
            </a:pPr>
            <a:r>
              <a:rPr lang="it-IT" sz="2000" b="0" dirty="0"/>
              <a:t>Model accuracy:96.21% Model precision:0.00% </a:t>
            </a:r>
          </a:p>
          <a:p>
            <a:pPr marL="114300" indent="0">
              <a:buNone/>
            </a:pPr>
            <a:r>
              <a:rPr lang="it-IT" sz="2000" b="0" dirty="0"/>
              <a:t>Model Recall:0.00%  Model F1_score:0.00% </a:t>
            </a:r>
            <a:endParaRPr lang="en-US" sz="2000" b="0" dirty="0"/>
          </a:p>
          <a:p>
            <a:pPr marL="114300" indent="0">
              <a:buNone/>
            </a:pPr>
            <a:r>
              <a:rPr lang="en-US" sz="2000" dirty="0"/>
              <a:t>Observation:</a:t>
            </a:r>
          </a:p>
          <a:p>
            <a:r>
              <a:rPr lang="en-US" sz="2000" b="0" dirty="0"/>
              <a:t>From the prediction results we can see that the model is predicting everything as 0 (no delay)</a:t>
            </a:r>
          </a:p>
          <a:p>
            <a:r>
              <a:rPr lang="en-US" sz="2000" b="0" dirty="0"/>
              <a:t>Since there is huge class imbalance (1:23), we get high accuracy (but zero recall and f1_score) even by predicting all as no delay to tackle this issue we will use oversampling (Random oversampling involves randomly duplicating examples from the minority class and adding them to the training dataset.)</a:t>
            </a:r>
          </a:p>
          <a:p>
            <a:r>
              <a:rPr lang="en-US" sz="2000" b="0" dirty="0"/>
              <a:t>After oversampling, the total training data will contain around the same data entries from both classes</a:t>
            </a:r>
          </a:p>
          <a:p>
            <a:pPr marL="114300" indent="0">
              <a:buNone/>
            </a:pPr>
            <a:endParaRPr lang="en-US" sz="2000" dirty="0"/>
          </a:p>
          <a:p>
            <a:pPr marL="114300" indent="0">
              <a:buNone/>
            </a:pPr>
            <a:endParaRPr lang="en-US" sz="2000" b="0" dirty="0"/>
          </a:p>
          <a:p>
            <a:endParaRPr lang="en-US" sz="2000" b="0" dirty="0"/>
          </a:p>
        </p:txBody>
      </p:sp>
      <p:sp>
        <p:nvSpPr>
          <p:cNvPr id="4" name="Slide Number Placeholder 3">
            <a:extLst>
              <a:ext uri="{FF2B5EF4-FFF2-40B4-BE49-F238E27FC236}">
                <a16:creationId xmlns:a16="http://schemas.microsoft.com/office/drawing/2014/main" id="{EF5DEF20-1F81-4E57-BE25-B437A4B5556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10</a:t>
            </a:fld>
            <a:endParaRPr lang="en-US"/>
          </a:p>
        </p:txBody>
      </p:sp>
      <p:pic>
        <p:nvPicPr>
          <p:cNvPr id="6" name="Picture 5">
            <a:extLst>
              <a:ext uri="{FF2B5EF4-FFF2-40B4-BE49-F238E27FC236}">
                <a16:creationId xmlns:a16="http://schemas.microsoft.com/office/drawing/2014/main" id="{163E723E-0692-46E5-AD3B-30656DFDC8FB}"/>
              </a:ext>
            </a:extLst>
          </p:cNvPr>
          <p:cNvPicPr>
            <a:picLocks noChangeAspect="1"/>
          </p:cNvPicPr>
          <p:nvPr/>
        </p:nvPicPr>
        <p:blipFill>
          <a:blip r:embed="rId3"/>
          <a:stretch>
            <a:fillRect/>
          </a:stretch>
        </p:blipFill>
        <p:spPr>
          <a:xfrm>
            <a:off x="7978386" y="2460293"/>
            <a:ext cx="3042540" cy="2125340"/>
          </a:xfrm>
          <a:prstGeom prst="rect">
            <a:avLst/>
          </a:prstGeom>
        </p:spPr>
      </p:pic>
    </p:spTree>
    <p:extLst>
      <p:ext uri="{BB962C8B-B14F-4D97-AF65-F5344CB8AC3E}">
        <p14:creationId xmlns:p14="http://schemas.microsoft.com/office/powerpoint/2010/main" val="3908102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0DF1-1AF5-450C-A50C-42EACD0F049C}"/>
              </a:ext>
            </a:extLst>
          </p:cNvPr>
          <p:cNvSpPr>
            <a:spLocks noGrp="1"/>
          </p:cNvSpPr>
          <p:nvPr>
            <p:ph type="title"/>
          </p:nvPr>
        </p:nvSpPr>
        <p:spPr/>
        <p:txBody>
          <a:bodyPr/>
          <a:lstStyle/>
          <a:p>
            <a:r>
              <a:rPr lang="en-US" dirty="0"/>
              <a:t>Sampling</a:t>
            </a:r>
          </a:p>
        </p:txBody>
      </p:sp>
      <p:sp>
        <p:nvSpPr>
          <p:cNvPr id="3" name="Text Placeholder 2">
            <a:extLst>
              <a:ext uri="{FF2B5EF4-FFF2-40B4-BE49-F238E27FC236}">
                <a16:creationId xmlns:a16="http://schemas.microsoft.com/office/drawing/2014/main" id="{9FFC9645-BC36-457D-9369-2751B2E13341}"/>
              </a:ext>
            </a:extLst>
          </p:cNvPr>
          <p:cNvSpPr>
            <a:spLocks noGrp="1"/>
          </p:cNvSpPr>
          <p:nvPr>
            <p:ph type="body" idx="1"/>
          </p:nvPr>
        </p:nvSpPr>
        <p:spPr>
          <a:xfrm>
            <a:off x="269508" y="1866901"/>
            <a:ext cx="11922492" cy="4787900"/>
          </a:xfrm>
        </p:spPr>
        <p:txBody>
          <a:bodyPr/>
          <a:lstStyle/>
          <a:p>
            <a:r>
              <a:rPr lang="en-US" sz="1800" b="0" dirty="0"/>
              <a:t>Three sampling techniques were used to solve the problem of class imbalance; oversampling , under sampling and combination of both. After sampling, the new data was used to train a logistic regression model to see how it improves the model output.</a:t>
            </a:r>
          </a:p>
          <a:p>
            <a:r>
              <a:rPr lang="en-US" sz="1800" b="0" dirty="0"/>
              <a:t>training data : </a:t>
            </a:r>
            <a:r>
              <a:rPr lang="en-US" sz="1800" dirty="0"/>
              <a:t>before</a:t>
            </a:r>
            <a:r>
              <a:rPr lang="en-US" sz="1800" b="0" dirty="0"/>
              <a:t> : 1138398 test data size </a:t>
            </a:r>
            <a:r>
              <a:rPr lang="en-US" sz="1800" dirty="0"/>
              <a:t>before</a:t>
            </a:r>
            <a:r>
              <a:rPr lang="en-US" sz="1800" b="0" dirty="0"/>
              <a:t> : 487886 </a:t>
            </a:r>
          </a:p>
          <a:p>
            <a:pPr marL="114300" indent="0">
              <a:buNone/>
            </a:pPr>
            <a:r>
              <a:rPr lang="en-US" sz="1800" dirty="0"/>
              <a:t>Oversampling Result</a:t>
            </a:r>
          </a:p>
          <a:p>
            <a:r>
              <a:rPr lang="en-US" sz="1800" dirty="0"/>
              <a:t>training</a:t>
            </a:r>
            <a:r>
              <a:rPr lang="en-US" sz="1800" b="0" dirty="0"/>
              <a:t> data : </a:t>
            </a:r>
            <a:r>
              <a:rPr lang="en-US" sz="1800" b="0" dirty="0">
                <a:solidFill>
                  <a:schemeClr val="tx1"/>
                </a:solidFill>
              </a:rPr>
              <a:t>2190506</a:t>
            </a:r>
            <a:r>
              <a:rPr lang="en-US" sz="1800" b="0" dirty="0"/>
              <a:t>  </a:t>
            </a:r>
            <a:r>
              <a:rPr lang="en-US" sz="1800" dirty="0"/>
              <a:t>test</a:t>
            </a:r>
            <a:r>
              <a:rPr lang="en-US" sz="1800" b="0" dirty="0"/>
              <a:t>: </a:t>
            </a:r>
            <a:r>
              <a:rPr lang="en-US" sz="1800" b="0" dirty="0">
                <a:solidFill>
                  <a:schemeClr val="tx1"/>
                </a:solidFill>
              </a:rPr>
              <a:t>938824</a:t>
            </a:r>
          </a:p>
          <a:p>
            <a:r>
              <a:rPr lang="en-US" sz="1800" b="0" dirty="0"/>
              <a:t>Model performance: </a:t>
            </a:r>
            <a:r>
              <a:rPr lang="it-IT" sz="1800" b="0" dirty="0"/>
              <a:t>accuracy:63.47% precision:58.06% Recall:96.97% F1_score:72.63%</a:t>
            </a:r>
          </a:p>
          <a:p>
            <a:pPr marL="114300" indent="0">
              <a:buNone/>
            </a:pPr>
            <a:r>
              <a:rPr lang="en-US" sz="1800" dirty="0"/>
              <a:t>Under sampling Result</a:t>
            </a:r>
          </a:p>
          <a:p>
            <a:r>
              <a:rPr lang="en-US" sz="1800" dirty="0"/>
              <a:t>training</a:t>
            </a:r>
            <a:r>
              <a:rPr lang="en-US" sz="1800" b="0" dirty="0"/>
              <a:t> data : 86290 </a:t>
            </a:r>
            <a:r>
              <a:rPr lang="en-US" sz="1800" dirty="0"/>
              <a:t>test:</a:t>
            </a:r>
            <a:r>
              <a:rPr lang="en-US" sz="1800" b="0" i="0" dirty="0">
                <a:solidFill>
                  <a:schemeClr val="tx1"/>
                </a:solidFill>
                <a:effectLst/>
                <a:latin typeface="Courier New" panose="02070309020205020404" pitchFamily="49" charset="0"/>
              </a:rPr>
              <a:t> </a:t>
            </a:r>
            <a:r>
              <a:rPr lang="en-US" sz="1800" b="0" dirty="0">
                <a:solidFill>
                  <a:schemeClr val="tx1"/>
                </a:solidFill>
              </a:rPr>
              <a:t>36948</a:t>
            </a:r>
          </a:p>
          <a:p>
            <a:r>
              <a:rPr lang="en-US" sz="1800" b="0" dirty="0"/>
              <a:t>Model performance: </a:t>
            </a:r>
            <a:r>
              <a:rPr lang="it-IT" sz="1800" b="0" dirty="0"/>
              <a:t>accuracy:63.20%</a:t>
            </a:r>
            <a:r>
              <a:rPr lang="it-IT" sz="1800" b="0" dirty="0">
                <a:solidFill>
                  <a:schemeClr val="tx1"/>
                </a:solidFill>
              </a:rPr>
              <a:t> precision</a:t>
            </a:r>
            <a:r>
              <a:rPr lang="it-IT" sz="1800" b="0" dirty="0"/>
              <a:t>:57.85% Recall:97.30% F1_score:72.56% </a:t>
            </a:r>
          </a:p>
          <a:p>
            <a:pPr marL="114300" indent="0">
              <a:buNone/>
            </a:pPr>
            <a:r>
              <a:rPr lang="en-US" sz="1800" dirty="0"/>
              <a:t>Combination sampling Result</a:t>
            </a:r>
          </a:p>
          <a:p>
            <a:r>
              <a:rPr lang="en-US" sz="1800" dirty="0"/>
              <a:t>training</a:t>
            </a:r>
            <a:r>
              <a:rPr lang="en-US" sz="1800" b="0" dirty="0"/>
              <a:t> data : 86290 </a:t>
            </a:r>
            <a:r>
              <a:rPr lang="en-US" sz="1800" dirty="0"/>
              <a:t>test:</a:t>
            </a:r>
            <a:r>
              <a:rPr lang="en-US" sz="1800" b="0" i="0" dirty="0">
                <a:solidFill>
                  <a:schemeClr val="tx1"/>
                </a:solidFill>
                <a:effectLst/>
                <a:latin typeface="Courier New" panose="02070309020205020404" pitchFamily="49" charset="0"/>
              </a:rPr>
              <a:t> </a:t>
            </a:r>
            <a:r>
              <a:rPr lang="en-US" sz="1800" b="0" dirty="0">
                <a:solidFill>
                  <a:schemeClr val="tx1"/>
                </a:solidFill>
              </a:rPr>
              <a:t>36948</a:t>
            </a:r>
          </a:p>
          <a:p>
            <a:r>
              <a:rPr lang="en-US" sz="1800" b="0" dirty="0"/>
              <a:t>Model performance</a:t>
            </a:r>
            <a:r>
              <a:rPr lang="en-US" sz="1800" b="0" dirty="0">
                <a:solidFill>
                  <a:schemeClr val="tx1"/>
                </a:solidFill>
              </a:rPr>
              <a:t>: </a:t>
            </a:r>
            <a:r>
              <a:rPr lang="it-IT" sz="1800" b="0" dirty="0"/>
              <a:t>accuracy :63.57% precision:58.11% Recall:97.15% F1_score:72.72% </a:t>
            </a:r>
          </a:p>
          <a:p>
            <a:r>
              <a:rPr lang="en-US" sz="1800" b="0" dirty="0"/>
              <a:t>For the rest of the models tested, the last sampling method </a:t>
            </a:r>
          </a:p>
          <a:p>
            <a:pPr marL="114300" indent="0">
              <a:buNone/>
            </a:pPr>
            <a:r>
              <a:rPr lang="en-US" sz="1800" b="0" dirty="0"/>
              <a:t>(combination of over sampling and under sampling ) is used for training other models.</a:t>
            </a:r>
          </a:p>
          <a:p>
            <a:endParaRPr lang="it-IT" sz="1800" b="0" dirty="0"/>
          </a:p>
        </p:txBody>
      </p:sp>
      <p:sp>
        <p:nvSpPr>
          <p:cNvPr id="4" name="Slide Number Placeholder 3">
            <a:extLst>
              <a:ext uri="{FF2B5EF4-FFF2-40B4-BE49-F238E27FC236}">
                <a16:creationId xmlns:a16="http://schemas.microsoft.com/office/drawing/2014/main" id="{AE260759-C32E-468E-9BD5-6D8653A309D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914880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0DF1-1AF5-450C-A50C-42EACD0F049C}"/>
              </a:ext>
            </a:extLst>
          </p:cNvPr>
          <p:cNvSpPr>
            <a:spLocks noGrp="1"/>
          </p:cNvSpPr>
          <p:nvPr>
            <p:ph type="title"/>
          </p:nvPr>
        </p:nvSpPr>
        <p:spPr/>
        <p:txBody>
          <a:bodyPr/>
          <a:lstStyle/>
          <a:p>
            <a:r>
              <a:rPr lang="en-US" dirty="0"/>
              <a:t>Training</a:t>
            </a:r>
          </a:p>
        </p:txBody>
      </p:sp>
      <p:sp>
        <p:nvSpPr>
          <p:cNvPr id="3" name="Text Placeholder 2">
            <a:extLst>
              <a:ext uri="{FF2B5EF4-FFF2-40B4-BE49-F238E27FC236}">
                <a16:creationId xmlns:a16="http://schemas.microsoft.com/office/drawing/2014/main" id="{9FFC9645-BC36-457D-9369-2751B2E13341}"/>
              </a:ext>
            </a:extLst>
          </p:cNvPr>
          <p:cNvSpPr>
            <a:spLocks noGrp="1"/>
          </p:cNvSpPr>
          <p:nvPr>
            <p:ph type="body" idx="1"/>
          </p:nvPr>
        </p:nvSpPr>
        <p:spPr>
          <a:xfrm>
            <a:off x="404262" y="1866899"/>
            <a:ext cx="10949538" cy="4861159"/>
          </a:xfrm>
        </p:spPr>
        <p:txBody>
          <a:bodyPr/>
          <a:lstStyle/>
          <a:p>
            <a:r>
              <a:rPr lang="en-US" sz="1800" b="0" dirty="0"/>
              <a:t>After cleaning the data and solving the imbalance problem, it is time for training different models.</a:t>
            </a:r>
          </a:p>
          <a:p>
            <a:pPr marL="114300" indent="0">
              <a:buNone/>
            </a:pPr>
            <a:endParaRPr lang="en-US" sz="1800" b="0" dirty="0"/>
          </a:p>
          <a:p>
            <a:pPr marL="114300" indent="0">
              <a:buNone/>
            </a:pPr>
            <a:r>
              <a:rPr lang="en-US" sz="1800" dirty="0"/>
              <a:t>PARAMETERS:</a:t>
            </a:r>
          </a:p>
          <a:p>
            <a:pPr marL="114300" indent="0">
              <a:buNone/>
            </a:pPr>
            <a:r>
              <a:rPr lang="en-US" sz="1800" b="0" dirty="0"/>
              <a:t>Training Data: 86290 entries Testing Data</a:t>
            </a:r>
            <a:r>
              <a:rPr lang="en-US" sz="1800" dirty="0"/>
              <a:t>:</a:t>
            </a:r>
            <a:r>
              <a:rPr lang="en-US" sz="1800" b="0" i="0" dirty="0">
                <a:solidFill>
                  <a:schemeClr val="tx1"/>
                </a:solidFill>
                <a:effectLst/>
                <a:latin typeface="Courier New" panose="02070309020205020404" pitchFamily="49" charset="0"/>
              </a:rPr>
              <a:t> </a:t>
            </a:r>
            <a:r>
              <a:rPr lang="en-US" sz="1800" b="0" dirty="0">
                <a:solidFill>
                  <a:schemeClr val="tx1"/>
                </a:solidFill>
              </a:rPr>
              <a:t>36948 entries</a:t>
            </a:r>
          </a:p>
          <a:p>
            <a:pPr marL="114300" indent="0">
              <a:buNone/>
            </a:pPr>
            <a:r>
              <a:rPr lang="en-US" sz="1800" b="0" dirty="0">
                <a:solidFill>
                  <a:schemeClr val="tx1"/>
                </a:solidFill>
              </a:rPr>
              <a:t>Predictors: </a:t>
            </a:r>
            <a:r>
              <a:rPr lang="en-US" sz="1800" b="0" dirty="0"/>
              <a:t>Route, Direction, Day, Year, Month, Date, Hour</a:t>
            </a:r>
          </a:p>
          <a:p>
            <a:pPr marL="114300" indent="0">
              <a:buNone/>
            </a:pPr>
            <a:r>
              <a:rPr lang="en-US" sz="1800" b="0" dirty="0">
                <a:solidFill>
                  <a:schemeClr val="tx1"/>
                </a:solidFill>
              </a:rPr>
              <a:t>Target: Delay { 0,1}</a:t>
            </a:r>
          </a:p>
          <a:p>
            <a:pPr marL="114300" indent="0">
              <a:buNone/>
            </a:pPr>
            <a:endParaRPr lang="en-US" sz="1800" b="0" dirty="0">
              <a:solidFill>
                <a:schemeClr val="tx1"/>
              </a:solidFill>
            </a:endParaRPr>
          </a:p>
          <a:p>
            <a:pPr marL="114300" indent="0">
              <a:buNone/>
            </a:pPr>
            <a:r>
              <a:rPr lang="en-US" sz="1800" dirty="0"/>
              <a:t>Models:</a:t>
            </a:r>
          </a:p>
          <a:p>
            <a:r>
              <a:rPr lang="en-US" sz="1800" b="0" dirty="0"/>
              <a:t>Logistic regression,</a:t>
            </a:r>
          </a:p>
          <a:p>
            <a:r>
              <a:rPr lang="en-US" sz="1800" b="0" dirty="0"/>
              <a:t>Random Forest</a:t>
            </a:r>
          </a:p>
          <a:p>
            <a:r>
              <a:rPr lang="en-US" sz="1800" b="0" dirty="0"/>
              <a:t>KNN </a:t>
            </a:r>
          </a:p>
          <a:p>
            <a:r>
              <a:rPr lang="en-US" sz="1800" b="0" dirty="0"/>
              <a:t>Decision Tree</a:t>
            </a:r>
          </a:p>
          <a:p>
            <a:r>
              <a:rPr lang="en-US" sz="1800" b="0" dirty="0"/>
              <a:t>XG Boost</a:t>
            </a:r>
          </a:p>
          <a:p>
            <a:r>
              <a:rPr lang="en-US" sz="1800" b="0" dirty="0"/>
              <a:t>Gradient boost</a:t>
            </a:r>
          </a:p>
          <a:p>
            <a:r>
              <a:rPr lang="en-US" sz="1800" b="0" dirty="0"/>
              <a:t>Ada boosting</a:t>
            </a:r>
          </a:p>
          <a:p>
            <a:pPr marL="114300" indent="0">
              <a:buNone/>
            </a:pPr>
            <a:endParaRPr lang="en-US" sz="1800" dirty="0"/>
          </a:p>
        </p:txBody>
      </p:sp>
      <p:sp>
        <p:nvSpPr>
          <p:cNvPr id="4" name="Slide Number Placeholder 3">
            <a:extLst>
              <a:ext uri="{FF2B5EF4-FFF2-40B4-BE49-F238E27FC236}">
                <a16:creationId xmlns:a16="http://schemas.microsoft.com/office/drawing/2014/main" id="{AE260759-C32E-468E-9BD5-6D8653A309D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857427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6DF8-B57C-43F2-A9EE-54B85C50A5B1}"/>
              </a:ext>
            </a:extLst>
          </p:cNvPr>
          <p:cNvSpPr>
            <a:spLocks noGrp="1"/>
          </p:cNvSpPr>
          <p:nvPr>
            <p:ph type="title"/>
          </p:nvPr>
        </p:nvSpPr>
        <p:spPr/>
        <p:txBody>
          <a:bodyPr/>
          <a:lstStyle/>
          <a:p>
            <a:r>
              <a:rPr lang="en-US" dirty="0"/>
              <a:t>Results</a:t>
            </a:r>
          </a:p>
        </p:txBody>
      </p:sp>
      <p:sp>
        <p:nvSpPr>
          <p:cNvPr id="3" name="Text Placeholder 2">
            <a:extLst>
              <a:ext uri="{FF2B5EF4-FFF2-40B4-BE49-F238E27FC236}">
                <a16:creationId xmlns:a16="http://schemas.microsoft.com/office/drawing/2014/main" id="{4D5175EC-DCFE-4A82-89D5-828BB731AF03}"/>
              </a:ext>
            </a:extLst>
          </p:cNvPr>
          <p:cNvSpPr>
            <a:spLocks noGrp="1"/>
          </p:cNvSpPr>
          <p:nvPr>
            <p:ph type="body" idx="1"/>
          </p:nvPr>
        </p:nvSpPr>
        <p:spPr>
          <a:xfrm>
            <a:off x="221382" y="1732546"/>
            <a:ext cx="11223056" cy="5125453"/>
          </a:xfrm>
        </p:spPr>
        <p:txBody>
          <a:bodyPr/>
          <a:lstStyle/>
          <a:p>
            <a:r>
              <a:rPr lang="en-US" sz="1800" b="0" dirty="0"/>
              <a:t>After trying 8 classification types with total of 11 models the following result were obtained:</a:t>
            </a:r>
          </a:p>
          <a:p>
            <a:r>
              <a:rPr lang="en-US" sz="1800" b="0" dirty="0"/>
              <a:t>NB: For sampling, a combination of both over and under sampling was used.</a:t>
            </a:r>
            <a:br>
              <a:rPr lang="en-US" sz="1800" b="0" dirty="0"/>
            </a:br>
            <a:r>
              <a:rPr lang="en-US" sz="1800" b="0" dirty="0"/>
              <a:t>The result is summarized in the table below.</a:t>
            </a:r>
          </a:p>
          <a:p>
            <a:pPr marL="114300" indent="0">
              <a:buNone/>
            </a:pPr>
            <a:endParaRPr lang="en-US" sz="1800" b="0" dirty="0"/>
          </a:p>
          <a:p>
            <a:pPr>
              <a:lnSpc>
                <a:spcPct val="150000"/>
              </a:lnSpc>
              <a:buFont typeface="Wingdings" panose="05000000000000000000" pitchFamily="2" charset="2"/>
              <a:buChar char="Ø"/>
            </a:pPr>
            <a:endParaRPr lang="en-US" b="0" dirty="0">
              <a:solidFill>
                <a:schemeClr val="tx1"/>
              </a:solidFill>
            </a:endParaRPr>
          </a:p>
          <a:p>
            <a:pPr marL="114300" indent="0">
              <a:lnSpc>
                <a:spcPct val="150000"/>
              </a:lnSpc>
              <a:buNone/>
            </a:pPr>
            <a:endParaRPr lang="en-US" b="0" dirty="0"/>
          </a:p>
          <a:p>
            <a:pPr>
              <a:lnSpc>
                <a:spcPct val="150000"/>
              </a:lnSpc>
              <a:buFont typeface="Wingdings" panose="05000000000000000000" pitchFamily="2" charset="2"/>
              <a:buChar char="Ø"/>
            </a:pPr>
            <a:endParaRPr lang="en-US" b="0" dirty="0"/>
          </a:p>
          <a:p>
            <a:pPr>
              <a:lnSpc>
                <a:spcPct val="150000"/>
              </a:lnSpc>
              <a:buFont typeface="Wingdings" panose="05000000000000000000" pitchFamily="2" charset="2"/>
              <a:buChar char="Ø"/>
            </a:pPr>
            <a:endParaRPr lang="en-US" b="0" dirty="0"/>
          </a:p>
        </p:txBody>
      </p:sp>
      <p:sp>
        <p:nvSpPr>
          <p:cNvPr id="4" name="Slide Number Placeholder 3">
            <a:extLst>
              <a:ext uri="{FF2B5EF4-FFF2-40B4-BE49-F238E27FC236}">
                <a16:creationId xmlns:a16="http://schemas.microsoft.com/office/drawing/2014/main" id="{F3DA8BE2-1223-4F99-AB88-6484E1A8A3A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13</a:t>
            </a:fld>
            <a:endParaRPr lang="en-US"/>
          </a:p>
        </p:txBody>
      </p:sp>
      <p:pic>
        <p:nvPicPr>
          <p:cNvPr id="5" name="Picture 4">
            <a:extLst>
              <a:ext uri="{FF2B5EF4-FFF2-40B4-BE49-F238E27FC236}">
                <a16:creationId xmlns:a16="http://schemas.microsoft.com/office/drawing/2014/main" id="{D0B7A6A2-4997-4DB1-89E2-3DB3D4FA1797}"/>
              </a:ext>
            </a:extLst>
          </p:cNvPr>
          <p:cNvPicPr>
            <a:picLocks noChangeAspect="1"/>
          </p:cNvPicPr>
          <p:nvPr/>
        </p:nvPicPr>
        <p:blipFill>
          <a:blip r:embed="rId3"/>
          <a:stretch>
            <a:fillRect/>
          </a:stretch>
        </p:blipFill>
        <p:spPr>
          <a:xfrm>
            <a:off x="298384" y="2760345"/>
            <a:ext cx="9537297" cy="3825945"/>
          </a:xfrm>
          <a:prstGeom prst="rect">
            <a:avLst/>
          </a:prstGeom>
        </p:spPr>
      </p:pic>
    </p:spTree>
    <p:extLst>
      <p:ext uri="{BB962C8B-B14F-4D97-AF65-F5344CB8AC3E}">
        <p14:creationId xmlns:p14="http://schemas.microsoft.com/office/powerpoint/2010/main" val="4106514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0DF1-1AF5-450C-A50C-42EACD0F049C}"/>
              </a:ext>
            </a:extLst>
          </p:cNvPr>
          <p:cNvSpPr>
            <a:spLocks noGrp="1"/>
          </p:cNvSpPr>
          <p:nvPr>
            <p:ph type="title"/>
          </p:nvPr>
        </p:nvSpPr>
        <p:spPr/>
        <p:txBody>
          <a:bodyPr/>
          <a:lstStyle/>
          <a:p>
            <a:r>
              <a:rPr lang="en-US" dirty="0"/>
              <a:t>Results…</a:t>
            </a:r>
          </a:p>
        </p:txBody>
      </p:sp>
      <p:sp>
        <p:nvSpPr>
          <p:cNvPr id="3" name="Text Placeholder 2">
            <a:extLst>
              <a:ext uri="{FF2B5EF4-FFF2-40B4-BE49-F238E27FC236}">
                <a16:creationId xmlns:a16="http://schemas.microsoft.com/office/drawing/2014/main" id="{9FFC9645-BC36-457D-9369-2751B2E13341}"/>
              </a:ext>
            </a:extLst>
          </p:cNvPr>
          <p:cNvSpPr>
            <a:spLocks noGrp="1"/>
          </p:cNvSpPr>
          <p:nvPr>
            <p:ph type="body" idx="1"/>
          </p:nvPr>
        </p:nvSpPr>
        <p:spPr>
          <a:xfrm>
            <a:off x="134754" y="1657350"/>
            <a:ext cx="11219045" cy="4806950"/>
          </a:xfrm>
        </p:spPr>
        <p:txBody>
          <a:bodyPr/>
          <a:lstStyle/>
          <a:p>
            <a:pPr marL="114300" indent="0">
              <a:buNone/>
            </a:pPr>
            <a:endParaRPr lang="en-US" sz="1800" b="0" dirty="0"/>
          </a:p>
          <a:p>
            <a:pPr>
              <a:lnSpc>
                <a:spcPct val="150000"/>
              </a:lnSpc>
            </a:pPr>
            <a:r>
              <a:rPr lang="en-US" sz="1800" b="0" dirty="0"/>
              <a:t>As shown in the table, the models were evaluated on four metrics; accuracy, precision, recall and F1 score. The blue color shows the highest score in specific metric. e.g.: logistic regression showed the highest recall rate; therefore, its row is colored blue. Similarly green and yellow represent the second and third highest values respectively.</a:t>
            </a:r>
          </a:p>
          <a:p>
            <a:pPr>
              <a:lnSpc>
                <a:spcPct val="150000"/>
              </a:lnSpc>
            </a:pPr>
            <a:r>
              <a:rPr lang="en-US" sz="1800" b="0" dirty="0"/>
              <a:t>As can be seen from the table, except neural networks and logistic regression, all models scored above 70% in all metrices. Especially the boosting classifiers showed well balanced result over all metrics.</a:t>
            </a:r>
          </a:p>
          <a:p>
            <a:pPr>
              <a:lnSpc>
                <a:spcPct val="150000"/>
              </a:lnSpc>
            </a:pPr>
            <a:r>
              <a:rPr lang="en-US" sz="1800" b="0" dirty="0"/>
              <a:t>Based on the overall performance </a:t>
            </a:r>
            <a:r>
              <a:rPr lang="en-US" sz="1800" b="0" dirty="0" err="1"/>
              <a:t>XGboost</a:t>
            </a:r>
            <a:r>
              <a:rPr lang="en-US" sz="1800" b="0" dirty="0"/>
              <a:t>, Gradient boosting and Random Forest are the best models. At different instances , their result was close to each other and always around 80% in all metrics. Logistic regression although having extremely high recall, its accuracy is very low in comparison.</a:t>
            </a:r>
            <a:r>
              <a:rPr lang="en-US" sz="1600" b="0" i="0" dirty="0">
                <a:solidFill>
                  <a:srgbClr val="D5D5D5"/>
                </a:solidFill>
                <a:effectLst/>
                <a:latin typeface="Roboto" panose="020B0604020202020204" pitchFamily="2" charset="0"/>
              </a:rPr>
              <a:t>to others.</a:t>
            </a:r>
          </a:p>
          <a:p>
            <a:pPr marL="114300" indent="0">
              <a:buNone/>
            </a:pPr>
            <a:endParaRPr lang="en-US" sz="1800" b="0" i="0" u="none" strike="noStrike" baseline="0" dirty="0">
              <a:latin typeface="MinionPro-Regular" panose="02040503050306020203" pitchFamily="18" charset="0"/>
            </a:endParaRPr>
          </a:p>
        </p:txBody>
      </p:sp>
      <p:sp>
        <p:nvSpPr>
          <p:cNvPr id="4" name="Slide Number Placeholder 3">
            <a:extLst>
              <a:ext uri="{FF2B5EF4-FFF2-40B4-BE49-F238E27FC236}">
                <a16:creationId xmlns:a16="http://schemas.microsoft.com/office/drawing/2014/main" id="{AE260759-C32E-468E-9BD5-6D8653A309D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1763355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0DF1-1AF5-450C-A50C-42EACD0F049C}"/>
              </a:ext>
            </a:extLst>
          </p:cNvPr>
          <p:cNvSpPr>
            <a:spLocks noGrp="1"/>
          </p:cNvSpPr>
          <p:nvPr>
            <p:ph type="title"/>
          </p:nvPr>
        </p:nvSpPr>
        <p:spPr>
          <a:xfrm>
            <a:off x="288758" y="706554"/>
            <a:ext cx="11065041" cy="1045243"/>
          </a:xfrm>
        </p:spPr>
        <p:txBody>
          <a:bodyPr/>
          <a:lstStyle/>
          <a:p>
            <a:r>
              <a:rPr lang="en-US" dirty="0"/>
              <a:t>Fine Tuning…</a:t>
            </a:r>
          </a:p>
        </p:txBody>
      </p:sp>
      <p:sp>
        <p:nvSpPr>
          <p:cNvPr id="3" name="Text Placeholder 2">
            <a:extLst>
              <a:ext uri="{FF2B5EF4-FFF2-40B4-BE49-F238E27FC236}">
                <a16:creationId xmlns:a16="http://schemas.microsoft.com/office/drawing/2014/main" id="{9FFC9645-BC36-457D-9369-2751B2E13341}"/>
              </a:ext>
            </a:extLst>
          </p:cNvPr>
          <p:cNvSpPr>
            <a:spLocks noGrp="1"/>
          </p:cNvSpPr>
          <p:nvPr>
            <p:ph type="body" idx="1"/>
          </p:nvPr>
        </p:nvSpPr>
        <p:spPr>
          <a:xfrm>
            <a:off x="134754" y="1657350"/>
            <a:ext cx="11617692" cy="4806950"/>
          </a:xfrm>
        </p:spPr>
        <p:txBody>
          <a:bodyPr/>
          <a:lstStyle/>
          <a:p>
            <a:pPr marL="114300" indent="0">
              <a:buNone/>
            </a:pPr>
            <a:endParaRPr lang="en-US" sz="1800" b="0" dirty="0"/>
          </a:p>
          <a:p>
            <a:pPr>
              <a:lnSpc>
                <a:spcPct val="150000"/>
              </a:lnSpc>
            </a:pPr>
            <a:r>
              <a:rPr lang="en-US" sz="1800" b="0" dirty="0"/>
              <a:t>Now that the most effective models have been selected. It is time to fine tune the system.</a:t>
            </a:r>
          </a:p>
          <a:p>
            <a:pPr>
              <a:lnSpc>
                <a:spcPct val="150000"/>
              </a:lnSpc>
            </a:pPr>
            <a:r>
              <a:rPr lang="en-US" sz="1800" b="0" dirty="0"/>
              <a:t>The tree best models are Random Forest, gradient boost and </a:t>
            </a:r>
            <a:r>
              <a:rPr lang="en-US" sz="1800" b="0" dirty="0" err="1"/>
              <a:t>xgboost</a:t>
            </a:r>
            <a:r>
              <a:rPr lang="en-US" sz="1800" b="0" dirty="0"/>
              <a:t>. However, since the 3 models </a:t>
            </a:r>
          </a:p>
          <a:p>
            <a:pPr marL="114300" indent="0">
              <a:lnSpc>
                <a:spcPct val="150000"/>
              </a:lnSpc>
              <a:buNone/>
            </a:pPr>
            <a:r>
              <a:rPr lang="en-US" sz="1800" b="0" dirty="0"/>
              <a:t>   have similar recall and precision output it would be wise to consider KNN  as additional model if stacked      classifier is to be created.</a:t>
            </a:r>
          </a:p>
          <a:p>
            <a:pPr>
              <a:lnSpc>
                <a:spcPct val="150000"/>
              </a:lnSpc>
            </a:pPr>
            <a:r>
              <a:rPr lang="en-US" sz="1800" b="0" dirty="0"/>
              <a:t>Before Stacking the classifiers, however, each model will be fine tunned to find the best results.</a:t>
            </a:r>
            <a:endParaRPr lang="en-US" sz="1600" b="0" i="0" dirty="0">
              <a:solidFill>
                <a:srgbClr val="D5D5D5"/>
              </a:solidFill>
              <a:effectLst/>
              <a:latin typeface="Roboto" panose="020B0604020202020204" pitchFamily="2" charset="0"/>
            </a:endParaRPr>
          </a:p>
          <a:p>
            <a:pPr>
              <a:lnSpc>
                <a:spcPct val="150000"/>
              </a:lnSpc>
            </a:pPr>
            <a:r>
              <a:rPr lang="en-US" sz="1800" b="0" dirty="0"/>
              <a:t>The main concept of fine tunning is that different combinations of hyperparameters are tested.</a:t>
            </a:r>
          </a:p>
          <a:p>
            <a:pPr>
              <a:lnSpc>
                <a:spcPct val="150000"/>
              </a:lnSpc>
            </a:pPr>
            <a:r>
              <a:rPr lang="en-US" sz="1800" b="0" dirty="0"/>
              <a:t>However, while the system accuracy improves, the model is very likely to overfit since it is being trained </a:t>
            </a:r>
          </a:p>
          <a:p>
            <a:pPr marL="114300" indent="0">
              <a:lnSpc>
                <a:spcPct val="150000"/>
              </a:lnSpc>
              <a:buNone/>
            </a:pPr>
            <a:r>
              <a:rPr lang="en-US" sz="1800" b="0" dirty="0"/>
              <a:t>to improve the accuracy of training and testing data.</a:t>
            </a:r>
          </a:p>
          <a:p>
            <a:pPr>
              <a:lnSpc>
                <a:spcPct val="150000"/>
              </a:lnSpc>
            </a:pPr>
            <a:r>
              <a:rPr lang="en-US" sz="1800" b="0" dirty="0"/>
              <a:t>The solution to this issue is to use cross-validation, where the data is divided into training, validation </a:t>
            </a:r>
          </a:p>
          <a:p>
            <a:pPr marL="114300" indent="0">
              <a:lnSpc>
                <a:spcPct val="150000"/>
              </a:lnSpc>
              <a:buNone/>
            </a:pPr>
            <a:r>
              <a:rPr lang="en-US" sz="1800" b="0" dirty="0"/>
              <a:t>and testing.</a:t>
            </a:r>
          </a:p>
          <a:p>
            <a:pPr marL="114300" indent="0">
              <a:buNone/>
            </a:pPr>
            <a:endParaRPr lang="en-US" sz="1800" b="0" i="0" u="none" strike="noStrike" baseline="0" dirty="0">
              <a:latin typeface="MinionPro-Regular" panose="02040503050306020203" pitchFamily="18" charset="0"/>
            </a:endParaRPr>
          </a:p>
        </p:txBody>
      </p:sp>
      <p:sp>
        <p:nvSpPr>
          <p:cNvPr id="4" name="Slide Number Placeholder 3">
            <a:extLst>
              <a:ext uri="{FF2B5EF4-FFF2-40B4-BE49-F238E27FC236}">
                <a16:creationId xmlns:a16="http://schemas.microsoft.com/office/drawing/2014/main" id="{AE260759-C32E-468E-9BD5-6D8653A309D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4028377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0DF1-1AF5-450C-A50C-42EACD0F049C}"/>
              </a:ext>
            </a:extLst>
          </p:cNvPr>
          <p:cNvSpPr>
            <a:spLocks noGrp="1"/>
          </p:cNvSpPr>
          <p:nvPr>
            <p:ph type="title"/>
          </p:nvPr>
        </p:nvSpPr>
        <p:spPr>
          <a:xfrm>
            <a:off x="288758" y="706554"/>
            <a:ext cx="11065041" cy="1045243"/>
          </a:xfrm>
        </p:spPr>
        <p:txBody>
          <a:bodyPr/>
          <a:lstStyle/>
          <a:p>
            <a:r>
              <a:rPr lang="en-US" dirty="0"/>
              <a:t>Fine Tuning…RandomForest</a:t>
            </a:r>
          </a:p>
        </p:txBody>
      </p:sp>
      <p:sp>
        <p:nvSpPr>
          <p:cNvPr id="3" name="Text Placeholder 2">
            <a:extLst>
              <a:ext uri="{FF2B5EF4-FFF2-40B4-BE49-F238E27FC236}">
                <a16:creationId xmlns:a16="http://schemas.microsoft.com/office/drawing/2014/main" id="{9FFC9645-BC36-457D-9369-2751B2E13341}"/>
              </a:ext>
            </a:extLst>
          </p:cNvPr>
          <p:cNvSpPr>
            <a:spLocks noGrp="1"/>
          </p:cNvSpPr>
          <p:nvPr>
            <p:ph type="body" idx="1"/>
          </p:nvPr>
        </p:nvSpPr>
        <p:spPr>
          <a:xfrm>
            <a:off x="207594" y="1751797"/>
            <a:ext cx="11984406" cy="4806950"/>
          </a:xfrm>
        </p:spPr>
        <p:txBody>
          <a:bodyPr/>
          <a:lstStyle/>
          <a:p>
            <a:pPr>
              <a:lnSpc>
                <a:spcPct val="150000"/>
              </a:lnSpc>
            </a:pPr>
            <a:r>
              <a:rPr lang="en-US" sz="1800" b="0" dirty="0"/>
              <a:t>Random forest classifier has many parameter that can be tuned those include number of estimators, number of features, minimum sample split and many others.</a:t>
            </a:r>
          </a:p>
          <a:p>
            <a:pPr>
              <a:lnSpc>
                <a:spcPct val="150000"/>
              </a:lnSpc>
            </a:pPr>
            <a:r>
              <a:rPr lang="en-US" sz="1800" b="0" dirty="0"/>
              <a:t>Although it is impossible to test all the combinations, it possible to create an array of different setting combinations and randomly testing hyperparameters.</a:t>
            </a:r>
          </a:p>
          <a:p>
            <a:pPr>
              <a:lnSpc>
                <a:spcPct val="150000"/>
              </a:lnSpc>
            </a:pPr>
            <a:r>
              <a:rPr lang="en-US" sz="1800" b="0" dirty="0"/>
              <a:t>In the next section different ranges of possible settings are set for different parameters.</a:t>
            </a:r>
          </a:p>
          <a:p>
            <a:pPr>
              <a:lnSpc>
                <a:spcPct val="150000"/>
              </a:lnSpc>
            </a:pPr>
            <a:r>
              <a:rPr lang="en-US" sz="1800" b="0" dirty="0"/>
              <a:t>RandomForest fine tuning requires extensive computing power, for this reason only few combinations</a:t>
            </a:r>
          </a:p>
          <a:p>
            <a:pPr marL="114300" indent="0">
              <a:lnSpc>
                <a:spcPct val="150000"/>
              </a:lnSpc>
              <a:buNone/>
            </a:pPr>
            <a:r>
              <a:rPr lang="en-US" sz="1800" b="0" dirty="0"/>
              <a:t>were tested, since the accuracy of the model is already good. It will be useful when used in stacked classifier.</a:t>
            </a:r>
          </a:p>
          <a:p>
            <a:pPr marL="114300" indent="0">
              <a:lnSpc>
                <a:spcPct val="150000"/>
              </a:lnSpc>
              <a:buNone/>
            </a:pPr>
            <a:r>
              <a:rPr lang="en-US" sz="1800" dirty="0"/>
              <a:t>Improvements:</a:t>
            </a:r>
          </a:p>
          <a:p>
            <a:pPr marL="114300" indent="0">
              <a:lnSpc>
                <a:spcPct val="150000"/>
              </a:lnSpc>
              <a:buFont typeface="Arial"/>
              <a:buNone/>
            </a:pPr>
            <a:r>
              <a:rPr lang="en-US" sz="1800" dirty="0"/>
              <a:t>NEW: </a:t>
            </a:r>
            <a:r>
              <a:rPr lang="en-US" sz="1800" b="0" dirty="0"/>
              <a:t>accuracy:80.51% precision:77.89% Recall:85.22% F1_score:81.39%  </a:t>
            </a:r>
          </a:p>
          <a:p>
            <a:pPr marL="114300" indent="0">
              <a:lnSpc>
                <a:spcPct val="150000"/>
              </a:lnSpc>
              <a:buFont typeface="Arial"/>
              <a:buNone/>
            </a:pPr>
            <a:r>
              <a:rPr lang="en-US" sz="1800" dirty="0"/>
              <a:t>OLD: </a:t>
            </a:r>
            <a:r>
              <a:rPr lang="en-US" sz="1800" b="0" dirty="0"/>
              <a:t>accuracy :79.64  precision: 78.01 recall: 82.54   f1_score: 80.21</a:t>
            </a:r>
          </a:p>
          <a:p>
            <a:pPr>
              <a:lnSpc>
                <a:spcPct val="150000"/>
              </a:lnSpc>
            </a:pPr>
            <a:endParaRPr lang="en-US" sz="1800" b="0" dirty="0"/>
          </a:p>
          <a:p>
            <a:pPr marL="114300" indent="0">
              <a:buNone/>
            </a:pPr>
            <a:endParaRPr lang="en-US" sz="1800" b="0" i="0" u="none" strike="noStrike" baseline="0" dirty="0">
              <a:latin typeface="MinionPro-Regular" panose="02040503050306020203" pitchFamily="18" charset="0"/>
            </a:endParaRPr>
          </a:p>
        </p:txBody>
      </p:sp>
      <p:sp>
        <p:nvSpPr>
          <p:cNvPr id="4" name="Slide Number Placeholder 3">
            <a:extLst>
              <a:ext uri="{FF2B5EF4-FFF2-40B4-BE49-F238E27FC236}">
                <a16:creationId xmlns:a16="http://schemas.microsoft.com/office/drawing/2014/main" id="{AE260759-C32E-468E-9BD5-6D8653A309D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1885725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0DF1-1AF5-450C-A50C-42EACD0F049C}"/>
              </a:ext>
            </a:extLst>
          </p:cNvPr>
          <p:cNvSpPr>
            <a:spLocks noGrp="1"/>
          </p:cNvSpPr>
          <p:nvPr>
            <p:ph type="title"/>
          </p:nvPr>
        </p:nvSpPr>
        <p:spPr>
          <a:xfrm>
            <a:off x="288758" y="706554"/>
            <a:ext cx="11065041" cy="1045243"/>
          </a:xfrm>
        </p:spPr>
        <p:txBody>
          <a:bodyPr/>
          <a:lstStyle/>
          <a:p>
            <a:r>
              <a:rPr lang="en-US" dirty="0"/>
              <a:t>Fine Tuning…</a:t>
            </a:r>
            <a:r>
              <a:rPr lang="en-US" dirty="0" err="1"/>
              <a:t>XGBoost</a:t>
            </a:r>
            <a:endParaRPr lang="en-US" dirty="0"/>
          </a:p>
        </p:txBody>
      </p:sp>
      <p:sp>
        <p:nvSpPr>
          <p:cNvPr id="3" name="Text Placeholder 2">
            <a:extLst>
              <a:ext uri="{FF2B5EF4-FFF2-40B4-BE49-F238E27FC236}">
                <a16:creationId xmlns:a16="http://schemas.microsoft.com/office/drawing/2014/main" id="{9FFC9645-BC36-457D-9369-2751B2E13341}"/>
              </a:ext>
            </a:extLst>
          </p:cNvPr>
          <p:cNvSpPr>
            <a:spLocks noGrp="1"/>
          </p:cNvSpPr>
          <p:nvPr>
            <p:ph type="body" idx="1"/>
          </p:nvPr>
        </p:nvSpPr>
        <p:spPr>
          <a:xfrm>
            <a:off x="104776" y="1847850"/>
            <a:ext cx="12087224" cy="4806950"/>
          </a:xfrm>
        </p:spPr>
        <p:txBody>
          <a:bodyPr/>
          <a:lstStyle/>
          <a:p>
            <a:pPr>
              <a:lnSpc>
                <a:spcPct val="150000"/>
              </a:lnSpc>
            </a:pPr>
            <a:r>
              <a:rPr lang="en-US" sz="1800" b="0" dirty="0"/>
              <a:t>There are many parameters that can be tuned for the </a:t>
            </a:r>
            <a:r>
              <a:rPr lang="en-US" sz="1800" b="0" dirty="0" err="1"/>
              <a:t>XGboost</a:t>
            </a:r>
            <a:r>
              <a:rPr lang="en-US" sz="1800" b="0" dirty="0"/>
              <a:t> </a:t>
            </a:r>
            <a:r>
              <a:rPr lang="en-US" sz="1800" b="0" dirty="0" err="1"/>
              <a:t>model.since</a:t>
            </a:r>
            <a:r>
              <a:rPr lang="en-US" sz="1800" b="0" dirty="0"/>
              <a:t> it is impossible to test all combinations of hyperparameters, </a:t>
            </a:r>
            <a:r>
              <a:rPr lang="en-US" sz="1800" b="0" dirty="0" err="1"/>
              <a:t>i</a:t>
            </a:r>
            <a:r>
              <a:rPr lang="en-US" sz="1800" b="0" dirty="0"/>
              <a:t> will focus on the main parameters such as number of boosting tress, </a:t>
            </a:r>
            <a:r>
              <a:rPr lang="en-US" sz="1800" b="0" dirty="0" err="1"/>
              <a:t>max_depth,min_child_weight,subsample,colsample_bytree</a:t>
            </a:r>
            <a:r>
              <a:rPr lang="en-US" sz="1800" b="0" dirty="0"/>
              <a:t> and learning rate</a:t>
            </a:r>
          </a:p>
          <a:p>
            <a:pPr>
              <a:lnSpc>
                <a:spcPct val="150000"/>
              </a:lnSpc>
            </a:pPr>
            <a:r>
              <a:rPr lang="en-US" sz="1800" b="0" dirty="0"/>
              <a:t>One way to tune those hyperparameters is to use grid search over different combination of parameters but this will require extensive computing power and time that is beyond this project but tuning few parameters one by one is the best choice.</a:t>
            </a:r>
          </a:p>
          <a:p>
            <a:pPr>
              <a:lnSpc>
                <a:spcPct val="150000"/>
              </a:lnSpc>
            </a:pPr>
            <a:r>
              <a:rPr lang="en-US" sz="1800" b="0" dirty="0"/>
              <a:t>The parameters mentioned above were therefore tunned one by one by keeping the rest of parameters constant.</a:t>
            </a:r>
          </a:p>
          <a:p>
            <a:pPr>
              <a:lnSpc>
                <a:spcPct val="150000"/>
              </a:lnSpc>
            </a:pPr>
            <a:r>
              <a:rPr lang="en-US" sz="1800" dirty="0"/>
              <a:t>Improvements:</a:t>
            </a:r>
            <a:endParaRPr lang="en-US" sz="1800" b="0" dirty="0"/>
          </a:p>
          <a:p>
            <a:pPr marL="114300" indent="0">
              <a:lnSpc>
                <a:spcPct val="150000"/>
              </a:lnSpc>
              <a:buFont typeface="Arial"/>
              <a:buNone/>
            </a:pPr>
            <a:r>
              <a:rPr lang="en-US" sz="1800" dirty="0"/>
              <a:t>NEW: </a:t>
            </a:r>
            <a:r>
              <a:rPr lang="it-IT" sz="1800" b="0" dirty="0"/>
              <a:t>accuracy:80.32%         Precision:77.08%        Recall:86.29%                  F1_score:81.43% </a:t>
            </a:r>
          </a:p>
          <a:p>
            <a:pPr marL="114300" indent="0">
              <a:lnSpc>
                <a:spcPct val="150000"/>
              </a:lnSpc>
              <a:buFont typeface="Arial"/>
              <a:buNone/>
            </a:pPr>
            <a:r>
              <a:rPr lang="en-US" sz="1800" dirty="0"/>
              <a:t>OLD:  </a:t>
            </a:r>
            <a:r>
              <a:rPr lang="en-US" sz="1800" b="0" dirty="0"/>
              <a:t>accuracy: 79.30           Precision: 76.44          Recall: 84.70                    F1_score: 80.3</a:t>
            </a:r>
            <a:endParaRPr lang="en-US" sz="1800" b="0" i="0" u="none" strike="noStrike" baseline="0" dirty="0">
              <a:latin typeface="MinionPro-Regular" panose="02040503050306020203" pitchFamily="18" charset="0"/>
            </a:endParaRPr>
          </a:p>
        </p:txBody>
      </p:sp>
      <p:sp>
        <p:nvSpPr>
          <p:cNvPr id="4" name="Slide Number Placeholder 3">
            <a:extLst>
              <a:ext uri="{FF2B5EF4-FFF2-40B4-BE49-F238E27FC236}">
                <a16:creationId xmlns:a16="http://schemas.microsoft.com/office/drawing/2014/main" id="{AE260759-C32E-468E-9BD5-6D8653A309D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210980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0DF1-1AF5-450C-A50C-42EACD0F049C}"/>
              </a:ext>
            </a:extLst>
          </p:cNvPr>
          <p:cNvSpPr>
            <a:spLocks noGrp="1"/>
          </p:cNvSpPr>
          <p:nvPr>
            <p:ph type="title"/>
          </p:nvPr>
        </p:nvSpPr>
        <p:spPr>
          <a:xfrm>
            <a:off x="288758" y="706554"/>
            <a:ext cx="11065041" cy="1045243"/>
          </a:xfrm>
        </p:spPr>
        <p:txBody>
          <a:bodyPr/>
          <a:lstStyle/>
          <a:p>
            <a:r>
              <a:rPr lang="en-US" dirty="0"/>
              <a:t>Fine Tuning…</a:t>
            </a:r>
            <a:r>
              <a:rPr lang="en-US" dirty="0" err="1"/>
              <a:t>Gradientboost</a:t>
            </a:r>
            <a:endParaRPr lang="en-US" dirty="0"/>
          </a:p>
        </p:txBody>
      </p:sp>
      <p:sp>
        <p:nvSpPr>
          <p:cNvPr id="3" name="Text Placeholder 2">
            <a:extLst>
              <a:ext uri="{FF2B5EF4-FFF2-40B4-BE49-F238E27FC236}">
                <a16:creationId xmlns:a16="http://schemas.microsoft.com/office/drawing/2014/main" id="{9FFC9645-BC36-457D-9369-2751B2E13341}"/>
              </a:ext>
            </a:extLst>
          </p:cNvPr>
          <p:cNvSpPr>
            <a:spLocks noGrp="1"/>
          </p:cNvSpPr>
          <p:nvPr>
            <p:ph type="body" idx="1"/>
          </p:nvPr>
        </p:nvSpPr>
        <p:spPr>
          <a:xfrm>
            <a:off x="104776" y="1847850"/>
            <a:ext cx="12087224" cy="4806950"/>
          </a:xfrm>
        </p:spPr>
        <p:txBody>
          <a:bodyPr/>
          <a:lstStyle/>
          <a:p>
            <a:pPr>
              <a:lnSpc>
                <a:spcPct val="150000"/>
              </a:lnSpc>
            </a:pPr>
            <a:r>
              <a:rPr lang="en-US" sz="1800" b="0" dirty="0"/>
              <a:t>Similar to </a:t>
            </a:r>
            <a:r>
              <a:rPr lang="en-US" sz="1800" b="0" dirty="0" err="1"/>
              <a:t>Xgboost</a:t>
            </a:r>
            <a:r>
              <a:rPr lang="en-US" sz="1800" b="0" dirty="0"/>
              <a:t>, here the following parameters were fine tunned:</a:t>
            </a:r>
          </a:p>
          <a:p>
            <a:pPr marL="114300" indent="0">
              <a:lnSpc>
                <a:spcPct val="150000"/>
              </a:lnSpc>
              <a:buNone/>
            </a:pPr>
            <a:r>
              <a:rPr lang="en-US" sz="1800" b="0" dirty="0"/>
              <a:t> </a:t>
            </a:r>
            <a:r>
              <a:rPr lang="en-US" sz="1800" b="0" dirty="0" err="1"/>
              <a:t>n_estimators</a:t>
            </a:r>
            <a:r>
              <a:rPr lang="en-US" sz="1800" b="0" dirty="0"/>
              <a:t> -&gt; range tested(100,700,step=100) :   best: 200</a:t>
            </a:r>
          </a:p>
          <a:p>
            <a:pPr marL="114300" indent="0">
              <a:lnSpc>
                <a:spcPct val="150000"/>
              </a:lnSpc>
              <a:buNone/>
            </a:pPr>
            <a:r>
              <a:rPr lang="en-US" sz="1800" b="0" dirty="0" err="1"/>
              <a:t>max_depth</a:t>
            </a:r>
            <a:r>
              <a:rPr lang="en-US" sz="1800" b="0" dirty="0"/>
              <a:t> -&gt;range(5,12, step= 2</a:t>
            </a:r>
            <a:r>
              <a:rPr lang="en-US" sz="1800" b="0" dirty="0">
                <a:solidFill>
                  <a:schemeClr val="tx1"/>
                </a:solidFill>
              </a:rPr>
              <a:t>)                             best:7</a:t>
            </a:r>
          </a:p>
          <a:p>
            <a:pPr marL="114300" indent="0">
              <a:lnSpc>
                <a:spcPct val="150000"/>
              </a:lnSpc>
              <a:buNone/>
            </a:pPr>
            <a:r>
              <a:rPr lang="en-US" sz="1800" b="0" dirty="0" err="1">
                <a:solidFill>
                  <a:schemeClr val="tx1"/>
                </a:solidFill>
              </a:rPr>
              <a:t>min_samples_split</a:t>
            </a:r>
            <a:r>
              <a:rPr lang="en-US" sz="1800" b="0" dirty="0">
                <a:solidFill>
                  <a:schemeClr val="tx1"/>
                </a:solidFill>
              </a:rPr>
              <a:t> -&gt; range(300,1100, step= 200)    </a:t>
            </a:r>
            <a:r>
              <a:rPr lang="en-US" sz="1800" b="0" dirty="0"/>
              <a:t>best: 300</a:t>
            </a:r>
          </a:p>
          <a:p>
            <a:pPr marL="114300" indent="0">
              <a:lnSpc>
                <a:spcPct val="150000"/>
              </a:lnSpc>
              <a:buNone/>
            </a:pPr>
            <a:r>
              <a:rPr lang="en-US" sz="1800" b="0" dirty="0" err="1"/>
              <a:t>min_samples_leaf</a:t>
            </a:r>
            <a:r>
              <a:rPr lang="en-US" sz="1800" b="0" dirty="0"/>
              <a:t> -&gt; range(30,61,step=10)               best:60</a:t>
            </a:r>
          </a:p>
          <a:p>
            <a:pPr marL="114300" indent="0">
              <a:lnSpc>
                <a:spcPct val="150000"/>
              </a:lnSpc>
              <a:buNone/>
            </a:pPr>
            <a:r>
              <a:rPr lang="en-US" sz="1800" b="0" dirty="0" err="1"/>
              <a:t>max_features</a:t>
            </a:r>
            <a:r>
              <a:rPr lang="en-US" sz="1800" b="0" dirty="0"/>
              <a:t> -&gt; range(1,8,step=1)                            best:5</a:t>
            </a:r>
          </a:p>
          <a:p>
            <a:pPr marL="114300" indent="0">
              <a:lnSpc>
                <a:spcPct val="150000"/>
              </a:lnSpc>
              <a:buNone/>
            </a:pPr>
            <a:r>
              <a:rPr lang="en-US" sz="1800" b="0" dirty="0"/>
              <a:t>Subsample -&gt;</a:t>
            </a:r>
            <a:r>
              <a:rPr lang="en-US" sz="1600" b="0" dirty="0">
                <a:solidFill>
                  <a:srgbClr val="DCDCDC"/>
                </a:solidFill>
                <a:effectLst/>
                <a:latin typeface="Courier New" panose="02070309020205020404" pitchFamily="49" charset="0"/>
              </a:rPr>
              <a:t> </a:t>
            </a:r>
            <a:r>
              <a:rPr lang="en-US" sz="1800" b="0" dirty="0"/>
              <a:t>[0.7,0.75,0.8,0.85,0.9]                        best:0.8          </a:t>
            </a:r>
          </a:p>
          <a:p>
            <a:pPr marL="114300" indent="0">
              <a:lnSpc>
                <a:spcPct val="150000"/>
              </a:lnSpc>
              <a:buNone/>
            </a:pPr>
            <a:r>
              <a:rPr lang="en-US" sz="1800" dirty="0"/>
              <a:t>Improvements:</a:t>
            </a:r>
            <a:r>
              <a:rPr lang="en-US" sz="1600" b="0" i="0" dirty="0">
                <a:solidFill>
                  <a:srgbClr val="D5D5D5"/>
                </a:solidFill>
                <a:effectLst/>
                <a:latin typeface="Courier New" panose="02070309020205020404" pitchFamily="49" charset="0"/>
              </a:rPr>
              <a:t> </a:t>
            </a:r>
          </a:p>
          <a:p>
            <a:pPr marL="114300" indent="0">
              <a:lnSpc>
                <a:spcPct val="150000"/>
              </a:lnSpc>
              <a:buNone/>
            </a:pPr>
            <a:r>
              <a:rPr lang="en-US" sz="1800" dirty="0"/>
              <a:t>New: </a:t>
            </a:r>
            <a:r>
              <a:rPr lang="en-US" sz="1800" b="0" dirty="0"/>
              <a:t> accuracy:80.87%         Precision:77.60%         Recall:86.80%          F1_score:81.94% </a:t>
            </a:r>
          </a:p>
          <a:p>
            <a:pPr marL="114300" indent="0">
              <a:lnSpc>
                <a:spcPct val="150000"/>
              </a:lnSpc>
              <a:buNone/>
            </a:pPr>
            <a:r>
              <a:rPr lang="en-US" sz="1800" dirty="0"/>
              <a:t>OLD: </a:t>
            </a:r>
            <a:r>
              <a:rPr lang="en-US" sz="1800" b="0" dirty="0"/>
              <a:t>accuracy: 79.46,          Precision: 76.97            Recall: 84.07            F1_score: 80.36</a:t>
            </a:r>
          </a:p>
          <a:p>
            <a:pPr>
              <a:lnSpc>
                <a:spcPct val="150000"/>
              </a:lnSpc>
            </a:pPr>
            <a:endParaRPr lang="en-US" sz="1800" b="0" dirty="0"/>
          </a:p>
          <a:p>
            <a:pPr marL="114300" indent="0">
              <a:buNone/>
            </a:pPr>
            <a:endParaRPr lang="en-US" sz="1800" b="0" i="0" u="none" strike="noStrike" baseline="0" dirty="0">
              <a:latin typeface="MinionPro-Regular" panose="02040503050306020203" pitchFamily="18" charset="0"/>
            </a:endParaRPr>
          </a:p>
        </p:txBody>
      </p:sp>
      <p:sp>
        <p:nvSpPr>
          <p:cNvPr id="4" name="Slide Number Placeholder 3">
            <a:extLst>
              <a:ext uri="{FF2B5EF4-FFF2-40B4-BE49-F238E27FC236}">
                <a16:creationId xmlns:a16="http://schemas.microsoft.com/office/drawing/2014/main" id="{AE260759-C32E-468E-9BD5-6D8653A309D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1242983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0DF1-1AF5-450C-A50C-42EACD0F049C}"/>
              </a:ext>
            </a:extLst>
          </p:cNvPr>
          <p:cNvSpPr>
            <a:spLocks noGrp="1"/>
          </p:cNvSpPr>
          <p:nvPr>
            <p:ph type="title"/>
          </p:nvPr>
        </p:nvSpPr>
        <p:spPr>
          <a:xfrm>
            <a:off x="288758" y="706554"/>
            <a:ext cx="11065041" cy="1045243"/>
          </a:xfrm>
        </p:spPr>
        <p:txBody>
          <a:bodyPr/>
          <a:lstStyle/>
          <a:p>
            <a:r>
              <a:rPr lang="en-US" dirty="0"/>
              <a:t>Final Model</a:t>
            </a:r>
          </a:p>
        </p:txBody>
      </p:sp>
      <p:sp>
        <p:nvSpPr>
          <p:cNvPr id="3" name="Text Placeholder 2">
            <a:extLst>
              <a:ext uri="{FF2B5EF4-FFF2-40B4-BE49-F238E27FC236}">
                <a16:creationId xmlns:a16="http://schemas.microsoft.com/office/drawing/2014/main" id="{9FFC9645-BC36-457D-9369-2751B2E13341}"/>
              </a:ext>
            </a:extLst>
          </p:cNvPr>
          <p:cNvSpPr>
            <a:spLocks noGrp="1"/>
          </p:cNvSpPr>
          <p:nvPr>
            <p:ph type="body" idx="1"/>
          </p:nvPr>
        </p:nvSpPr>
        <p:spPr>
          <a:xfrm>
            <a:off x="0" y="1771047"/>
            <a:ext cx="12192000" cy="5159142"/>
          </a:xfrm>
        </p:spPr>
        <p:txBody>
          <a:bodyPr/>
          <a:lstStyle/>
          <a:p>
            <a:pPr>
              <a:lnSpc>
                <a:spcPct val="150000"/>
              </a:lnSpc>
            </a:pPr>
            <a:r>
              <a:rPr lang="en-US" sz="1800" b="0" dirty="0"/>
              <a:t>After fine tuning the model. Each model improved slightly but to further improve the performance, the three models can be integrated (stacked ) to create a new stacked model.</a:t>
            </a:r>
          </a:p>
          <a:p>
            <a:pPr>
              <a:lnSpc>
                <a:spcPct val="150000"/>
              </a:lnSpc>
            </a:pPr>
            <a:r>
              <a:rPr lang="en-US" sz="1800" b="0" dirty="0"/>
              <a:t>Moreover, voting classifier was also tested if it could enhance the accuracy</a:t>
            </a:r>
          </a:p>
          <a:p>
            <a:pPr marL="114300" indent="0">
              <a:lnSpc>
                <a:spcPct val="150000"/>
              </a:lnSpc>
              <a:buNone/>
            </a:pPr>
            <a:r>
              <a:rPr lang="en-US" sz="1800" dirty="0"/>
              <a:t>Random Forest:     </a:t>
            </a:r>
            <a:r>
              <a:rPr lang="en-US" sz="1800" b="0" dirty="0"/>
              <a:t>accuracy:80.51%         Precision:77.89%        Recall:85.22%           F1_score:81.39%  </a:t>
            </a:r>
          </a:p>
          <a:p>
            <a:pPr marL="114300" indent="0">
              <a:lnSpc>
                <a:spcPct val="150000"/>
              </a:lnSpc>
              <a:buNone/>
            </a:pPr>
            <a:r>
              <a:rPr lang="en-US" sz="1800" dirty="0"/>
              <a:t>XG boost :               </a:t>
            </a:r>
            <a:r>
              <a:rPr lang="it-IT" sz="1800" b="0" dirty="0"/>
              <a:t>accuracy:80.32%         Precision:77.08%        Recall:86.29%           F1_score:81.43% </a:t>
            </a:r>
          </a:p>
          <a:p>
            <a:pPr marL="114300" indent="0">
              <a:lnSpc>
                <a:spcPct val="150000"/>
              </a:lnSpc>
              <a:buNone/>
            </a:pPr>
            <a:r>
              <a:rPr lang="en-US" sz="1800" dirty="0"/>
              <a:t>Gradient Boost: </a:t>
            </a:r>
            <a:r>
              <a:rPr lang="en-US" sz="1800" b="0" dirty="0"/>
              <a:t>     accuracy:80.87%         Precision:77.60%         Recall:86.80%          F1_score:81.94% </a:t>
            </a:r>
          </a:p>
          <a:p>
            <a:pPr marL="114300" indent="0">
              <a:lnSpc>
                <a:spcPct val="150000"/>
              </a:lnSpc>
              <a:buNone/>
            </a:pPr>
            <a:r>
              <a:rPr lang="en-US" sz="1800" dirty="0"/>
              <a:t>Stacked Classifier: </a:t>
            </a:r>
            <a:r>
              <a:rPr lang="en-US" sz="1800" b="0" dirty="0"/>
              <a:t> accuracy:80.80%         Precision:77.83%         Recall:86.16%          F1_score:81.78% </a:t>
            </a:r>
          </a:p>
          <a:p>
            <a:pPr marL="114300" indent="0">
              <a:lnSpc>
                <a:spcPct val="150000"/>
              </a:lnSpc>
              <a:buNone/>
            </a:pPr>
            <a:r>
              <a:rPr lang="en-US" sz="1800" dirty="0"/>
              <a:t>Voting Classifier: </a:t>
            </a:r>
            <a:r>
              <a:rPr lang="en-US" sz="1800" b="0" dirty="0"/>
              <a:t>    accuracy:80.74%         Precision:77.59%         Recall:86.45%          F1_score:81.78% </a:t>
            </a:r>
          </a:p>
          <a:p>
            <a:pPr marL="114300" indent="0">
              <a:lnSpc>
                <a:spcPct val="150000"/>
              </a:lnSpc>
              <a:buNone/>
            </a:pPr>
            <a:r>
              <a:rPr lang="en-US" sz="1800" dirty="0"/>
              <a:t>BEST:</a:t>
            </a:r>
          </a:p>
          <a:p>
            <a:pPr marL="114300" indent="0">
              <a:lnSpc>
                <a:spcPct val="150000"/>
              </a:lnSpc>
              <a:buNone/>
            </a:pPr>
            <a:r>
              <a:rPr lang="en-US" sz="2000" b="0" i="1" dirty="0">
                <a:latin typeface="Adobe Kaiti Std R" panose="02020400000000000000" pitchFamily="18" charset="-128"/>
                <a:ea typeface="Adobe Kaiti Std R" panose="02020400000000000000" pitchFamily="18" charset="-128"/>
              </a:rPr>
              <a:t>Finally, the selected model is  Gradient Boosting with accuracy of  </a:t>
            </a:r>
            <a:r>
              <a:rPr lang="en-US" sz="2000" i="1" dirty="0">
                <a:latin typeface="Adobe Kaiti Std R" panose="02020400000000000000" pitchFamily="18" charset="-128"/>
                <a:ea typeface="Adobe Kaiti Std R" panose="02020400000000000000" pitchFamily="18" charset="-128"/>
              </a:rPr>
              <a:t>80.87% and F1_score of  81.94%.</a:t>
            </a:r>
          </a:p>
          <a:p>
            <a:pPr marL="114300" indent="0">
              <a:lnSpc>
                <a:spcPct val="150000"/>
              </a:lnSpc>
              <a:buNone/>
            </a:pPr>
            <a:endParaRPr lang="en-US" sz="1800" b="0" dirty="0"/>
          </a:p>
          <a:p>
            <a:pPr marL="114300" indent="0">
              <a:lnSpc>
                <a:spcPct val="150000"/>
              </a:lnSpc>
              <a:buNone/>
            </a:pPr>
            <a:endParaRPr lang="it-IT" sz="1800" b="0" dirty="0"/>
          </a:p>
          <a:p>
            <a:pPr marL="114300" indent="0">
              <a:lnSpc>
                <a:spcPct val="150000"/>
              </a:lnSpc>
              <a:buNone/>
            </a:pPr>
            <a:endParaRPr lang="en-US" sz="1800" b="0" dirty="0"/>
          </a:p>
          <a:p>
            <a:pPr marL="114300" indent="0">
              <a:lnSpc>
                <a:spcPct val="150000"/>
              </a:lnSpc>
              <a:buFont typeface="Arial"/>
              <a:buNone/>
            </a:pPr>
            <a:endParaRPr lang="en-US" sz="1800" b="0" dirty="0"/>
          </a:p>
          <a:p>
            <a:pPr>
              <a:lnSpc>
                <a:spcPct val="150000"/>
              </a:lnSpc>
            </a:pPr>
            <a:endParaRPr lang="en-US" sz="1800" b="0" dirty="0"/>
          </a:p>
          <a:p>
            <a:pPr marL="114300" indent="0">
              <a:buNone/>
            </a:pPr>
            <a:endParaRPr lang="en-US" sz="1800" b="0" i="0" u="none" strike="noStrike" baseline="0" dirty="0">
              <a:latin typeface="MinionPro-Regular" panose="02040503050306020203" pitchFamily="18" charset="0"/>
            </a:endParaRPr>
          </a:p>
        </p:txBody>
      </p:sp>
      <p:sp>
        <p:nvSpPr>
          <p:cNvPr id="4" name="Slide Number Placeholder 3">
            <a:extLst>
              <a:ext uri="{FF2B5EF4-FFF2-40B4-BE49-F238E27FC236}">
                <a16:creationId xmlns:a16="http://schemas.microsoft.com/office/drawing/2014/main" id="{AE260759-C32E-468E-9BD5-6D8653A309D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1317024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327" y="542925"/>
            <a:ext cx="9991725" cy="1114425"/>
          </a:xfrm>
        </p:spPr>
        <p:txBody>
          <a:bodyPr>
            <a:normAutofit/>
          </a:bodyPr>
          <a:lstStyle/>
          <a:p>
            <a:r>
              <a:rPr lang="en-US" dirty="0"/>
              <a:t>Background </a:t>
            </a:r>
          </a:p>
        </p:txBody>
      </p:sp>
      <p:sp>
        <p:nvSpPr>
          <p:cNvPr id="3" name="Content Placeholder 2"/>
          <p:cNvSpPr>
            <a:spLocks noGrp="1"/>
          </p:cNvSpPr>
          <p:nvPr>
            <p:ph idx="1"/>
          </p:nvPr>
        </p:nvSpPr>
        <p:spPr>
          <a:xfrm>
            <a:off x="100397" y="1657350"/>
            <a:ext cx="11798300" cy="5091793"/>
          </a:xfrm>
          <a:solidFill>
            <a:schemeClr val="bg1">
              <a:lumMod val="75000"/>
            </a:schemeClr>
          </a:solidFill>
        </p:spPr>
        <p:txBody>
          <a:bodyPr>
            <a:noAutofit/>
          </a:bodyPr>
          <a:lstStyle/>
          <a:p>
            <a:pPr marL="192024" lvl="1" indent="0">
              <a:lnSpc>
                <a:spcPct val="140000"/>
              </a:lnSpc>
              <a:spcBef>
                <a:spcPts val="750"/>
              </a:spcBef>
              <a:buNone/>
            </a:pPr>
            <a:r>
              <a:rPr lang="en-US" sz="2000" b="1" dirty="0"/>
              <a:t>System:</a:t>
            </a:r>
          </a:p>
          <a:p>
            <a:pPr marL="534924" lvl="1">
              <a:lnSpc>
                <a:spcPct val="140000"/>
              </a:lnSpc>
              <a:spcBef>
                <a:spcPts val="750"/>
              </a:spcBef>
            </a:pPr>
            <a:r>
              <a:rPr lang="en-US" sz="2000" dirty="0"/>
              <a:t>The Toronto streetcar system is a network of ten streetcar routes in Toronto, Ontario, Canada, operated by the Toronto Transit Commission(TTC).</a:t>
            </a:r>
          </a:p>
          <a:p>
            <a:pPr marL="534924" lvl="1">
              <a:lnSpc>
                <a:spcPct val="140000"/>
              </a:lnSpc>
              <a:spcBef>
                <a:spcPts val="750"/>
              </a:spcBef>
            </a:pPr>
            <a:r>
              <a:rPr lang="en-US" sz="2000" dirty="0"/>
              <a:t>As many transportation systems, this streetcar system has the occasional delays in its routes.</a:t>
            </a:r>
          </a:p>
          <a:p>
            <a:pPr marL="192024" lvl="1" indent="0">
              <a:lnSpc>
                <a:spcPct val="140000"/>
              </a:lnSpc>
              <a:spcBef>
                <a:spcPts val="750"/>
              </a:spcBef>
              <a:buNone/>
            </a:pPr>
            <a:r>
              <a:rPr lang="en-US" sz="2000" b="1" dirty="0"/>
              <a:t>Goal:</a:t>
            </a:r>
          </a:p>
          <a:p>
            <a:pPr marL="534924" lvl="1">
              <a:lnSpc>
                <a:spcPct val="140000"/>
              </a:lnSpc>
              <a:spcBef>
                <a:spcPts val="750"/>
              </a:spcBef>
            </a:pPr>
            <a:r>
              <a:rPr lang="en-US" sz="2000" dirty="0"/>
              <a:t>The goal of this project is to predict and possibly avoid the delay in the streetcar system.</a:t>
            </a:r>
          </a:p>
          <a:p>
            <a:pPr marL="192024" lvl="1" indent="0">
              <a:lnSpc>
                <a:spcPct val="140000"/>
              </a:lnSpc>
              <a:spcBef>
                <a:spcPts val="750"/>
              </a:spcBef>
              <a:buNone/>
            </a:pPr>
            <a:r>
              <a:rPr lang="en-US" sz="2000" b="1" dirty="0"/>
              <a:t>Data:</a:t>
            </a:r>
          </a:p>
          <a:p>
            <a:pPr marL="534924" lvl="1">
              <a:lnSpc>
                <a:spcPct val="140000"/>
              </a:lnSpc>
              <a:spcBef>
                <a:spcPts val="750"/>
              </a:spcBef>
            </a:pPr>
            <a:r>
              <a:rPr lang="en-US" sz="2000" dirty="0"/>
              <a:t>The data that is going to be used in this project has been collected by the TTC since 2014.</a:t>
            </a:r>
          </a:p>
        </p:txBody>
      </p:sp>
    </p:spTree>
    <p:extLst>
      <p:ext uri="{BB962C8B-B14F-4D97-AF65-F5344CB8AC3E}">
        <p14:creationId xmlns:p14="http://schemas.microsoft.com/office/powerpoint/2010/main" val="4146158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Shape 534"/>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327" y="542925"/>
            <a:ext cx="9991725" cy="1114425"/>
          </a:xfrm>
        </p:spPr>
        <p:txBody>
          <a:bodyPr>
            <a:normAutofit/>
          </a:bodyPr>
          <a:lstStyle/>
          <a:p>
            <a:r>
              <a:rPr lang="en-US" dirty="0"/>
              <a:t>Data</a:t>
            </a:r>
          </a:p>
        </p:txBody>
      </p:sp>
      <p:sp>
        <p:nvSpPr>
          <p:cNvPr id="3" name="Content Placeholder 2"/>
          <p:cNvSpPr>
            <a:spLocks noGrp="1"/>
          </p:cNvSpPr>
          <p:nvPr>
            <p:ph idx="1"/>
          </p:nvPr>
        </p:nvSpPr>
        <p:spPr>
          <a:xfrm>
            <a:off x="123792" y="1657350"/>
            <a:ext cx="11760200" cy="5022850"/>
          </a:xfrm>
          <a:solidFill>
            <a:schemeClr val="bg1">
              <a:lumMod val="75000"/>
            </a:schemeClr>
          </a:solidFill>
        </p:spPr>
        <p:txBody>
          <a:bodyPr>
            <a:noAutofit/>
          </a:bodyPr>
          <a:lstStyle/>
          <a:p>
            <a:pPr marL="534924" lvl="1">
              <a:lnSpc>
                <a:spcPct val="140000"/>
              </a:lnSpc>
              <a:spcBef>
                <a:spcPts val="750"/>
              </a:spcBef>
            </a:pPr>
            <a:r>
              <a:rPr lang="en-US" sz="2000" dirty="0"/>
              <a:t>The training data was collected over 6 years  from 2014-2020.</a:t>
            </a:r>
          </a:p>
          <a:p>
            <a:pPr marL="534924" lvl="1">
              <a:lnSpc>
                <a:spcPct val="140000"/>
              </a:lnSpc>
              <a:spcBef>
                <a:spcPts val="750"/>
              </a:spcBef>
            </a:pPr>
            <a:r>
              <a:rPr lang="en-US" sz="2000" dirty="0"/>
              <a:t>Features: contains 10 features as shown below.</a:t>
            </a:r>
          </a:p>
          <a:p>
            <a:pPr marL="534924" lvl="1">
              <a:lnSpc>
                <a:spcPct val="140000"/>
              </a:lnSpc>
              <a:spcBef>
                <a:spcPts val="750"/>
              </a:spcBef>
            </a:pPr>
            <a:endParaRPr lang="en-US" sz="2000" dirty="0"/>
          </a:p>
          <a:p>
            <a:pPr marL="534924" lvl="1">
              <a:lnSpc>
                <a:spcPct val="140000"/>
              </a:lnSpc>
              <a:spcBef>
                <a:spcPts val="750"/>
              </a:spcBef>
            </a:pPr>
            <a:r>
              <a:rPr lang="en-US" sz="2000" dirty="0"/>
              <a:t>The data is collected from 6 excel sheets for each year. Some years have additional features.</a:t>
            </a:r>
          </a:p>
          <a:p>
            <a:pPr marL="534924" lvl="1">
              <a:lnSpc>
                <a:spcPct val="140000"/>
              </a:lnSpc>
              <a:spcBef>
                <a:spcPts val="750"/>
              </a:spcBef>
            </a:pPr>
            <a:r>
              <a:rPr lang="en-US" sz="2000" dirty="0"/>
              <a:t>There is inconsistency in the number of features (incident id found in some entries).</a:t>
            </a:r>
          </a:p>
          <a:p>
            <a:pPr marL="534924" lvl="1">
              <a:lnSpc>
                <a:spcPct val="140000"/>
              </a:lnSpc>
              <a:spcBef>
                <a:spcPts val="750"/>
              </a:spcBef>
            </a:pPr>
            <a:r>
              <a:rPr lang="en-US" sz="2000" dirty="0"/>
              <a:t>Moreover, the naming of the features is not consistent over the whole data.</a:t>
            </a:r>
          </a:p>
          <a:p>
            <a:pPr marL="534924" lvl="1">
              <a:lnSpc>
                <a:spcPct val="140000"/>
              </a:lnSpc>
              <a:spcBef>
                <a:spcPts val="750"/>
              </a:spcBef>
            </a:pPr>
            <a:r>
              <a:rPr lang="en-US" sz="2000" dirty="0"/>
              <a:t>This means the data requires data pre-processing to clean the data before assuming all the data for training.</a:t>
            </a:r>
          </a:p>
        </p:txBody>
      </p:sp>
      <p:graphicFrame>
        <p:nvGraphicFramePr>
          <p:cNvPr id="4" name="Table 3">
            <a:extLst>
              <a:ext uri="{FF2B5EF4-FFF2-40B4-BE49-F238E27FC236}">
                <a16:creationId xmlns:a16="http://schemas.microsoft.com/office/drawing/2014/main" id="{5C46FA92-7841-4D31-83C5-43016B0651A6}"/>
              </a:ext>
            </a:extLst>
          </p:cNvPr>
          <p:cNvGraphicFramePr>
            <a:graphicFrameLocks noGrp="1"/>
          </p:cNvGraphicFramePr>
          <p:nvPr>
            <p:extLst>
              <p:ext uri="{D42A27DB-BD31-4B8C-83A1-F6EECF244321}">
                <p14:modId xmlns:p14="http://schemas.microsoft.com/office/powerpoint/2010/main" val="1085688875"/>
              </p:ext>
            </p:extLst>
          </p:nvPr>
        </p:nvGraphicFramePr>
        <p:xfrm>
          <a:off x="880814" y="2771775"/>
          <a:ext cx="9991720" cy="518160"/>
        </p:xfrm>
        <a:graphic>
          <a:graphicData uri="http://schemas.openxmlformats.org/drawingml/2006/table">
            <a:tbl>
              <a:tblPr/>
              <a:tblGrid>
                <a:gridCol w="999172">
                  <a:extLst>
                    <a:ext uri="{9D8B030D-6E8A-4147-A177-3AD203B41FA5}">
                      <a16:colId xmlns:a16="http://schemas.microsoft.com/office/drawing/2014/main" val="2653826899"/>
                    </a:ext>
                  </a:extLst>
                </a:gridCol>
                <a:gridCol w="999172">
                  <a:extLst>
                    <a:ext uri="{9D8B030D-6E8A-4147-A177-3AD203B41FA5}">
                      <a16:colId xmlns:a16="http://schemas.microsoft.com/office/drawing/2014/main" val="3012802265"/>
                    </a:ext>
                  </a:extLst>
                </a:gridCol>
                <a:gridCol w="999172">
                  <a:extLst>
                    <a:ext uri="{9D8B030D-6E8A-4147-A177-3AD203B41FA5}">
                      <a16:colId xmlns:a16="http://schemas.microsoft.com/office/drawing/2014/main" val="2516331298"/>
                    </a:ext>
                  </a:extLst>
                </a:gridCol>
                <a:gridCol w="999172">
                  <a:extLst>
                    <a:ext uri="{9D8B030D-6E8A-4147-A177-3AD203B41FA5}">
                      <a16:colId xmlns:a16="http://schemas.microsoft.com/office/drawing/2014/main" val="1932393428"/>
                    </a:ext>
                  </a:extLst>
                </a:gridCol>
                <a:gridCol w="999172">
                  <a:extLst>
                    <a:ext uri="{9D8B030D-6E8A-4147-A177-3AD203B41FA5}">
                      <a16:colId xmlns:a16="http://schemas.microsoft.com/office/drawing/2014/main" val="1513855354"/>
                    </a:ext>
                  </a:extLst>
                </a:gridCol>
                <a:gridCol w="999172">
                  <a:extLst>
                    <a:ext uri="{9D8B030D-6E8A-4147-A177-3AD203B41FA5}">
                      <a16:colId xmlns:a16="http://schemas.microsoft.com/office/drawing/2014/main" val="3760036297"/>
                    </a:ext>
                  </a:extLst>
                </a:gridCol>
                <a:gridCol w="999172">
                  <a:extLst>
                    <a:ext uri="{9D8B030D-6E8A-4147-A177-3AD203B41FA5}">
                      <a16:colId xmlns:a16="http://schemas.microsoft.com/office/drawing/2014/main" val="4255773226"/>
                    </a:ext>
                  </a:extLst>
                </a:gridCol>
                <a:gridCol w="999172">
                  <a:extLst>
                    <a:ext uri="{9D8B030D-6E8A-4147-A177-3AD203B41FA5}">
                      <a16:colId xmlns:a16="http://schemas.microsoft.com/office/drawing/2014/main" val="722341775"/>
                    </a:ext>
                  </a:extLst>
                </a:gridCol>
                <a:gridCol w="999172">
                  <a:extLst>
                    <a:ext uri="{9D8B030D-6E8A-4147-A177-3AD203B41FA5}">
                      <a16:colId xmlns:a16="http://schemas.microsoft.com/office/drawing/2014/main" val="2544892033"/>
                    </a:ext>
                  </a:extLst>
                </a:gridCol>
                <a:gridCol w="999172">
                  <a:extLst>
                    <a:ext uri="{9D8B030D-6E8A-4147-A177-3AD203B41FA5}">
                      <a16:colId xmlns:a16="http://schemas.microsoft.com/office/drawing/2014/main" val="4064740119"/>
                    </a:ext>
                  </a:extLst>
                </a:gridCol>
              </a:tblGrid>
              <a:tr h="518160">
                <a:tc>
                  <a:txBody>
                    <a:bodyPr/>
                    <a:lstStyle/>
                    <a:p>
                      <a:pPr algn="r"/>
                      <a:r>
                        <a:rPr lang="en-US" sz="1400" b="1">
                          <a:effectLst/>
                        </a:rPr>
                        <a:t>Report Date</a:t>
                      </a:r>
                    </a:p>
                  </a:txBody>
                  <a:tcPr anchor="ctr">
                    <a:lnL>
                      <a:noFill/>
                    </a:lnL>
                    <a:lnR>
                      <a:noFill/>
                    </a:lnR>
                    <a:lnT>
                      <a:noFill/>
                    </a:lnT>
                    <a:lnB>
                      <a:noFill/>
                    </a:lnB>
                    <a:solidFill>
                      <a:srgbClr val="383838"/>
                    </a:solidFill>
                  </a:tcPr>
                </a:tc>
                <a:tc>
                  <a:txBody>
                    <a:bodyPr/>
                    <a:lstStyle/>
                    <a:p>
                      <a:pPr algn="r"/>
                      <a:r>
                        <a:rPr lang="en-US" sz="1400" b="1">
                          <a:effectLst/>
                        </a:rPr>
                        <a:t>Route</a:t>
                      </a:r>
                    </a:p>
                  </a:txBody>
                  <a:tcPr anchor="ctr">
                    <a:lnL>
                      <a:noFill/>
                    </a:lnL>
                    <a:lnR>
                      <a:noFill/>
                    </a:lnR>
                    <a:lnT>
                      <a:noFill/>
                    </a:lnT>
                    <a:lnB>
                      <a:noFill/>
                    </a:lnB>
                    <a:solidFill>
                      <a:srgbClr val="383838"/>
                    </a:solidFill>
                  </a:tcPr>
                </a:tc>
                <a:tc>
                  <a:txBody>
                    <a:bodyPr/>
                    <a:lstStyle/>
                    <a:p>
                      <a:pPr algn="r"/>
                      <a:r>
                        <a:rPr lang="en-US" sz="1400" b="1">
                          <a:effectLst/>
                        </a:rPr>
                        <a:t>Time</a:t>
                      </a:r>
                    </a:p>
                  </a:txBody>
                  <a:tcPr anchor="ctr">
                    <a:lnL>
                      <a:noFill/>
                    </a:lnL>
                    <a:lnR>
                      <a:noFill/>
                    </a:lnR>
                    <a:lnT>
                      <a:noFill/>
                    </a:lnT>
                    <a:lnB>
                      <a:noFill/>
                    </a:lnB>
                    <a:solidFill>
                      <a:srgbClr val="383838"/>
                    </a:solidFill>
                  </a:tcPr>
                </a:tc>
                <a:tc>
                  <a:txBody>
                    <a:bodyPr/>
                    <a:lstStyle/>
                    <a:p>
                      <a:pPr algn="r"/>
                      <a:r>
                        <a:rPr lang="en-US" sz="1400" b="1">
                          <a:effectLst/>
                        </a:rPr>
                        <a:t>Day</a:t>
                      </a:r>
                    </a:p>
                  </a:txBody>
                  <a:tcPr anchor="ctr">
                    <a:lnL>
                      <a:noFill/>
                    </a:lnL>
                    <a:lnR>
                      <a:noFill/>
                    </a:lnR>
                    <a:lnT>
                      <a:noFill/>
                    </a:lnT>
                    <a:lnB>
                      <a:noFill/>
                    </a:lnB>
                    <a:solidFill>
                      <a:srgbClr val="383838"/>
                    </a:solidFill>
                  </a:tcPr>
                </a:tc>
                <a:tc>
                  <a:txBody>
                    <a:bodyPr/>
                    <a:lstStyle/>
                    <a:p>
                      <a:pPr algn="r"/>
                      <a:r>
                        <a:rPr lang="en-US" sz="1400" b="1">
                          <a:effectLst/>
                        </a:rPr>
                        <a:t>Location</a:t>
                      </a:r>
                    </a:p>
                  </a:txBody>
                  <a:tcPr anchor="ctr">
                    <a:lnL>
                      <a:noFill/>
                    </a:lnL>
                    <a:lnR>
                      <a:noFill/>
                    </a:lnR>
                    <a:lnT>
                      <a:noFill/>
                    </a:lnT>
                    <a:lnB>
                      <a:noFill/>
                    </a:lnB>
                    <a:solidFill>
                      <a:srgbClr val="383838"/>
                    </a:solidFill>
                  </a:tcPr>
                </a:tc>
                <a:tc>
                  <a:txBody>
                    <a:bodyPr/>
                    <a:lstStyle/>
                    <a:p>
                      <a:pPr algn="r"/>
                      <a:r>
                        <a:rPr lang="en-US" sz="1400" b="1">
                          <a:effectLst/>
                        </a:rPr>
                        <a:t>Incident</a:t>
                      </a:r>
                    </a:p>
                  </a:txBody>
                  <a:tcPr anchor="ctr">
                    <a:lnL>
                      <a:noFill/>
                    </a:lnL>
                    <a:lnR>
                      <a:noFill/>
                    </a:lnR>
                    <a:lnT>
                      <a:noFill/>
                    </a:lnT>
                    <a:lnB>
                      <a:noFill/>
                    </a:lnB>
                    <a:solidFill>
                      <a:srgbClr val="383838"/>
                    </a:solidFill>
                  </a:tcPr>
                </a:tc>
                <a:tc>
                  <a:txBody>
                    <a:bodyPr/>
                    <a:lstStyle/>
                    <a:p>
                      <a:pPr algn="r"/>
                      <a:r>
                        <a:rPr lang="en-US" sz="1400" b="1">
                          <a:effectLst/>
                        </a:rPr>
                        <a:t>Min Delay</a:t>
                      </a:r>
                    </a:p>
                  </a:txBody>
                  <a:tcPr anchor="ctr">
                    <a:lnL>
                      <a:noFill/>
                    </a:lnL>
                    <a:lnR>
                      <a:noFill/>
                    </a:lnR>
                    <a:lnT>
                      <a:noFill/>
                    </a:lnT>
                    <a:lnB>
                      <a:noFill/>
                    </a:lnB>
                    <a:solidFill>
                      <a:srgbClr val="383838"/>
                    </a:solidFill>
                  </a:tcPr>
                </a:tc>
                <a:tc>
                  <a:txBody>
                    <a:bodyPr/>
                    <a:lstStyle/>
                    <a:p>
                      <a:pPr algn="r"/>
                      <a:r>
                        <a:rPr lang="en-US" sz="1400" b="1">
                          <a:effectLst/>
                        </a:rPr>
                        <a:t>Min Gap</a:t>
                      </a:r>
                    </a:p>
                  </a:txBody>
                  <a:tcPr anchor="ctr">
                    <a:lnL>
                      <a:noFill/>
                    </a:lnL>
                    <a:lnR>
                      <a:noFill/>
                    </a:lnR>
                    <a:lnT>
                      <a:noFill/>
                    </a:lnT>
                    <a:lnB>
                      <a:noFill/>
                    </a:lnB>
                    <a:solidFill>
                      <a:srgbClr val="383838"/>
                    </a:solidFill>
                  </a:tcPr>
                </a:tc>
                <a:tc>
                  <a:txBody>
                    <a:bodyPr/>
                    <a:lstStyle/>
                    <a:p>
                      <a:pPr algn="r"/>
                      <a:r>
                        <a:rPr lang="en-US" sz="1400" b="1">
                          <a:effectLst/>
                        </a:rPr>
                        <a:t>Direction</a:t>
                      </a:r>
                    </a:p>
                  </a:txBody>
                  <a:tcPr anchor="ctr">
                    <a:lnL>
                      <a:noFill/>
                    </a:lnL>
                    <a:lnR>
                      <a:noFill/>
                    </a:lnR>
                    <a:lnT>
                      <a:noFill/>
                    </a:lnT>
                    <a:lnB>
                      <a:noFill/>
                    </a:lnB>
                    <a:solidFill>
                      <a:srgbClr val="383838"/>
                    </a:solidFill>
                  </a:tcPr>
                </a:tc>
                <a:tc>
                  <a:txBody>
                    <a:bodyPr/>
                    <a:lstStyle/>
                    <a:p>
                      <a:pPr algn="r"/>
                      <a:r>
                        <a:rPr lang="en-US" sz="1400" b="1" dirty="0">
                          <a:effectLst/>
                        </a:rPr>
                        <a:t>Vehicle</a:t>
                      </a:r>
                    </a:p>
                  </a:txBody>
                  <a:tcPr anchor="ctr">
                    <a:lnL>
                      <a:noFill/>
                    </a:lnL>
                    <a:lnR>
                      <a:noFill/>
                    </a:lnR>
                    <a:lnT>
                      <a:noFill/>
                    </a:lnT>
                    <a:lnB>
                      <a:noFill/>
                    </a:lnB>
                    <a:solidFill>
                      <a:srgbClr val="383838"/>
                    </a:solidFill>
                  </a:tcPr>
                </a:tc>
                <a:extLst>
                  <a:ext uri="{0D108BD9-81ED-4DB2-BD59-A6C34878D82A}">
                    <a16:rowId xmlns:a16="http://schemas.microsoft.com/office/drawing/2014/main" val="1658832912"/>
                  </a:ext>
                </a:extLst>
              </a:tr>
            </a:tbl>
          </a:graphicData>
        </a:graphic>
      </p:graphicFrame>
    </p:spTree>
    <p:extLst>
      <p:ext uri="{BB962C8B-B14F-4D97-AF65-F5344CB8AC3E}">
        <p14:creationId xmlns:p14="http://schemas.microsoft.com/office/powerpoint/2010/main" val="2054658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327" y="542925"/>
            <a:ext cx="9991725" cy="1114425"/>
          </a:xfrm>
        </p:spPr>
        <p:txBody>
          <a:bodyPr>
            <a:normAutofit/>
          </a:bodyPr>
          <a:lstStyle/>
          <a:p>
            <a:r>
              <a:rPr lang="en-US" dirty="0"/>
              <a:t>Data Processing</a:t>
            </a:r>
          </a:p>
        </p:txBody>
      </p:sp>
      <p:sp>
        <p:nvSpPr>
          <p:cNvPr id="3" name="Content Placeholder 2"/>
          <p:cNvSpPr>
            <a:spLocks noGrp="1"/>
          </p:cNvSpPr>
          <p:nvPr>
            <p:ph idx="1"/>
          </p:nvPr>
        </p:nvSpPr>
        <p:spPr>
          <a:xfrm>
            <a:off x="107950" y="1657350"/>
            <a:ext cx="11923629" cy="4935955"/>
          </a:xfrm>
          <a:solidFill>
            <a:schemeClr val="bg1">
              <a:lumMod val="75000"/>
            </a:schemeClr>
          </a:solidFill>
        </p:spPr>
        <p:txBody>
          <a:bodyPr>
            <a:noAutofit/>
          </a:bodyPr>
          <a:lstStyle/>
          <a:p>
            <a:pPr>
              <a:lnSpc>
                <a:spcPct val="150000"/>
              </a:lnSpc>
            </a:pPr>
            <a:r>
              <a:rPr lang="en-US" sz="2000" b="0" dirty="0"/>
              <a:t> First let's remove data that is not known at the prediction time. Those are the features that cause data leakage. Min Gap, Incident.</a:t>
            </a:r>
          </a:p>
          <a:p>
            <a:pPr>
              <a:lnSpc>
                <a:spcPct val="150000"/>
              </a:lnSpc>
            </a:pPr>
            <a:r>
              <a:rPr lang="en-US" sz="2000" b="0" dirty="0"/>
              <a:t>We want to predict the delay or if there is delay, before any incident happens, therefore incident type and Id are not used for training. If we wish to predict delay after a specific incident happens then we can use the incident data as a feature. Similarly, Min Gap is not known until after incident occurs and delay is caused, therefore it is removed as well. Those two are the main causes of data leakage.</a:t>
            </a:r>
          </a:p>
          <a:p>
            <a:pPr>
              <a:lnSpc>
                <a:spcPct val="150000"/>
              </a:lnSpc>
            </a:pPr>
            <a:r>
              <a:rPr lang="en-US" sz="2000" b="0" dirty="0"/>
              <a:t> Moreover, location is also removed at this stage, since the given location is related to the incident.</a:t>
            </a:r>
            <a:endParaRPr lang="en-US" sz="2000" dirty="0"/>
          </a:p>
          <a:p>
            <a:pPr marL="534924" lvl="1">
              <a:lnSpc>
                <a:spcPct val="140000"/>
              </a:lnSpc>
              <a:spcBef>
                <a:spcPts val="750"/>
              </a:spcBef>
            </a:pPr>
            <a:r>
              <a:rPr lang="en-US" sz="2000" dirty="0"/>
              <a:t>Removed features not found in most entries such as incident id, which can be derived later if necessary.</a:t>
            </a:r>
          </a:p>
        </p:txBody>
      </p:sp>
    </p:spTree>
    <p:extLst>
      <p:ext uri="{BB962C8B-B14F-4D97-AF65-F5344CB8AC3E}">
        <p14:creationId xmlns:p14="http://schemas.microsoft.com/office/powerpoint/2010/main" val="903307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131" y="542925"/>
            <a:ext cx="10583921" cy="1114425"/>
          </a:xfrm>
        </p:spPr>
        <p:txBody>
          <a:bodyPr>
            <a:normAutofit/>
          </a:bodyPr>
          <a:lstStyle/>
          <a:p>
            <a:r>
              <a:rPr lang="en-US" dirty="0"/>
              <a:t>…</a:t>
            </a:r>
          </a:p>
        </p:txBody>
      </p:sp>
      <p:sp>
        <p:nvSpPr>
          <p:cNvPr id="3" name="Content Placeholder 2"/>
          <p:cNvSpPr>
            <a:spLocks noGrp="1"/>
          </p:cNvSpPr>
          <p:nvPr>
            <p:ph idx="1"/>
          </p:nvPr>
        </p:nvSpPr>
        <p:spPr>
          <a:xfrm>
            <a:off x="123792" y="1657350"/>
            <a:ext cx="11760200" cy="5022850"/>
          </a:xfrm>
          <a:solidFill>
            <a:schemeClr val="bg1">
              <a:lumMod val="75000"/>
            </a:schemeClr>
          </a:solidFill>
        </p:spPr>
        <p:txBody>
          <a:bodyPr>
            <a:noAutofit/>
          </a:bodyPr>
          <a:lstStyle/>
          <a:p>
            <a:pPr marL="534924" lvl="1">
              <a:spcBef>
                <a:spcPts val="750"/>
              </a:spcBef>
            </a:pPr>
            <a:r>
              <a:rPr lang="en-US" sz="2000" dirty="0"/>
              <a:t>Concatenated data frames created from data of each year to create a unified data for training.</a:t>
            </a:r>
          </a:p>
          <a:p>
            <a:pPr marL="534924" lvl="1">
              <a:spcBef>
                <a:spcPts val="750"/>
              </a:spcBef>
            </a:pPr>
            <a:r>
              <a:rPr lang="en-US" sz="2000" dirty="0"/>
              <a:t>Dropped rows with null entry in any  of the columns</a:t>
            </a:r>
          </a:p>
          <a:p>
            <a:pPr marL="534924" lvl="1">
              <a:spcBef>
                <a:spcPts val="750"/>
              </a:spcBef>
            </a:pPr>
            <a:r>
              <a:rPr lang="en-US" sz="2000" dirty="0"/>
              <a:t>Divided the report date into date, time and year</a:t>
            </a:r>
          </a:p>
          <a:p>
            <a:pPr marL="534924" lvl="1">
              <a:spcBef>
                <a:spcPts val="750"/>
              </a:spcBef>
            </a:pPr>
            <a:r>
              <a:rPr lang="en-US" sz="2000" dirty="0"/>
              <a:t>Added a derived column called day [Monday, Tuesday...Sunday]</a:t>
            </a:r>
          </a:p>
          <a:p>
            <a:pPr marL="534924" lvl="1">
              <a:lnSpc>
                <a:spcPct val="140000"/>
              </a:lnSpc>
              <a:spcBef>
                <a:spcPts val="750"/>
              </a:spcBef>
            </a:pPr>
            <a:r>
              <a:rPr lang="en-US" sz="2000" dirty="0"/>
              <a:t>Hours were changed into categorical data [ 0-23]</a:t>
            </a:r>
          </a:p>
          <a:p>
            <a:pPr marL="534924" lvl="1">
              <a:lnSpc>
                <a:spcPct val="140000"/>
              </a:lnSpc>
              <a:spcBef>
                <a:spcPts val="750"/>
              </a:spcBef>
            </a:pPr>
            <a:r>
              <a:rPr lang="en-US" sz="2000" dirty="0"/>
              <a:t>Direction: is a categorical data containing {</a:t>
            </a:r>
            <a:r>
              <a:rPr lang="en-US" sz="2000" dirty="0" err="1"/>
              <a:t>eb,sb,wb,nb,ew</a:t>
            </a:r>
            <a:r>
              <a:rPr lang="en-US" sz="2000" dirty="0"/>
              <a:t>} which indicate where the streetcar is headed. </a:t>
            </a:r>
          </a:p>
          <a:p>
            <a:pPr marL="534924" lvl="1">
              <a:lnSpc>
                <a:spcPct val="140000"/>
              </a:lnSpc>
              <a:spcBef>
                <a:spcPts val="750"/>
              </a:spcBef>
            </a:pPr>
            <a:r>
              <a:rPr lang="en-US" sz="2000" dirty="0"/>
              <a:t>Day and Direction are not numeric data, therefore they are encoded and changed into numeric data</a:t>
            </a:r>
          </a:p>
        </p:txBody>
      </p:sp>
    </p:spTree>
    <p:extLst>
      <p:ext uri="{BB962C8B-B14F-4D97-AF65-F5344CB8AC3E}">
        <p14:creationId xmlns:p14="http://schemas.microsoft.com/office/powerpoint/2010/main" val="176512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327" y="542925"/>
            <a:ext cx="9991725" cy="1114425"/>
          </a:xfrm>
        </p:spPr>
        <p:txBody>
          <a:bodyPr>
            <a:normAutofit/>
          </a:bodyPr>
          <a:lstStyle/>
          <a:p>
            <a:r>
              <a:rPr lang="en-US" dirty="0"/>
              <a:t>More Data Cleaning</a:t>
            </a:r>
          </a:p>
        </p:txBody>
      </p:sp>
      <p:sp>
        <p:nvSpPr>
          <p:cNvPr id="5" name="Text Placeholder 4">
            <a:extLst>
              <a:ext uri="{FF2B5EF4-FFF2-40B4-BE49-F238E27FC236}">
                <a16:creationId xmlns:a16="http://schemas.microsoft.com/office/drawing/2014/main" id="{4AAD2095-D51D-4979-8022-384B6EBDB2BE}"/>
              </a:ext>
            </a:extLst>
          </p:cNvPr>
          <p:cNvSpPr>
            <a:spLocks noGrp="1"/>
          </p:cNvSpPr>
          <p:nvPr>
            <p:ph type="body" idx="1"/>
          </p:nvPr>
        </p:nvSpPr>
        <p:spPr>
          <a:xfrm>
            <a:off x="158916" y="1866900"/>
            <a:ext cx="11786036" cy="4890035"/>
          </a:xfrm>
        </p:spPr>
        <p:txBody>
          <a:bodyPr/>
          <a:lstStyle/>
          <a:p>
            <a:pPr marL="534924" lvl="1">
              <a:spcBef>
                <a:spcPts val="750"/>
              </a:spcBef>
            </a:pPr>
            <a:r>
              <a:rPr lang="en-US" sz="2000" dirty="0"/>
              <a:t>Removed data entries that contain invalid direction results.</a:t>
            </a:r>
          </a:p>
          <a:p>
            <a:pPr marL="534924" lvl="1">
              <a:spcBef>
                <a:spcPts val="750"/>
              </a:spcBef>
            </a:pPr>
            <a:r>
              <a:rPr lang="en-US" sz="2000" dirty="0"/>
              <a:t>Route: is the route number of the streetcar. </a:t>
            </a:r>
          </a:p>
          <a:p>
            <a:pPr marL="534924" lvl="1">
              <a:spcBef>
                <a:spcPts val="750"/>
              </a:spcBef>
            </a:pPr>
            <a:r>
              <a:rPr lang="en-US" sz="2000" dirty="0"/>
              <a:t>Removed entries with invalid route values.</a:t>
            </a:r>
          </a:p>
          <a:p>
            <a:pPr marL="192024" lvl="1" indent="0">
              <a:spcBef>
                <a:spcPts val="750"/>
              </a:spcBef>
              <a:buNone/>
            </a:pPr>
            <a:endParaRPr lang="en-US" sz="2000" dirty="0"/>
          </a:p>
          <a:p>
            <a:pPr marL="192024" lvl="1" indent="0">
              <a:spcBef>
                <a:spcPts val="750"/>
              </a:spcBef>
              <a:buNone/>
            </a:pPr>
            <a:r>
              <a:rPr lang="en-US" sz="2000" b="1" dirty="0"/>
              <a:t>Results:</a:t>
            </a:r>
          </a:p>
          <a:p>
            <a:pPr marL="534924" lvl="1">
              <a:spcBef>
                <a:spcPts val="750"/>
              </a:spcBef>
            </a:pPr>
            <a:r>
              <a:rPr lang="en-US" sz="2000" dirty="0"/>
              <a:t>70,642 entries</a:t>
            </a:r>
          </a:p>
          <a:p>
            <a:pPr marL="534924" lvl="1">
              <a:spcBef>
                <a:spcPts val="750"/>
              </a:spcBef>
            </a:pPr>
            <a:r>
              <a:rPr lang="en-US" sz="2000" dirty="0"/>
              <a:t>8 features including Delay</a:t>
            </a:r>
          </a:p>
          <a:p>
            <a:pPr marL="534924" lvl="1">
              <a:spcBef>
                <a:spcPts val="750"/>
              </a:spcBef>
            </a:pPr>
            <a:r>
              <a:rPr lang="en-US" sz="2000" dirty="0"/>
              <a:t>The correlation between the features -&gt;</a:t>
            </a:r>
          </a:p>
          <a:p>
            <a:pPr marL="192024" lvl="1" indent="0">
              <a:spcBef>
                <a:spcPts val="750"/>
              </a:spcBef>
              <a:buNone/>
            </a:pPr>
            <a:endParaRPr lang="en-US" sz="2000" b="1" dirty="0"/>
          </a:p>
          <a:p>
            <a:pPr marL="192024" lvl="1" indent="0">
              <a:spcBef>
                <a:spcPts val="750"/>
              </a:spcBef>
              <a:buNone/>
            </a:pPr>
            <a:endParaRPr lang="en-US" sz="2000" b="1" dirty="0"/>
          </a:p>
          <a:p>
            <a:pPr marL="192024" lvl="1" indent="0">
              <a:spcBef>
                <a:spcPts val="750"/>
              </a:spcBef>
              <a:buNone/>
            </a:pPr>
            <a:endParaRPr lang="en-US" sz="2000" b="1" dirty="0"/>
          </a:p>
          <a:p>
            <a:pPr>
              <a:lnSpc>
                <a:spcPct val="150000"/>
              </a:lnSpc>
            </a:pPr>
            <a:endParaRPr lang="en-US" sz="2000" b="0" dirty="0"/>
          </a:p>
        </p:txBody>
      </p:sp>
      <p:pic>
        <p:nvPicPr>
          <p:cNvPr id="9" name="Picture 8">
            <a:extLst>
              <a:ext uri="{FF2B5EF4-FFF2-40B4-BE49-F238E27FC236}">
                <a16:creationId xmlns:a16="http://schemas.microsoft.com/office/drawing/2014/main" id="{7AC941FC-7CD6-4801-9A72-DCC160BF5A4A}"/>
              </a:ext>
            </a:extLst>
          </p:cNvPr>
          <p:cNvPicPr>
            <a:picLocks noChangeAspect="1"/>
          </p:cNvPicPr>
          <p:nvPr/>
        </p:nvPicPr>
        <p:blipFill>
          <a:blip r:embed="rId3"/>
          <a:stretch>
            <a:fillRect/>
          </a:stretch>
        </p:blipFill>
        <p:spPr>
          <a:xfrm>
            <a:off x="5641809" y="2286589"/>
            <a:ext cx="5966259" cy="4470346"/>
          </a:xfrm>
          <a:prstGeom prst="rect">
            <a:avLst/>
          </a:prstGeom>
        </p:spPr>
      </p:pic>
    </p:spTree>
    <p:extLst>
      <p:ext uri="{BB962C8B-B14F-4D97-AF65-F5344CB8AC3E}">
        <p14:creationId xmlns:p14="http://schemas.microsoft.com/office/powerpoint/2010/main" val="1358918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327" y="542925"/>
            <a:ext cx="9991725" cy="1114425"/>
          </a:xfrm>
        </p:spPr>
        <p:txBody>
          <a:bodyPr>
            <a:normAutofit/>
          </a:bodyPr>
          <a:lstStyle/>
          <a:p>
            <a:r>
              <a:rPr lang="en-US" dirty="0"/>
              <a:t>Linear Regression</a:t>
            </a:r>
          </a:p>
        </p:txBody>
      </p:sp>
      <p:sp>
        <p:nvSpPr>
          <p:cNvPr id="3" name="Content Placeholder 2"/>
          <p:cNvSpPr>
            <a:spLocks noGrp="1"/>
          </p:cNvSpPr>
          <p:nvPr>
            <p:ph idx="1"/>
          </p:nvPr>
        </p:nvSpPr>
        <p:spPr>
          <a:xfrm>
            <a:off x="88900" y="1822450"/>
            <a:ext cx="11798300" cy="5035550"/>
          </a:xfrm>
          <a:solidFill>
            <a:schemeClr val="bg1">
              <a:lumMod val="75000"/>
            </a:schemeClr>
          </a:solidFill>
        </p:spPr>
        <p:txBody>
          <a:bodyPr>
            <a:noAutofit/>
          </a:bodyPr>
          <a:lstStyle/>
          <a:p>
            <a:pPr algn="l"/>
            <a:endParaRPr lang="en-US" sz="2000" b="0" dirty="0"/>
          </a:p>
          <a:p>
            <a:r>
              <a:rPr lang="en-US" sz="2000" b="0" dirty="0"/>
              <a:t> After cleaning the data, as a test run linear regression model was trained from the data.</a:t>
            </a:r>
          </a:p>
          <a:p>
            <a:endParaRPr lang="en-US" sz="2000" b="0" dirty="0"/>
          </a:p>
          <a:p>
            <a:pPr marL="114300" indent="0">
              <a:buNone/>
            </a:pPr>
            <a:r>
              <a:rPr lang="en-US" sz="2000" dirty="0"/>
              <a:t>Training Parameters</a:t>
            </a:r>
          </a:p>
          <a:p>
            <a:r>
              <a:rPr lang="en-US" sz="2000" b="0" dirty="0"/>
              <a:t>Predictors: 'Route’, 'Hour’, 'Month’, 'Day’, 'Direction’</a:t>
            </a:r>
          </a:p>
          <a:p>
            <a:r>
              <a:rPr lang="en-US" sz="2000" b="0" dirty="0"/>
              <a:t>Target: Delay </a:t>
            </a:r>
          </a:p>
          <a:p>
            <a:r>
              <a:rPr lang="en-US" sz="2000" b="0" dirty="0"/>
              <a:t>Polynomial degree 4</a:t>
            </a:r>
          </a:p>
          <a:p>
            <a:endParaRPr lang="en-US" sz="2000" b="0" dirty="0"/>
          </a:p>
          <a:p>
            <a:pPr marL="114300" indent="0">
              <a:buNone/>
            </a:pPr>
            <a:r>
              <a:rPr lang="en-US" sz="2000" dirty="0"/>
              <a:t>Result</a:t>
            </a:r>
          </a:p>
          <a:p>
            <a:pPr marL="192024" lvl="1" indent="0">
              <a:lnSpc>
                <a:spcPct val="140000"/>
              </a:lnSpc>
              <a:spcBef>
                <a:spcPts val="750"/>
              </a:spcBef>
              <a:buNone/>
            </a:pPr>
            <a:r>
              <a:rPr lang="en-US" sz="2000" dirty="0"/>
              <a:t>Mean absolute error = 8.94           Mean squared error = 574.79 </a:t>
            </a:r>
          </a:p>
          <a:p>
            <a:pPr marL="192024" lvl="1" indent="0">
              <a:lnSpc>
                <a:spcPct val="140000"/>
              </a:lnSpc>
              <a:spcBef>
                <a:spcPts val="750"/>
              </a:spcBef>
              <a:buNone/>
            </a:pPr>
            <a:r>
              <a:rPr lang="en-US" sz="2000" dirty="0"/>
              <a:t>Median absolute error = 5.9            Explain variance score = 0.01           R2 score = 0.01</a:t>
            </a:r>
          </a:p>
        </p:txBody>
      </p:sp>
    </p:spTree>
    <p:extLst>
      <p:ext uri="{BB962C8B-B14F-4D97-AF65-F5344CB8AC3E}">
        <p14:creationId xmlns:p14="http://schemas.microsoft.com/office/powerpoint/2010/main" val="1853904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075" y="542924"/>
            <a:ext cx="9991725" cy="1114425"/>
          </a:xfrm>
        </p:spPr>
        <p:txBody>
          <a:bodyPr>
            <a:normAutofit/>
          </a:bodyPr>
          <a:lstStyle/>
          <a:p>
            <a:r>
              <a:rPr lang="en-US" dirty="0"/>
              <a:t>Observation</a:t>
            </a:r>
          </a:p>
        </p:txBody>
      </p:sp>
      <p:sp>
        <p:nvSpPr>
          <p:cNvPr id="3" name="Content Placeholder 2"/>
          <p:cNvSpPr>
            <a:spLocks noGrp="1"/>
          </p:cNvSpPr>
          <p:nvPr>
            <p:ph idx="1"/>
          </p:nvPr>
        </p:nvSpPr>
        <p:spPr>
          <a:xfrm>
            <a:off x="-1137" y="1657349"/>
            <a:ext cx="12193137" cy="5200651"/>
          </a:xfrm>
          <a:solidFill>
            <a:schemeClr val="bg1">
              <a:lumMod val="75000"/>
            </a:schemeClr>
          </a:solidFill>
        </p:spPr>
        <p:txBody>
          <a:bodyPr>
            <a:noAutofit/>
          </a:bodyPr>
          <a:lstStyle/>
          <a:p>
            <a:pPr algn="just"/>
            <a:r>
              <a:rPr lang="en-US" sz="2000" b="0" dirty="0"/>
              <a:t>'''From the results of the above model, it can be observed that it is unrealistic and inaccurate to predict </a:t>
            </a:r>
          </a:p>
          <a:p>
            <a:pPr algn="just"/>
            <a:r>
              <a:rPr lang="en-US" sz="2000" b="0" dirty="0"/>
              <a:t>the delay time expected just from the route, date, direction and time. </a:t>
            </a:r>
          </a:p>
          <a:p>
            <a:pPr algn="just"/>
            <a:r>
              <a:rPr lang="en-US" sz="2000" b="0" dirty="0"/>
              <a:t>Moreover, as mentioned above, the model uses data that contains delays only, so it can not predict no</a:t>
            </a:r>
          </a:p>
          <a:p>
            <a:pPr marL="114300" indent="0" algn="just">
              <a:buNone/>
            </a:pPr>
            <a:r>
              <a:rPr lang="en-US" sz="2000" b="0" dirty="0"/>
              <a:t>     delay, therefore, it is not the best application of the data for prediction.</a:t>
            </a:r>
          </a:p>
          <a:p>
            <a:pPr algn="just"/>
            <a:r>
              <a:rPr lang="en-US" sz="2000" b="0" dirty="0"/>
              <a:t>The best use of the given data is to predict if there is going to be a delay or not (binary classification)</a:t>
            </a:r>
          </a:p>
          <a:p>
            <a:pPr marL="114300" indent="0" algn="just">
              <a:buNone/>
            </a:pPr>
            <a:r>
              <a:rPr lang="en-US" sz="2000" b="0" dirty="0"/>
              <a:t>     on a specific route going to a specific direction at a specific time.</a:t>
            </a:r>
          </a:p>
          <a:p>
            <a:pPr algn="just"/>
            <a:r>
              <a:rPr lang="en-US" sz="2000" b="0" dirty="0"/>
              <a:t>To do this however we will need to add the missing information of no delay times (when the Streetcar    arrived on time). This means adding each hour of everyday from 2014 until August 2020 of each route going to each direction.</a:t>
            </a:r>
          </a:p>
          <a:p>
            <a:pPr algn="just"/>
            <a:r>
              <a:rPr lang="en-US" sz="2000" b="0" dirty="0"/>
              <a:t> If an entry exists in the delay data already then, its output is 1 which means delay, if a certain combination of the input features, however, is not on the delay data entries, then it is added to the training data with output of 0.</a:t>
            </a:r>
          </a:p>
          <a:p>
            <a:pPr algn="just"/>
            <a:r>
              <a:rPr lang="en-US" sz="2000" b="0" dirty="0"/>
              <a:t> By doing this we train the model when to expect delays and when not to. In the next section, the training data containing all the mentioned data will be prepared and used to train different classification models. </a:t>
            </a:r>
          </a:p>
        </p:txBody>
      </p:sp>
    </p:spTree>
    <p:extLst>
      <p:ext uri="{BB962C8B-B14F-4D97-AF65-F5344CB8AC3E}">
        <p14:creationId xmlns:p14="http://schemas.microsoft.com/office/powerpoint/2010/main" val="1059374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2C60-46E6-4D39-B6D8-420AB28193B5}"/>
              </a:ext>
            </a:extLst>
          </p:cNvPr>
          <p:cNvSpPr>
            <a:spLocks noGrp="1"/>
          </p:cNvSpPr>
          <p:nvPr>
            <p:ph type="title"/>
          </p:nvPr>
        </p:nvSpPr>
        <p:spPr/>
        <p:txBody>
          <a:bodyPr/>
          <a:lstStyle/>
          <a:p>
            <a:r>
              <a:rPr lang="en-US" dirty="0"/>
              <a:t>Deriving New Data</a:t>
            </a:r>
          </a:p>
        </p:txBody>
      </p:sp>
      <p:sp>
        <p:nvSpPr>
          <p:cNvPr id="3" name="Text Placeholder 2">
            <a:extLst>
              <a:ext uri="{FF2B5EF4-FFF2-40B4-BE49-F238E27FC236}">
                <a16:creationId xmlns:a16="http://schemas.microsoft.com/office/drawing/2014/main" id="{1AEB22E5-848D-4929-BDF3-BFBEE5A6D93B}"/>
              </a:ext>
            </a:extLst>
          </p:cNvPr>
          <p:cNvSpPr>
            <a:spLocks noGrp="1"/>
          </p:cNvSpPr>
          <p:nvPr>
            <p:ph type="body" idx="1"/>
          </p:nvPr>
        </p:nvSpPr>
        <p:spPr>
          <a:xfrm>
            <a:off x="838200" y="1657350"/>
            <a:ext cx="11249023" cy="4997450"/>
          </a:xfrm>
        </p:spPr>
        <p:txBody>
          <a:bodyPr/>
          <a:lstStyle/>
          <a:p>
            <a:pPr algn="just"/>
            <a:r>
              <a:rPr lang="en-US" sz="2000" b="0" dirty="0"/>
              <a:t>As mentioned all the timeslots, directions, routes should be considered.</a:t>
            </a:r>
          </a:p>
          <a:p>
            <a:r>
              <a:rPr lang="en-US" sz="2000" b="0" dirty="0"/>
              <a:t>However not all combinations are valid, example some routes are south /north bound, and others are east/west bound, therefore there should be two separate combinatorial cases.</a:t>
            </a:r>
          </a:p>
          <a:p>
            <a:r>
              <a:rPr lang="en-US" sz="2000" b="0" dirty="0"/>
              <a:t>In terms of working hours, </a:t>
            </a:r>
            <a:r>
              <a:rPr lang="en-US" sz="2000" b="0" dirty="0" err="1"/>
              <a:t>i</a:t>
            </a:r>
            <a:r>
              <a:rPr lang="en-US" sz="2000" b="0" dirty="0"/>
              <a:t> am assuming all of them work 24/7</a:t>
            </a:r>
          </a:p>
          <a:p>
            <a:r>
              <a:rPr lang="en-US" sz="2000" b="0" dirty="0"/>
              <a:t>Moreover, assigning day name is also important, On the 1st of January it was Wednesday, so it should iterate through the days starting from Wednesday.</a:t>
            </a:r>
          </a:p>
          <a:p>
            <a:r>
              <a:rPr lang="en-US" sz="2000" b="0" dirty="0"/>
              <a:t>When deriving the data, special cases such as leap years and number of days in month where all considered.</a:t>
            </a:r>
          </a:p>
          <a:p>
            <a:r>
              <a:rPr lang="en-US" sz="2000" b="0" dirty="0"/>
              <a:t>The result of derived data contains  The total number of training data is  1,615,488.</a:t>
            </a:r>
          </a:p>
          <a:p>
            <a:r>
              <a:rPr lang="en-US" sz="2000" b="0" dirty="0"/>
              <a:t>The only thing left is to add the target feature, delay from the streetcar data given , we have around  70,642  delay records</a:t>
            </a:r>
          </a:p>
          <a:p>
            <a:r>
              <a:rPr lang="en-US" sz="2000" b="0" dirty="0"/>
              <a:t>For the 70,642 cases, the delay is 1 (which means there is delay) for the rest, delay is zero </a:t>
            </a:r>
          </a:p>
          <a:p>
            <a:r>
              <a:rPr lang="en-US" sz="2000" b="0" dirty="0"/>
              <a:t> To add the delay variable, at first all rows will have no delay (0),then if  a specific date and time is found in the delay data frame, its delay will be updated by 1</a:t>
            </a:r>
          </a:p>
          <a:p>
            <a:pPr algn="just"/>
            <a:endParaRPr lang="en-US" sz="2000" b="0" dirty="0"/>
          </a:p>
          <a:p>
            <a:pPr algn="just"/>
            <a:endParaRPr lang="en-US" sz="2000" b="0" dirty="0"/>
          </a:p>
          <a:p>
            <a:pPr algn="just"/>
            <a:endParaRPr lang="en-US" sz="2000" b="0" dirty="0"/>
          </a:p>
          <a:p>
            <a:endParaRPr lang="en-US" sz="2000" b="0" dirty="0"/>
          </a:p>
          <a:p>
            <a:pPr algn="l"/>
            <a:endParaRPr lang="en-US" sz="2000" b="0" dirty="0"/>
          </a:p>
          <a:p>
            <a:pPr algn="l"/>
            <a:endParaRPr lang="en-US" sz="2000" b="0" dirty="0"/>
          </a:p>
          <a:p>
            <a:pPr algn="l"/>
            <a:endParaRPr lang="en-US" sz="1800" b="0" i="0" u="none" strike="noStrike" baseline="0" dirty="0">
              <a:latin typeface="MinionPro-Regular" panose="02040503050306020203" pitchFamily="18" charset="0"/>
            </a:endParaRPr>
          </a:p>
          <a:p>
            <a:pPr algn="l"/>
            <a:endParaRPr lang="en-US" sz="1800" b="0" i="0" u="none" strike="noStrike" baseline="0" dirty="0">
              <a:latin typeface="MinionPro-Regular" panose="02040503050306020203" pitchFamily="18" charset="0"/>
            </a:endParaRPr>
          </a:p>
          <a:p>
            <a:pPr algn="l"/>
            <a:endParaRPr lang="en-US" sz="1800" b="0" dirty="0">
              <a:solidFill>
                <a:srgbClr val="000000"/>
              </a:solidFill>
              <a:latin typeface="MinionPro-Regular" panose="02040503050306020203" pitchFamily="18" charset="0"/>
            </a:endParaRPr>
          </a:p>
          <a:p>
            <a:pPr algn="l"/>
            <a:endParaRPr lang="en-US" sz="1800" b="0" dirty="0">
              <a:solidFill>
                <a:srgbClr val="000000"/>
              </a:solidFill>
              <a:latin typeface="MinionPro-Regular" panose="02040503050306020203" pitchFamily="18" charset="0"/>
            </a:endParaRPr>
          </a:p>
          <a:p>
            <a:pPr algn="l"/>
            <a:endParaRPr lang="en-US" dirty="0"/>
          </a:p>
        </p:txBody>
      </p:sp>
      <p:sp>
        <p:nvSpPr>
          <p:cNvPr id="4" name="Slide Number Placeholder 3">
            <a:extLst>
              <a:ext uri="{FF2B5EF4-FFF2-40B4-BE49-F238E27FC236}">
                <a16:creationId xmlns:a16="http://schemas.microsoft.com/office/drawing/2014/main" id="{6AA71131-D714-4200-B0EB-522545B77EE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35953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Theme">
  <a:themeElements>
    <a:clrScheme name="KU">
      <a:dk1>
        <a:srgbClr val="000000"/>
      </a:dk1>
      <a:lt1>
        <a:srgbClr val="FFFFFF"/>
      </a:lt1>
      <a:dk2>
        <a:srgbClr val="0047BA"/>
      </a:dk2>
      <a:lt2>
        <a:srgbClr val="96969A"/>
      </a:lt2>
      <a:accent1>
        <a:srgbClr val="00CE7C"/>
      </a:accent1>
      <a:accent2>
        <a:srgbClr val="E53E51"/>
      </a:accent2>
      <a:accent3>
        <a:srgbClr val="84DADE"/>
      </a:accent3>
      <a:accent4>
        <a:srgbClr val="4C3041"/>
      </a:accent4>
      <a:accent5>
        <a:srgbClr val="F5CE3E"/>
      </a:accent5>
      <a:accent6>
        <a:srgbClr val="D0CFCD"/>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1843</TotalTime>
  <Words>2459</Words>
  <Application>Microsoft Office PowerPoint</Application>
  <PresentationFormat>Widescreen</PresentationFormat>
  <Paragraphs>228</Paragraphs>
  <Slides>20</Slides>
  <Notes>20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20</vt:i4>
      </vt:variant>
    </vt:vector>
  </HeadingPairs>
  <TitlesOfParts>
    <vt:vector size="31" baseType="lpstr">
      <vt:lpstr>Adobe Kaiti Std R</vt:lpstr>
      <vt:lpstr>Arial</vt:lpstr>
      <vt:lpstr>Arial</vt:lpstr>
      <vt:lpstr>Calibri</vt:lpstr>
      <vt:lpstr>Calibri Light</vt:lpstr>
      <vt:lpstr>Courier New</vt:lpstr>
      <vt:lpstr>MinionPro-Regular</vt:lpstr>
      <vt:lpstr>Roboto</vt:lpstr>
      <vt:lpstr>Wingdings</vt:lpstr>
      <vt:lpstr>Office Theme</vt:lpstr>
      <vt:lpstr>KU Theme</vt:lpstr>
      <vt:lpstr>Streetcar delays prediction using TTC streetcar delay data</vt:lpstr>
      <vt:lpstr>Background </vt:lpstr>
      <vt:lpstr>Data</vt:lpstr>
      <vt:lpstr>Data Processing</vt:lpstr>
      <vt:lpstr>…</vt:lpstr>
      <vt:lpstr>More Data Cleaning</vt:lpstr>
      <vt:lpstr>Linear Regression</vt:lpstr>
      <vt:lpstr>Observation</vt:lpstr>
      <vt:lpstr>Deriving New Data</vt:lpstr>
      <vt:lpstr>Data Imbalance</vt:lpstr>
      <vt:lpstr>Sampling</vt:lpstr>
      <vt:lpstr>Training</vt:lpstr>
      <vt:lpstr>Results</vt:lpstr>
      <vt:lpstr>Results…</vt:lpstr>
      <vt:lpstr>Fine Tuning…</vt:lpstr>
      <vt:lpstr>Fine Tuning…RandomForest</vt:lpstr>
      <vt:lpstr>Fine Tuning…XGBoost</vt:lpstr>
      <vt:lpstr>Fine Tuning…Gradientboost</vt:lpstr>
      <vt:lpstr>Final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prediction of pathologic myopia using tomographic elevation of the posterior sclera</dc:title>
  <dc:creator>Murad Smreteab Mebrahtu</dc:creator>
  <cp:lastModifiedBy>Murad Smreteab Mebrahtu</cp:lastModifiedBy>
  <cp:revision>52</cp:revision>
  <dcterms:created xsi:type="dcterms:W3CDTF">2021-04-18T05:01:42Z</dcterms:created>
  <dcterms:modified xsi:type="dcterms:W3CDTF">2021-05-14T22:13:35Z</dcterms:modified>
</cp:coreProperties>
</file>