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MUSIC SEARCH ENGINE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i="1" u="sng" dirty="0"/>
              <a:t>Sharan </a:t>
            </a:r>
            <a:r>
              <a:rPr lang="en-US" i="1" u="sng" dirty="0" err="1"/>
              <a:t>Babu</a:t>
            </a:r>
            <a:r>
              <a:rPr lang="en-US" i="1" u="sng" dirty="0"/>
              <a:t>, SXP141731@utdallas.edu</a:t>
            </a:r>
            <a:endParaRPr lang="en-US" dirty="0"/>
          </a:p>
          <a:p>
            <a:r>
              <a:rPr lang="en-US" i="1" u="sng" dirty="0"/>
              <a:t>Aditya Mahajan, AXM156630@utdallas.edu</a:t>
            </a:r>
            <a:endParaRPr lang="en-US" dirty="0"/>
          </a:p>
          <a:p>
            <a:r>
              <a:rPr lang="en-US" i="1" u="sng" dirty="0"/>
              <a:t>Sairam Praneeth Vegesana, PSV150030@utdallas.edu</a:t>
            </a:r>
            <a:endParaRPr lang="en-US" dirty="0"/>
          </a:p>
          <a:p>
            <a:r>
              <a:rPr lang="en-US" i="1" u="sng" dirty="0" err="1"/>
              <a:t>Harshil</a:t>
            </a:r>
            <a:r>
              <a:rPr lang="en-US" i="1" u="sng" dirty="0"/>
              <a:t> Shah, HXS155030@utdallas.edu</a:t>
            </a:r>
            <a:endParaRPr lang="en-US" dirty="0"/>
          </a:p>
          <a:p>
            <a:r>
              <a:rPr lang="en-US" i="1" u="sng" dirty="0"/>
              <a:t>Varun </a:t>
            </a:r>
            <a:r>
              <a:rPr lang="en-US" i="1" u="sng" dirty="0" err="1"/>
              <a:t>Muthanna</a:t>
            </a:r>
            <a:r>
              <a:rPr lang="en-US" i="1" u="sng" dirty="0"/>
              <a:t>, VKM150030@utdallas.edu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447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745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60" y="1458097"/>
            <a:ext cx="8691765" cy="523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6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Crawled around</a:t>
            </a:r>
            <a:r>
              <a:rPr lang="en-US" dirty="0"/>
              <a:t> </a:t>
            </a:r>
            <a:r>
              <a:rPr lang="en-US" dirty="0" smtClean="0"/>
              <a:t>1,286,377 web pages and fetched 166,180 web pages.</a:t>
            </a:r>
          </a:p>
          <a:p>
            <a:r>
              <a:rPr lang="en-US" dirty="0" smtClean="0"/>
              <a:t>Apache </a:t>
            </a:r>
            <a:r>
              <a:rPr lang="en-US" dirty="0" err="1" smtClean="0"/>
              <a:t>Nutch</a:t>
            </a:r>
            <a:r>
              <a:rPr lang="en-US" dirty="0" smtClean="0"/>
              <a:t> was used for crawling the web pages and Lucene </a:t>
            </a:r>
            <a:r>
              <a:rPr lang="en-US" dirty="0" err="1" smtClean="0"/>
              <a:t>Solr</a:t>
            </a:r>
            <a:r>
              <a:rPr lang="en-US" dirty="0" smtClean="0"/>
              <a:t> was used for Indexing all the fetched documents.</a:t>
            </a:r>
          </a:p>
          <a:p>
            <a:r>
              <a:rPr lang="en-US" dirty="0" smtClean="0"/>
              <a:t>About 200 queries were used for purposes of testing </a:t>
            </a:r>
            <a:r>
              <a:rPr lang="en-US" dirty="0" smtClean="0"/>
              <a:t>the music search engine.</a:t>
            </a:r>
          </a:p>
          <a:p>
            <a:r>
              <a:rPr lang="en-US" dirty="0" smtClean="0"/>
              <a:t>Using open source crawler and indexer helped in the smooth implementation of the project.</a:t>
            </a:r>
          </a:p>
          <a:p>
            <a:r>
              <a:rPr lang="en-US" dirty="0" smtClean="0"/>
              <a:t>Having implemented this project gave us an insight on how large scale </a:t>
            </a:r>
            <a:r>
              <a:rPr lang="en-US" smtClean="0"/>
              <a:t>search engines work.</a:t>
            </a:r>
          </a:p>
        </p:txBody>
      </p:sp>
    </p:spTree>
    <p:extLst>
      <p:ext uri="{BB962C8B-B14F-4D97-AF65-F5344CB8AC3E}">
        <p14:creationId xmlns:p14="http://schemas.microsoft.com/office/powerpoint/2010/main" val="263757950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159</TotalTime>
  <Words>104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Franklin Gothic Book</vt:lpstr>
      <vt:lpstr>Crop</vt:lpstr>
      <vt:lpstr>MUSIC SEARCH ENGINE</vt:lpstr>
      <vt:lpstr>PROJECT ARCHITECTURE</vt:lpstr>
      <vt:lpstr>CONCLUSION </vt:lpstr>
    </vt:vector>
  </TitlesOfParts>
  <Company>University of Texas at Dallas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SEARCH ENGINE</dc:title>
  <dc:creator>Vegesana, Praneeth Sairam</dc:creator>
  <cp:lastModifiedBy>Vegesana, Praneeth Sairam</cp:lastModifiedBy>
  <cp:revision>10</cp:revision>
  <dcterms:created xsi:type="dcterms:W3CDTF">2016-12-07T16:57:22Z</dcterms:created>
  <dcterms:modified xsi:type="dcterms:W3CDTF">2016-12-07T22:02:37Z</dcterms:modified>
</cp:coreProperties>
</file>