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0425-BD43-A4FE-B7E2-34332670C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7D82B-0985-859C-AA14-4DAD73BE4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EA0-FF70-FBC4-79E3-65FCB3DD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721B-64A2-A6B1-9F2F-00BA815C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B753-3498-F711-94CD-30B6D9E3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E68A-AAE5-1C4C-8851-35D1D700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B8D4-215C-8F15-EA55-7CFAE1016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64CE-CC33-F28A-0D20-2952680F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AE60-2DEE-E8DD-8A7E-798535CD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5352-5386-65F6-0F21-E70807EC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3318F-A6AC-EC0B-C166-1CC1642CE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DACB-B2ED-1C86-55FA-BE351668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ED77-D1DD-408E-1A55-8A1D37E6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28D-ACF5-9801-0370-55C32829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E3EF-1E6E-CBF9-B810-0E8A62C2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6F55-B180-F276-AE4B-E2D4C0BA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1D98-BBEC-CE5F-7F36-CC41545A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2AF0-5ACB-080E-DF65-8F98A03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79E3-8D87-D97D-FF18-2255B381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A116-3030-5C50-0096-42222EEC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B1F8-9A6F-8208-5A40-1631E976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A4974-859E-23DF-4C5A-E91BF6B8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8EA9-96E9-6867-EBFC-D8BCF94A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48A9-6309-05CB-F35A-0EB88334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8F48-0C92-FFDC-5540-84B8D00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9A61-6854-813D-61BB-5345B256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0317-4965-3BBF-B8DE-1C5CCDB99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09CF2-AE7D-7A8A-41F9-A878E500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D3793-87A9-A35F-8795-8F89989E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19060-FDE5-1225-4AC8-BB600E0B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B97A-5AA3-FA8B-1C94-99838838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77EE-6E81-72A1-8BBE-D906BF4D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0E74-D8CD-C68B-2AF6-513097E5D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DA248-7F10-4BCE-8C3F-66D033640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D357C-9A25-F870-BB07-143C2CB5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8FD35-81F8-DB24-CA35-BD724762C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5044B-9BAD-3911-A448-E1858EB7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F646D-B9E8-C3B0-AEFB-C577C6F1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1A326-662C-E410-3C26-260ABC35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3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D539-0134-371C-EF49-92E46DB6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68AEF-4DF9-C8E5-069C-D088F579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D2C5D-948E-F9F9-796C-0E061462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221A8-2F85-FC5C-4179-4AF45BA6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08FD9-15AF-603C-3B43-AAF79610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68500-A895-2C5B-9CBB-9E1E2D62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21448-969B-033B-195C-EE7E85D3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5D40-C4B9-F27D-95B8-364F04B4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E28A-FF56-7DAF-B4DF-61259EF3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09C30-CE16-DCA4-37F9-B42C5112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86411-BC7A-BB4C-2886-4D36D9A6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65E2F-BC17-2A72-D79D-65ADE9A6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808E1-74F1-5CD0-5611-E514DF1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5090-A6C9-0C41-337B-BED9045B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2C4C6-41DB-5E3D-182B-AD007F4A6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04BFA-4E97-3D9D-4842-3A6902D46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AE9D-B81A-9659-214F-83115C21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D17A7-62B3-D91C-6FDD-3F9C983B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7E4C-E0F3-B382-064E-D30DADDD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88D15-2430-36CF-6A83-983F17CC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067AF-3E59-5954-6C00-D523A26A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3B0E-677A-4BD7-D619-2A56EAC22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11C5-2EBD-A271-BEE3-766E999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945E-8077-C1AF-F5A8-50C7BF872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9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E806-AB07-F9F9-8103-A0C611248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28BEF-7099-7143-0E27-090D3AD2A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1DED74EA-12CE-FD86-28EB-B4C52E84D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20240" y="-596491"/>
            <a:ext cx="12192000" cy="6628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524AAC82-1DA7-BCE4-54FF-DC732A6428B8}"/>
                  </a:ext>
                </a:extLst>
              </p:cNvPr>
              <p:cNvSpPr txBox="1"/>
              <p:nvPr/>
            </p:nvSpPr>
            <p:spPr>
              <a:xfrm>
                <a:off x="3327400" y="472710"/>
                <a:ext cx="2802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524AAC82-1DA7-BCE4-54FF-DC732A642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00" y="472710"/>
                <a:ext cx="2802049" cy="276999"/>
              </a:xfrm>
              <a:prstGeom prst="rect">
                <a:avLst/>
              </a:prstGeom>
              <a:blipFill>
                <a:blip r:embed="rId4"/>
                <a:stretch>
                  <a:fillRect l="-871" t="-4444" r="-30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F570-4CAF-7A52-E7B1-0C19FB24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BDD0-43C9-E441-B691-BB563932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B32FEB2-1E48-07D7-B9E6-654E0BEE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878" y="1883753"/>
            <a:ext cx="12211878" cy="309049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CB873-567D-7E7E-79C7-BC459886B5F1}"/>
              </a:ext>
            </a:extLst>
          </p:cNvPr>
          <p:cNvGrpSpPr/>
          <p:nvPr/>
        </p:nvGrpSpPr>
        <p:grpSpPr>
          <a:xfrm>
            <a:off x="9041500" y="431215"/>
            <a:ext cx="1493299" cy="923769"/>
            <a:chOff x="10283689" y="2293145"/>
            <a:chExt cx="1490868" cy="9237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5DA5C8-7A83-CA07-8843-1311ED090DE5}"/>
                </a:ext>
              </a:extLst>
            </p:cNvPr>
            <p:cNvSpPr/>
            <p:nvPr/>
          </p:nvSpPr>
          <p:spPr>
            <a:xfrm>
              <a:off x="10283689" y="2343369"/>
              <a:ext cx="145774" cy="14577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40513B-1993-E4E9-7FAB-9634A24920D7}"/>
                </a:ext>
              </a:extLst>
            </p:cNvPr>
            <p:cNvSpPr/>
            <p:nvPr/>
          </p:nvSpPr>
          <p:spPr>
            <a:xfrm>
              <a:off x="10283689" y="2563974"/>
              <a:ext cx="145774" cy="1457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1612B8-6052-E5A1-239A-079EF242390F}"/>
                </a:ext>
              </a:extLst>
            </p:cNvPr>
            <p:cNvSpPr/>
            <p:nvPr/>
          </p:nvSpPr>
          <p:spPr>
            <a:xfrm>
              <a:off x="10283689" y="2784579"/>
              <a:ext cx="145774" cy="14577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05DE5D-7309-FA9D-D529-4B17DF97423D}"/>
                </a:ext>
              </a:extLst>
            </p:cNvPr>
            <p:cNvSpPr/>
            <p:nvPr/>
          </p:nvSpPr>
          <p:spPr>
            <a:xfrm>
              <a:off x="10283689" y="3005184"/>
              <a:ext cx="145774" cy="14577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04DF98-2B3B-4279-11DC-654E813D4504}"/>
                </a:ext>
              </a:extLst>
            </p:cNvPr>
            <p:cNvSpPr txBox="1"/>
            <p:nvPr/>
          </p:nvSpPr>
          <p:spPr>
            <a:xfrm>
              <a:off x="10508974" y="2293145"/>
              <a:ext cx="1265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 layered-Sigmoid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1283C3-241E-4D2F-3EE0-9614957112BC}"/>
                </a:ext>
              </a:extLst>
            </p:cNvPr>
            <p:cNvSpPr txBox="1"/>
            <p:nvPr/>
          </p:nvSpPr>
          <p:spPr>
            <a:xfrm>
              <a:off x="10508974" y="2521664"/>
              <a:ext cx="1265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layered-Sigmoid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3C9947-E7B8-AA5B-AD16-88302AEEABB4}"/>
                </a:ext>
              </a:extLst>
            </p:cNvPr>
            <p:cNvSpPr txBox="1"/>
            <p:nvPr/>
          </p:nvSpPr>
          <p:spPr>
            <a:xfrm>
              <a:off x="10508974" y="2740761"/>
              <a:ext cx="1159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</a:t>
              </a:r>
              <a:r>
                <a:rPr lang="en-US" sz="1000" dirty="0" err="1"/>
                <a:t>ReLu</a:t>
              </a:r>
              <a:endParaRPr 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20B539-E234-108B-DAE7-C6DDFA797971}"/>
                </a:ext>
              </a:extLst>
            </p:cNvPr>
            <p:cNvSpPr txBox="1"/>
            <p:nvPr/>
          </p:nvSpPr>
          <p:spPr>
            <a:xfrm>
              <a:off x="10508974" y="2970693"/>
              <a:ext cx="1159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layered-Tanh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588D775-3FFF-F1E6-CD80-5B5167A7174F}"/>
              </a:ext>
            </a:extLst>
          </p:cNvPr>
          <p:cNvGrpSpPr/>
          <p:nvPr/>
        </p:nvGrpSpPr>
        <p:grpSpPr>
          <a:xfrm>
            <a:off x="10114926" y="2331369"/>
            <a:ext cx="1493299" cy="923769"/>
            <a:chOff x="10283689" y="2293145"/>
            <a:chExt cx="1490868" cy="923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95AFE99-76EC-54D5-F02D-3DB4F06F3F4D}"/>
                </a:ext>
              </a:extLst>
            </p:cNvPr>
            <p:cNvSpPr/>
            <p:nvPr/>
          </p:nvSpPr>
          <p:spPr>
            <a:xfrm>
              <a:off x="10283689" y="2343369"/>
              <a:ext cx="145774" cy="14577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B100E1-C412-84F3-B02B-5D76D6DE000A}"/>
                </a:ext>
              </a:extLst>
            </p:cNvPr>
            <p:cNvSpPr/>
            <p:nvPr/>
          </p:nvSpPr>
          <p:spPr>
            <a:xfrm>
              <a:off x="10283689" y="2563974"/>
              <a:ext cx="145774" cy="1457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DC7D12-C197-C6AA-178C-7DC85EB68FF8}"/>
                </a:ext>
              </a:extLst>
            </p:cNvPr>
            <p:cNvSpPr/>
            <p:nvPr/>
          </p:nvSpPr>
          <p:spPr>
            <a:xfrm>
              <a:off x="10283689" y="2784579"/>
              <a:ext cx="145774" cy="14577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148883-83E5-2AE3-42DF-9D7E53DA8722}"/>
                </a:ext>
              </a:extLst>
            </p:cNvPr>
            <p:cNvSpPr/>
            <p:nvPr/>
          </p:nvSpPr>
          <p:spPr>
            <a:xfrm>
              <a:off x="10283689" y="3005184"/>
              <a:ext cx="145774" cy="14577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348B61-2029-37CD-859C-9D94906A9AF8}"/>
                </a:ext>
              </a:extLst>
            </p:cNvPr>
            <p:cNvSpPr txBox="1"/>
            <p:nvPr/>
          </p:nvSpPr>
          <p:spPr>
            <a:xfrm>
              <a:off x="10508974" y="2293145"/>
              <a:ext cx="1265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 layered-Sigmoid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605852-5E10-9DBD-9CD2-F6880D21AEAF}"/>
                </a:ext>
              </a:extLst>
            </p:cNvPr>
            <p:cNvSpPr txBox="1"/>
            <p:nvPr/>
          </p:nvSpPr>
          <p:spPr>
            <a:xfrm>
              <a:off x="10508974" y="2521664"/>
              <a:ext cx="1265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layered-Sigmoid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4DE742-B77E-71DD-8FBD-8D4A47911DCA}"/>
                </a:ext>
              </a:extLst>
            </p:cNvPr>
            <p:cNvSpPr txBox="1"/>
            <p:nvPr/>
          </p:nvSpPr>
          <p:spPr>
            <a:xfrm>
              <a:off x="10508974" y="2740761"/>
              <a:ext cx="1159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</a:t>
              </a:r>
              <a:r>
                <a:rPr lang="en-US" sz="1000" dirty="0" err="1"/>
                <a:t>ReLu</a:t>
              </a:r>
              <a:endParaRPr lang="en-US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EB8EEC-A96C-84E7-C4D2-7B5A5534DBA4}"/>
                </a:ext>
              </a:extLst>
            </p:cNvPr>
            <p:cNvSpPr txBox="1"/>
            <p:nvPr/>
          </p:nvSpPr>
          <p:spPr>
            <a:xfrm>
              <a:off x="10508974" y="2970693"/>
              <a:ext cx="1159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layered-Tanh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2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21BBD07-0831-EF7C-5E8B-48400ADE44BD}"/>
              </a:ext>
            </a:extLst>
          </p:cNvPr>
          <p:cNvGrpSpPr/>
          <p:nvPr/>
        </p:nvGrpSpPr>
        <p:grpSpPr>
          <a:xfrm>
            <a:off x="0" y="1883753"/>
            <a:ext cx="12192000" cy="3090494"/>
            <a:chOff x="0" y="1883753"/>
            <a:chExt cx="12192000" cy="309049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B654D9B-8B4A-4E3D-3AE5-DADC4BCF5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883753"/>
              <a:ext cx="12192000" cy="3090494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9E380B-A45E-4E68-1D2A-AB5D4B0E092E}"/>
                </a:ext>
              </a:extLst>
            </p:cNvPr>
            <p:cNvGrpSpPr/>
            <p:nvPr/>
          </p:nvGrpSpPr>
          <p:grpSpPr>
            <a:xfrm>
              <a:off x="10061917" y="2505231"/>
              <a:ext cx="1493299" cy="923769"/>
              <a:chOff x="10283689" y="2293145"/>
              <a:chExt cx="1490868" cy="92376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7733621-675F-72C0-E231-57F921324695}"/>
                  </a:ext>
                </a:extLst>
              </p:cNvPr>
              <p:cNvSpPr/>
              <p:nvPr/>
            </p:nvSpPr>
            <p:spPr>
              <a:xfrm>
                <a:off x="10283689" y="2343369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8120B19-8FC5-7E3E-09D5-5C669428311F}"/>
                  </a:ext>
                </a:extLst>
              </p:cNvPr>
              <p:cNvSpPr/>
              <p:nvPr/>
            </p:nvSpPr>
            <p:spPr>
              <a:xfrm>
                <a:off x="10283689" y="2563974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C197A41-20CC-CEBD-3893-880AD00A4D31}"/>
                  </a:ext>
                </a:extLst>
              </p:cNvPr>
              <p:cNvSpPr/>
              <p:nvPr/>
            </p:nvSpPr>
            <p:spPr>
              <a:xfrm>
                <a:off x="10283689" y="2784579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BCCC0-DAC3-637E-68BB-33DA57E4F9BA}"/>
                  </a:ext>
                </a:extLst>
              </p:cNvPr>
              <p:cNvSpPr/>
              <p:nvPr/>
            </p:nvSpPr>
            <p:spPr>
              <a:xfrm>
                <a:off x="10283689" y="3005184"/>
                <a:ext cx="145774" cy="14577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25A76D-40F9-F384-D402-DECB213E8AD6}"/>
                  </a:ext>
                </a:extLst>
              </p:cNvPr>
              <p:cNvSpPr txBox="1"/>
              <p:nvPr/>
            </p:nvSpPr>
            <p:spPr>
              <a:xfrm>
                <a:off x="10508974" y="2293145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 layered-Sigmoid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7FE07-FC9F-AACB-C707-E60303BC045A}"/>
                  </a:ext>
                </a:extLst>
              </p:cNvPr>
              <p:cNvSpPr txBox="1"/>
              <p:nvPr/>
            </p:nvSpPr>
            <p:spPr>
              <a:xfrm>
                <a:off x="10508974" y="2521664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layered-Sigmoid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A1F3C2-5C83-53E3-1920-0092A8A8F871}"/>
                  </a:ext>
                </a:extLst>
              </p:cNvPr>
              <p:cNvSpPr txBox="1"/>
              <p:nvPr/>
            </p:nvSpPr>
            <p:spPr>
              <a:xfrm>
                <a:off x="10508974" y="2740761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</a:t>
                </a:r>
                <a:r>
                  <a:rPr lang="en-US" sz="1000" dirty="0" err="1"/>
                  <a:t>ReLu</a:t>
                </a:r>
                <a:endParaRPr lang="en-US" sz="1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BADC3B-EEA4-472D-6094-336CBB15214D}"/>
                  </a:ext>
                </a:extLst>
              </p:cNvPr>
              <p:cNvSpPr txBox="1"/>
              <p:nvPr/>
            </p:nvSpPr>
            <p:spPr>
              <a:xfrm>
                <a:off x="10508974" y="2970693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layered-Tanh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77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2B2B-D8D3-878C-F766-99EE5308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D8BE0C-A6A8-FAD8-18F5-A508612CC052}"/>
              </a:ext>
            </a:extLst>
          </p:cNvPr>
          <p:cNvGrpSpPr/>
          <p:nvPr/>
        </p:nvGrpSpPr>
        <p:grpSpPr>
          <a:xfrm>
            <a:off x="838200" y="1885725"/>
            <a:ext cx="4752147" cy="2880089"/>
            <a:chOff x="2915478" y="1501411"/>
            <a:chExt cx="4752147" cy="288008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7F12260-6D62-7656-9138-59EDB29EA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5478" y="1501411"/>
              <a:ext cx="4752147" cy="2880089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966018-0B07-D72C-A414-02C3794343A7}"/>
                </a:ext>
              </a:extLst>
            </p:cNvPr>
            <p:cNvGrpSpPr/>
            <p:nvPr/>
          </p:nvGrpSpPr>
          <p:grpSpPr>
            <a:xfrm>
              <a:off x="6174326" y="1690688"/>
              <a:ext cx="1493299" cy="923769"/>
              <a:chOff x="10283689" y="2293145"/>
              <a:chExt cx="1490868" cy="92376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AFB155-52F2-CC9A-34C7-3B0D20EDF9F0}"/>
                  </a:ext>
                </a:extLst>
              </p:cNvPr>
              <p:cNvSpPr/>
              <p:nvPr/>
            </p:nvSpPr>
            <p:spPr>
              <a:xfrm>
                <a:off x="10283689" y="2343369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60FAB02-407A-CA8C-C0DE-E264267CC120}"/>
                  </a:ext>
                </a:extLst>
              </p:cNvPr>
              <p:cNvSpPr/>
              <p:nvPr/>
            </p:nvSpPr>
            <p:spPr>
              <a:xfrm>
                <a:off x="10283689" y="2563974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EC5E71-5C0D-C8B4-F563-663C0F0D520C}"/>
                  </a:ext>
                </a:extLst>
              </p:cNvPr>
              <p:cNvSpPr/>
              <p:nvPr/>
            </p:nvSpPr>
            <p:spPr>
              <a:xfrm>
                <a:off x="10283689" y="2784579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CFCDC88-9F55-872F-953E-8221FB186EFD}"/>
                  </a:ext>
                </a:extLst>
              </p:cNvPr>
              <p:cNvSpPr/>
              <p:nvPr/>
            </p:nvSpPr>
            <p:spPr>
              <a:xfrm>
                <a:off x="10283689" y="3005184"/>
                <a:ext cx="145774" cy="14577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8AE91F-5E36-8D4C-CF9E-F4670812EC56}"/>
                  </a:ext>
                </a:extLst>
              </p:cNvPr>
              <p:cNvSpPr txBox="1"/>
              <p:nvPr/>
            </p:nvSpPr>
            <p:spPr>
              <a:xfrm>
                <a:off x="10508974" y="2293145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 layered-Sigmoid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F42702-C1DB-B429-0280-3CB7F49BE921}"/>
                  </a:ext>
                </a:extLst>
              </p:cNvPr>
              <p:cNvSpPr txBox="1"/>
              <p:nvPr/>
            </p:nvSpPr>
            <p:spPr>
              <a:xfrm>
                <a:off x="10508974" y="2521664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layered-Sigmoid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51AEA-B487-6434-1A55-0063568EE7F7}"/>
                  </a:ext>
                </a:extLst>
              </p:cNvPr>
              <p:cNvSpPr txBox="1"/>
              <p:nvPr/>
            </p:nvSpPr>
            <p:spPr>
              <a:xfrm>
                <a:off x="10508974" y="2740761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</a:t>
                </a:r>
                <a:r>
                  <a:rPr lang="en-US" sz="1000" dirty="0" err="1"/>
                  <a:t>ReLu</a:t>
                </a:r>
                <a:endParaRPr lang="en-US" sz="1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D8E5A0-B2EC-0A6C-2844-21D17873F0BF}"/>
                  </a:ext>
                </a:extLst>
              </p:cNvPr>
              <p:cNvSpPr txBox="1"/>
              <p:nvPr/>
            </p:nvSpPr>
            <p:spPr>
              <a:xfrm>
                <a:off x="10508974" y="2970693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layered-Tanh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522B045-9AD2-747D-8146-703656090B07}"/>
              </a:ext>
            </a:extLst>
          </p:cNvPr>
          <p:cNvSpPr txBox="1"/>
          <p:nvPr/>
        </p:nvSpPr>
        <p:spPr>
          <a:xfrm>
            <a:off x="2697027" y="4897543"/>
            <a:ext cx="225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loss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899C94D-4984-6F95-5C3F-6492D94C6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6704" y="1885725"/>
            <a:ext cx="4752147" cy="288008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E4EE125-0B1D-AF24-5FF9-29245C86E268}"/>
              </a:ext>
            </a:extLst>
          </p:cNvPr>
          <p:cNvGrpSpPr/>
          <p:nvPr/>
        </p:nvGrpSpPr>
        <p:grpSpPr>
          <a:xfrm>
            <a:off x="8968656" y="2060733"/>
            <a:ext cx="1493299" cy="923769"/>
            <a:chOff x="10283689" y="2293145"/>
            <a:chExt cx="1490868" cy="92376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329434-353B-4050-23CD-4F10CCE66087}"/>
                </a:ext>
              </a:extLst>
            </p:cNvPr>
            <p:cNvSpPr/>
            <p:nvPr/>
          </p:nvSpPr>
          <p:spPr>
            <a:xfrm>
              <a:off x="10283689" y="2343369"/>
              <a:ext cx="145774" cy="14577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4DB6FC-9DAB-88F5-5A5D-A20923BB7D72}"/>
                </a:ext>
              </a:extLst>
            </p:cNvPr>
            <p:cNvSpPr/>
            <p:nvPr/>
          </p:nvSpPr>
          <p:spPr>
            <a:xfrm>
              <a:off x="10283689" y="2563974"/>
              <a:ext cx="145774" cy="1457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448E01-BB6A-3C0C-6167-02787AC068F2}"/>
                </a:ext>
              </a:extLst>
            </p:cNvPr>
            <p:cNvSpPr/>
            <p:nvPr/>
          </p:nvSpPr>
          <p:spPr>
            <a:xfrm>
              <a:off x="10283689" y="2784579"/>
              <a:ext cx="145774" cy="14577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D38C6B-0B7D-643A-E374-AF07CB13BF44}"/>
                </a:ext>
              </a:extLst>
            </p:cNvPr>
            <p:cNvSpPr/>
            <p:nvPr/>
          </p:nvSpPr>
          <p:spPr>
            <a:xfrm>
              <a:off x="10283689" y="3005184"/>
              <a:ext cx="145774" cy="14577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2578A9-7404-9BB4-61B9-2E9C7CB4EB41}"/>
                </a:ext>
              </a:extLst>
            </p:cNvPr>
            <p:cNvSpPr txBox="1"/>
            <p:nvPr/>
          </p:nvSpPr>
          <p:spPr>
            <a:xfrm>
              <a:off x="10508974" y="2293145"/>
              <a:ext cx="1265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 layered-Sigmoid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4F2F6E-E16E-B76F-89D9-C635F7BBD072}"/>
                </a:ext>
              </a:extLst>
            </p:cNvPr>
            <p:cNvSpPr txBox="1"/>
            <p:nvPr/>
          </p:nvSpPr>
          <p:spPr>
            <a:xfrm>
              <a:off x="10508974" y="2521664"/>
              <a:ext cx="1265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layered-Sigmoid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AEC81-E2C8-ECC3-37F8-8B44309CF2AF}"/>
                </a:ext>
              </a:extLst>
            </p:cNvPr>
            <p:cNvSpPr txBox="1"/>
            <p:nvPr/>
          </p:nvSpPr>
          <p:spPr>
            <a:xfrm>
              <a:off x="10508974" y="2740761"/>
              <a:ext cx="1159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</a:t>
              </a:r>
              <a:r>
                <a:rPr lang="en-US" sz="1000" dirty="0" err="1"/>
                <a:t>ReLu</a:t>
              </a:r>
              <a:endParaRPr 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F73337-CDA9-6CA9-575B-84E120C5FB82}"/>
                </a:ext>
              </a:extLst>
            </p:cNvPr>
            <p:cNvSpPr txBox="1"/>
            <p:nvPr/>
          </p:nvSpPr>
          <p:spPr>
            <a:xfrm>
              <a:off x="10508974" y="2970693"/>
              <a:ext cx="1159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layered-Tanh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03501B-D0F3-3F87-FD52-ED61D0820E66}"/>
              </a:ext>
            </a:extLst>
          </p:cNvPr>
          <p:cNvSpPr txBox="1"/>
          <p:nvPr/>
        </p:nvSpPr>
        <p:spPr>
          <a:xfrm>
            <a:off x="7838908" y="4897543"/>
            <a:ext cx="225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loss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D8923-3676-4D16-CCF1-24D82334798E}"/>
              </a:ext>
            </a:extLst>
          </p:cNvPr>
          <p:cNvSpPr txBox="1"/>
          <p:nvPr/>
        </p:nvSpPr>
        <p:spPr>
          <a:xfrm>
            <a:off x="5095461" y="881270"/>
            <a:ext cx="158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318103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85FB784-A98A-7741-99A9-24AF72D4D4A9}"/>
              </a:ext>
            </a:extLst>
          </p:cNvPr>
          <p:cNvGrpSpPr/>
          <p:nvPr/>
        </p:nvGrpSpPr>
        <p:grpSpPr>
          <a:xfrm>
            <a:off x="1813273" y="2880691"/>
            <a:ext cx="8285131" cy="2386184"/>
            <a:chOff x="1813273" y="2880691"/>
            <a:chExt cx="8285131" cy="238618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FB69098-D7ED-BD3F-728D-043F701E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3273" y="2880691"/>
              <a:ext cx="3143250" cy="19050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3772B53-533A-8033-0029-703339BFC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1617" y="2880691"/>
              <a:ext cx="3143250" cy="1905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756F3F-C7D0-D818-BA89-245306C66596}"/>
                </a:ext>
              </a:extLst>
            </p:cNvPr>
            <p:cNvSpPr txBox="1"/>
            <p:nvPr/>
          </p:nvSpPr>
          <p:spPr>
            <a:xfrm>
              <a:off x="2697027" y="4897543"/>
              <a:ext cx="2259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 loss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362C3F-0D4C-8235-F6E4-5FCD2984C7E7}"/>
                </a:ext>
              </a:extLst>
            </p:cNvPr>
            <p:cNvSpPr txBox="1"/>
            <p:nvPr/>
          </p:nvSpPr>
          <p:spPr>
            <a:xfrm>
              <a:off x="7838908" y="4897543"/>
              <a:ext cx="2259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Validation loss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922215-BAEB-0345-8286-55BF4ABDB1CC}"/>
                </a:ext>
              </a:extLst>
            </p:cNvPr>
            <p:cNvGrpSpPr/>
            <p:nvPr/>
          </p:nvGrpSpPr>
          <p:grpSpPr>
            <a:xfrm>
              <a:off x="5349350" y="2880691"/>
              <a:ext cx="1493299" cy="923769"/>
              <a:chOff x="10283689" y="2293145"/>
              <a:chExt cx="1490868" cy="92376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D3F422B-5704-D5EA-1389-75939A46B3F5}"/>
                  </a:ext>
                </a:extLst>
              </p:cNvPr>
              <p:cNvSpPr/>
              <p:nvPr/>
            </p:nvSpPr>
            <p:spPr>
              <a:xfrm>
                <a:off x="10283689" y="2343369"/>
                <a:ext cx="145774" cy="145774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C6ED1A3-FC91-3154-B4AC-BB35A32C4897}"/>
                  </a:ext>
                </a:extLst>
              </p:cNvPr>
              <p:cNvSpPr/>
              <p:nvPr/>
            </p:nvSpPr>
            <p:spPr>
              <a:xfrm>
                <a:off x="10283689" y="2563974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78E5B1D-A225-592C-DA61-5451FAC16908}"/>
                  </a:ext>
                </a:extLst>
              </p:cNvPr>
              <p:cNvSpPr/>
              <p:nvPr/>
            </p:nvSpPr>
            <p:spPr>
              <a:xfrm>
                <a:off x="10283689" y="2784579"/>
                <a:ext cx="145774" cy="14577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3700E7C-4975-2C16-7120-6CB8F3FFEF1B}"/>
                  </a:ext>
                </a:extLst>
              </p:cNvPr>
              <p:cNvSpPr/>
              <p:nvPr/>
            </p:nvSpPr>
            <p:spPr>
              <a:xfrm>
                <a:off x="10283689" y="3005184"/>
                <a:ext cx="145774" cy="145774"/>
              </a:xfrm>
              <a:prstGeom prst="ellipse">
                <a:avLst/>
              </a:prstGeom>
              <a:solidFill>
                <a:srgbClr val="0070C0"/>
              </a:solidFill>
              <a:ln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DD568-70AD-0C77-98FD-D73614F92774}"/>
                  </a:ext>
                </a:extLst>
              </p:cNvPr>
              <p:cNvSpPr txBox="1"/>
              <p:nvPr/>
            </p:nvSpPr>
            <p:spPr>
              <a:xfrm>
                <a:off x="10508974" y="2293145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 layered-Sigmoid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CCAF33-8672-3536-E43D-35A28A964149}"/>
                  </a:ext>
                </a:extLst>
              </p:cNvPr>
              <p:cNvSpPr txBox="1"/>
              <p:nvPr/>
            </p:nvSpPr>
            <p:spPr>
              <a:xfrm>
                <a:off x="10508974" y="2521664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layered-Sigmoid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9E63F9-DF8C-B667-7B91-1AB469D8725A}"/>
                  </a:ext>
                </a:extLst>
              </p:cNvPr>
              <p:cNvSpPr txBox="1"/>
              <p:nvPr/>
            </p:nvSpPr>
            <p:spPr>
              <a:xfrm>
                <a:off x="10508974" y="2740761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</a:t>
                </a:r>
                <a:r>
                  <a:rPr lang="en-US" sz="1000" dirty="0" err="1"/>
                  <a:t>ReLu</a:t>
                </a:r>
                <a:endParaRPr lang="en-US" sz="1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39C0D4-7F4D-86D2-C77A-43BECBFC47D5}"/>
                  </a:ext>
                </a:extLst>
              </p:cNvPr>
              <p:cNvSpPr txBox="1"/>
              <p:nvPr/>
            </p:nvSpPr>
            <p:spPr>
              <a:xfrm>
                <a:off x="10508974" y="2970693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layered-Tanh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10AE21-592B-BF99-12D5-C2327E89D7C4}"/>
              </a:ext>
            </a:extLst>
          </p:cNvPr>
          <p:cNvSpPr txBox="1"/>
          <p:nvPr/>
        </p:nvSpPr>
        <p:spPr>
          <a:xfrm>
            <a:off x="5575002" y="2060714"/>
            <a:ext cx="158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4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C82E188-595A-1101-C97B-79C52BFC502D}"/>
              </a:ext>
            </a:extLst>
          </p:cNvPr>
          <p:cNvGrpSpPr/>
          <p:nvPr/>
        </p:nvGrpSpPr>
        <p:grpSpPr>
          <a:xfrm>
            <a:off x="1631158" y="776339"/>
            <a:ext cx="5988842" cy="5215660"/>
            <a:chOff x="1631158" y="776339"/>
            <a:chExt cx="5988842" cy="52156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3710C0A-6C99-7E8A-AA29-CE8081F1BA71}"/>
                </a:ext>
              </a:extLst>
            </p:cNvPr>
            <p:cNvGrpSpPr/>
            <p:nvPr/>
          </p:nvGrpSpPr>
          <p:grpSpPr>
            <a:xfrm>
              <a:off x="1631158" y="776339"/>
              <a:ext cx="5988842" cy="4938661"/>
              <a:chOff x="1631158" y="776339"/>
              <a:chExt cx="5988842" cy="4938661"/>
            </a:xfrm>
          </p:grpSpPr>
          <p:pic>
            <p:nvPicPr>
              <p:cNvPr id="9" name="Picture 8" descr="A diagram of a confusion matrix&#10;&#10;Description automatically generated">
                <a:extLst>
                  <a:ext uri="{FF2B5EF4-FFF2-40B4-BE49-F238E27FC236}">
                    <a16:creationId xmlns:a16="http://schemas.microsoft.com/office/drawing/2014/main" id="{80EAE729-D67D-8ED5-0C4A-A97F4B94A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1158" y="3429000"/>
                <a:ext cx="3048000" cy="2286000"/>
              </a:xfrm>
              <a:prstGeom prst="rect">
                <a:avLst/>
              </a:prstGeom>
            </p:spPr>
          </p:pic>
          <p:pic>
            <p:nvPicPr>
              <p:cNvPr id="11" name="Picture 10" descr="A diagram of a confused matrix&#10;&#10;Description automatically generated">
                <a:extLst>
                  <a:ext uri="{FF2B5EF4-FFF2-40B4-BE49-F238E27FC236}">
                    <a16:creationId xmlns:a16="http://schemas.microsoft.com/office/drawing/2014/main" id="{FB286E64-948C-E49D-13B4-027573623E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1158" y="776339"/>
                <a:ext cx="3048000" cy="2286000"/>
              </a:xfrm>
              <a:prstGeom prst="rect">
                <a:avLst/>
              </a:prstGeom>
            </p:spPr>
          </p:pic>
          <p:pic>
            <p:nvPicPr>
              <p:cNvPr id="13" name="Picture 12" descr="A diagram of a confusion matrix&#10;&#10;Description automatically generated">
                <a:extLst>
                  <a:ext uri="{FF2B5EF4-FFF2-40B4-BE49-F238E27FC236}">
                    <a16:creationId xmlns:a16="http://schemas.microsoft.com/office/drawing/2014/main" id="{61A56008-822F-F725-1A21-4D48E2398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776339"/>
                <a:ext cx="3048000" cy="2286000"/>
              </a:xfrm>
              <a:prstGeom prst="rect">
                <a:avLst/>
              </a:prstGeom>
            </p:spPr>
          </p:pic>
          <p:pic>
            <p:nvPicPr>
              <p:cNvPr id="15" name="Picture 14" descr="A diagram of a confused matrix&#10;&#10;Description automatically generated">
                <a:extLst>
                  <a:ext uri="{FF2B5EF4-FFF2-40B4-BE49-F238E27FC236}">
                    <a16:creationId xmlns:a16="http://schemas.microsoft.com/office/drawing/2014/main" id="{40B035DE-BB41-5055-3B00-C0D7D3F12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3429000"/>
                <a:ext cx="3048000" cy="228600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7610D0-E769-F04D-FF62-EE506CE52A30}"/>
                </a:ext>
              </a:extLst>
            </p:cNvPr>
            <p:cNvSpPr txBox="1"/>
            <p:nvPr/>
          </p:nvSpPr>
          <p:spPr>
            <a:xfrm>
              <a:off x="2279374" y="3062338"/>
              <a:ext cx="1537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Sigmoid 1 layer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4CB7E6-D8F2-6DAC-38E1-19AC499109EB}"/>
                </a:ext>
              </a:extLst>
            </p:cNvPr>
            <p:cNvSpPr txBox="1"/>
            <p:nvPr/>
          </p:nvSpPr>
          <p:spPr>
            <a:xfrm>
              <a:off x="2279374" y="5715000"/>
              <a:ext cx="1537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ReLu</a:t>
              </a:r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849481-0FD6-1158-C62E-652579506285}"/>
                </a:ext>
              </a:extLst>
            </p:cNvPr>
            <p:cNvSpPr txBox="1"/>
            <p:nvPr/>
          </p:nvSpPr>
          <p:spPr>
            <a:xfrm>
              <a:off x="5327374" y="3062339"/>
              <a:ext cx="1537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Sigmoid 2 layer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54BB11-E6E1-7E57-C9F4-A378C7FF08CB}"/>
                </a:ext>
              </a:extLst>
            </p:cNvPr>
            <p:cNvSpPr txBox="1"/>
            <p:nvPr/>
          </p:nvSpPr>
          <p:spPr>
            <a:xfrm>
              <a:off x="5327374" y="5715000"/>
              <a:ext cx="1537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Tanh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CABDEB-306E-2460-F11D-22217400FBD9}"/>
              </a:ext>
            </a:extLst>
          </p:cNvPr>
          <p:cNvSpPr txBox="1"/>
          <p:nvPr/>
        </p:nvSpPr>
        <p:spPr>
          <a:xfrm>
            <a:off x="4342550" y="223677"/>
            <a:ext cx="158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4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76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Accuracy</vt:lpstr>
      <vt:lpstr>PowerPoint Presentation</vt:lpstr>
      <vt:lpstr>PowerPoint Presentation</vt:lpstr>
      <vt:lpstr>Loss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Islam, Qazi (MU-Student)</dc:creator>
  <cp:lastModifiedBy>Islam, Qazi (MU-Student)</cp:lastModifiedBy>
  <cp:revision>5</cp:revision>
  <dcterms:created xsi:type="dcterms:W3CDTF">2024-02-29T04:55:30Z</dcterms:created>
  <dcterms:modified xsi:type="dcterms:W3CDTF">2024-03-01T01:01:50Z</dcterms:modified>
</cp:coreProperties>
</file>