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0425-BD43-A4FE-B7E2-34332670C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7D82B-0985-859C-AA14-4DAD73BE4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EA0-FF70-FBC4-79E3-65FCB3DD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721B-64A2-A6B1-9F2F-00BA815C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B753-3498-F711-94CD-30B6D9E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E68A-AAE5-1C4C-8851-35D1D700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B8D4-215C-8F15-EA55-7CFAE101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64CE-CC33-F28A-0D20-2952680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AE60-2DEE-E8DD-8A7E-798535CD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5352-5386-65F6-0F21-E70807EC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3318F-A6AC-EC0B-C166-1CC1642CE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DACB-B2ED-1C86-55FA-BE351668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ED77-D1DD-408E-1A55-8A1D37E6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28D-ACF5-9801-0370-55C32829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E3EF-1E6E-CBF9-B810-0E8A62C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6F55-B180-F276-AE4B-E2D4C0BA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1D98-BBEC-CE5F-7F36-CC41545A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2AF0-5ACB-080E-DF65-8F98A03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79E3-8D87-D97D-FF18-2255B381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A116-3030-5C50-0096-42222EEC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B1F8-9A6F-8208-5A40-1631E976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4974-859E-23DF-4C5A-E91BF6B8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8EA9-96E9-6867-EBFC-D8BCF94A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48A9-6309-05CB-F35A-0EB88334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8F48-0C92-FFDC-5540-84B8D00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9A61-6854-813D-61BB-5345B25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0317-4965-3BBF-B8DE-1C5CCDB99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09CF2-AE7D-7A8A-41F9-A878E500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D3793-87A9-A35F-8795-8F89989E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9060-FDE5-1225-4AC8-BB600E0B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B97A-5AA3-FA8B-1C94-99838838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77EE-6E81-72A1-8BBE-D906BF4D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0E74-D8CD-C68B-2AF6-513097E5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A248-7F10-4BCE-8C3F-66D03364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D357C-9A25-F870-BB07-143C2CB5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8FD35-81F8-DB24-CA35-BD724762C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5044B-9BAD-3911-A448-E1858EB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F646D-B9E8-C3B0-AEFB-C577C6F1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1A326-662C-E410-3C26-260ABC35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D539-0134-371C-EF49-92E46DB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68AEF-4DF9-C8E5-069C-D088F579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D2C5D-948E-F9F9-796C-0E061462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221A8-2F85-FC5C-4179-4AF45BA6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08FD9-15AF-603C-3B43-AAF79610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68500-A895-2C5B-9CBB-9E1E2D62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21448-969B-033B-195C-EE7E85D3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5D40-C4B9-F27D-95B8-364F04B4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E28A-FF56-7DAF-B4DF-61259EF3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9C30-CE16-DCA4-37F9-B42C5112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86411-BC7A-BB4C-2886-4D36D9A6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65E2F-BC17-2A72-D79D-65ADE9A6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808E1-74F1-5CD0-5611-E514DF1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5090-A6C9-0C41-337B-BED9045B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2C4C6-41DB-5E3D-182B-AD007F4A6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4BFA-4E97-3D9D-4842-3A6902D46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AE9D-B81A-9659-214F-83115C21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D17A7-62B3-D91C-6FDD-3F9C983B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7E4C-E0F3-B382-064E-D30DADDD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88D15-2430-36CF-6A83-983F17CC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67AF-3E59-5954-6C00-D523A26A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3B0E-677A-4BD7-D619-2A56EAC22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15C06-3EAB-4D8C-8358-2B66BEB0EB4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11C5-2EBD-A271-BEE3-766E999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945E-8077-C1AF-F5A8-50C7BF872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E806-AB07-F9F9-8103-A0C611248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28BEF-7099-7143-0E27-090D3AD2A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DED74EA-12CE-FD86-28EB-B4C52E84D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0240" y="-596491"/>
            <a:ext cx="12192000" cy="6628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524AAC82-1DA7-BCE4-54FF-DC732A6428B8}"/>
                  </a:ext>
                </a:extLst>
              </p:cNvPr>
              <p:cNvSpPr txBox="1"/>
              <p:nvPr/>
            </p:nvSpPr>
            <p:spPr>
              <a:xfrm>
                <a:off x="3327400" y="472710"/>
                <a:ext cx="2802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524AAC82-1DA7-BCE4-54FF-DC732A642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00" y="472710"/>
                <a:ext cx="2802049" cy="276999"/>
              </a:xfrm>
              <a:prstGeom prst="rect">
                <a:avLst/>
              </a:prstGeom>
              <a:blipFill>
                <a:blip r:embed="rId4"/>
                <a:stretch>
                  <a:fillRect l="-871" t="-4444" r="-30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1FEEA60-631D-D830-7197-57F9C3C75243}"/>
              </a:ext>
            </a:extLst>
          </p:cNvPr>
          <p:cNvGrpSpPr/>
          <p:nvPr/>
        </p:nvGrpSpPr>
        <p:grpSpPr>
          <a:xfrm>
            <a:off x="0" y="1883753"/>
            <a:ext cx="12192000" cy="3090494"/>
            <a:chOff x="0" y="1883753"/>
            <a:chExt cx="12192000" cy="309049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B32FEB2-1E48-07D7-B9E6-654E0BEEB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883753"/>
              <a:ext cx="12192000" cy="309049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1CB873-567D-7E7E-79C7-BC459886B5F1}"/>
                </a:ext>
              </a:extLst>
            </p:cNvPr>
            <p:cNvGrpSpPr/>
            <p:nvPr/>
          </p:nvGrpSpPr>
          <p:grpSpPr>
            <a:xfrm>
              <a:off x="10283689" y="2293145"/>
              <a:ext cx="1490868" cy="923769"/>
              <a:chOff x="10283689" y="2293145"/>
              <a:chExt cx="1490868" cy="92376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65DA5C8-7A83-CA07-8843-1311ED090DE5}"/>
                  </a:ext>
                </a:extLst>
              </p:cNvPr>
              <p:cNvSpPr/>
              <p:nvPr/>
            </p:nvSpPr>
            <p:spPr>
              <a:xfrm>
                <a:off x="10283689" y="234336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40513B-1993-E4E9-7FAB-9634A24920D7}"/>
                  </a:ext>
                </a:extLst>
              </p:cNvPr>
              <p:cNvSpPr/>
              <p:nvPr/>
            </p:nvSpPr>
            <p:spPr>
              <a:xfrm>
                <a:off x="10283689" y="2563974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612B8-6052-E5A1-239A-079EF242390F}"/>
                  </a:ext>
                </a:extLst>
              </p:cNvPr>
              <p:cNvSpPr/>
              <p:nvPr/>
            </p:nvSpPr>
            <p:spPr>
              <a:xfrm>
                <a:off x="10283689" y="278457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05DE5D-7309-FA9D-D529-4B17DF97423D}"/>
                  </a:ext>
                </a:extLst>
              </p:cNvPr>
              <p:cNvSpPr/>
              <p:nvPr/>
            </p:nvSpPr>
            <p:spPr>
              <a:xfrm>
                <a:off x="10283689" y="3005184"/>
                <a:ext cx="145774" cy="14577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04DF98-2B3B-4279-11DC-654E813D4504}"/>
                  </a:ext>
                </a:extLst>
              </p:cNvPr>
              <p:cNvSpPr txBox="1"/>
              <p:nvPr/>
            </p:nvSpPr>
            <p:spPr>
              <a:xfrm>
                <a:off x="10508974" y="2293145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 layered-Sigmoid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283C3-241E-4D2F-3EE0-9614957112BC}"/>
                  </a:ext>
                </a:extLst>
              </p:cNvPr>
              <p:cNvSpPr txBox="1"/>
              <p:nvPr/>
            </p:nvSpPr>
            <p:spPr>
              <a:xfrm>
                <a:off x="10508974" y="2521664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layered-Sigmoid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3C9947-E7B8-AA5B-AD16-88302AEEABB4}"/>
                  </a:ext>
                </a:extLst>
              </p:cNvPr>
              <p:cNvSpPr txBox="1"/>
              <p:nvPr/>
            </p:nvSpPr>
            <p:spPr>
              <a:xfrm>
                <a:off x="10508974" y="2740761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</a:t>
                </a:r>
                <a:r>
                  <a:rPr lang="en-US" sz="1000" dirty="0" err="1"/>
                  <a:t>ReLu</a:t>
                </a:r>
                <a:endParaRPr lang="en-US" sz="1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20B539-E234-108B-DAE7-C6DDFA797971}"/>
                  </a:ext>
                </a:extLst>
              </p:cNvPr>
              <p:cNvSpPr txBox="1"/>
              <p:nvPr/>
            </p:nvSpPr>
            <p:spPr>
              <a:xfrm>
                <a:off x="10508974" y="2970693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layered-Tanh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0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Islam, Qazi (MU-Student)</dc:creator>
  <cp:lastModifiedBy>Islam, Qazi (MU-Student)</cp:lastModifiedBy>
  <cp:revision>3</cp:revision>
  <dcterms:created xsi:type="dcterms:W3CDTF">2024-02-29T04:55:30Z</dcterms:created>
  <dcterms:modified xsi:type="dcterms:W3CDTF">2024-02-29T05:46:06Z</dcterms:modified>
</cp:coreProperties>
</file>