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70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50425-BD43-A4FE-B7E2-34332670C3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47D82B-0985-859C-AA14-4DAD73BE47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63BEA0-FF70-FBC4-79E3-65FCB3DD2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15C06-3EAB-4D8C-8358-2B66BEB0EB43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8F721B-64A2-A6B1-9F2F-00BA815CE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9EB753-3498-F711-94CD-30B6D9E3D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7593A-C7A2-41DC-9408-BCF974670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490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FE68A-AAE5-1C4C-8851-35D1D7002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BEB8D4-215C-8F15-EA55-7CFAE10166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FB64CE-CC33-F28A-0D20-2952680FC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15C06-3EAB-4D8C-8358-2B66BEB0EB43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1AAE60-2DEE-E8DD-8A7E-798535CD8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C95352-5386-65F6-0F21-E70807EC3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7593A-C7A2-41DC-9408-BCF974670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723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C3318F-A6AC-EC0B-C166-1CC1642CEF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C1DACB-B2ED-1C86-55FA-BE351668B5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55ED77-D1DD-408E-1A55-8A1D37E64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15C06-3EAB-4D8C-8358-2B66BEB0EB43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73D28D-ACF5-9801-0370-55C328291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87E3EF-1E6E-CBF9-B810-0E8A62C2E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7593A-C7A2-41DC-9408-BCF974670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848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C6F55-B180-F276-AE4B-E2D4C0BAD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41D98-BBEC-CE5F-7F36-CC41545AC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B82AF0-5ACB-080E-DF65-8F98A03BD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15C06-3EAB-4D8C-8358-2B66BEB0EB43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C779E3-8D87-D97D-FF18-2255B3813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FEA116-3030-5C50-0096-42222EEC7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7593A-C7A2-41DC-9408-BCF974670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750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BB1F8-9A6F-8208-5A40-1631E9762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6A4974-859E-23DF-4C5A-E91BF6B8EC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E68EA9-96E9-6867-EBFC-D8BCF94AF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15C06-3EAB-4D8C-8358-2B66BEB0EB43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248A9-6309-05CB-F35A-0EB883340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378F48-0C92-FFDC-5540-84B8D00A8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7593A-C7A2-41DC-9408-BCF974670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918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A9A61-6854-813D-61BB-5345B256C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30317-4965-3BBF-B8DE-1C5CCDB99E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509CF2-AE7D-7A8A-41F9-A878E50090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4D3793-87A9-A35F-8795-8F89989E0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15C06-3EAB-4D8C-8358-2B66BEB0EB43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319060-FDE5-1225-4AC8-BB600E0B6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3DB97A-5AA3-FA8B-1C94-99838838D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7593A-C7A2-41DC-9408-BCF974670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214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577EE-6E81-72A1-8BBE-D906BF4D6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8D0E74-D8CD-C68B-2AF6-513097E5D9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2DA248-7F10-4BCE-8C3F-66D0336400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5D357C-9A25-F870-BB07-143C2CB52F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68FD35-81F8-DB24-CA35-BD724762CC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15044B-9BAD-3911-A448-E1858EB7C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15C06-3EAB-4D8C-8358-2B66BEB0EB43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AF646D-B9E8-C3B0-AEFB-C577C6F10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11A326-662C-E410-3C26-260ABC358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7593A-C7A2-41DC-9408-BCF974670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132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1D539-0134-371C-EF49-92E46DB68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668AEF-4DF9-C8E5-069C-D088F5797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15C06-3EAB-4D8C-8358-2B66BEB0EB43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5D2C5D-948E-F9F9-796C-0E061462E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8221A8-2F85-FC5C-4179-4AF45BA61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7593A-C7A2-41DC-9408-BCF974670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357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408FD9-15AF-603C-3B43-AAF796106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15C06-3EAB-4D8C-8358-2B66BEB0EB43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068500-A895-2C5B-9CBB-9E1E2D626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C21448-969B-033B-195C-EE7E85D3F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7593A-C7A2-41DC-9408-BCF974670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1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55D40-C4B9-F27D-95B8-364F04B4A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3E28A-FF56-7DAF-B4DF-61259EF35E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009C30-CE16-DCA4-37F9-B42C5112B8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386411-BC7A-BB4C-2886-4D36D9A6B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15C06-3EAB-4D8C-8358-2B66BEB0EB43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D65E2F-BC17-2A72-D79D-65ADE9A6F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9808E1-74F1-5CD0-5611-E514DF11E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7593A-C7A2-41DC-9408-BCF974670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24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45090-A6C9-0C41-337B-BED9045BA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A2C4C6-41DB-5E3D-182B-AD007F4A62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304BFA-4E97-3D9D-4842-3A6902D46A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7AAE9D-B81A-9659-214F-83115C21E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15C06-3EAB-4D8C-8358-2B66BEB0EB43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FD17A7-62B3-D91C-6FDD-3F9C983B5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B07E4C-E0F3-B382-064E-D30DADDD3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7593A-C7A2-41DC-9408-BCF974670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651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488D15-2430-36CF-6A83-983F17CCC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E067AF-3E59-5954-6C00-D523A26AFA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D3B0E-677A-4BD7-D619-2A56EAC223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915C06-3EAB-4D8C-8358-2B66BEB0EB43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B711C5-2EBD-A271-BEE3-766E999B21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97945E-8077-C1AF-F5A8-50C7BF872F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FA7593A-C7A2-41DC-9408-BCF974670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097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AE806-AB07-F9F9-8103-A0C6112486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B28BEF-7099-7143-0E27-090D3AD2AC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692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15">
            <a:extLst>
              <a:ext uri="{FF2B5EF4-FFF2-40B4-BE49-F238E27FC236}">
                <a16:creationId xmlns:a16="http://schemas.microsoft.com/office/drawing/2014/main" id="{1DED74EA-12CE-FD86-28EB-B4C52E84DE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920240" y="-596491"/>
            <a:ext cx="12192000" cy="662858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17" name="TextBox 316">
                <a:extLst>
                  <a:ext uri="{FF2B5EF4-FFF2-40B4-BE49-F238E27FC236}">
                    <a16:creationId xmlns:a16="http://schemas.microsoft.com/office/drawing/2014/main" id="{524AAC82-1DA7-BCE4-54FF-DC732A6428B8}"/>
                  </a:ext>
                </a:extLst>
              </p:cNvPr>
              <p:cNvSpPr txBox="1"/>
              <p:nvPr/>
            </p:nvSpPr>
            <p:spPr>
              <a:xfrm>
                <a:off x="3327400" y="472710"/>
                <a:ext cx="28020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ReLu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or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Tan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or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Sigmoid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7" name="TextBox 316">
                <a:extLst>
                  <a:ext uri="{FF2B5EF4-FFF2-40B4-BE49-F238E27FC236}">
                    <a16:creationId xmlns:a16="http://schemas.microsoft.com/office/drawing/2014/main" id="{524AAC82-1DA7-BCE4-54FF-DC732A6428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7400" y="472710"/>
                <a:ext cx="2802049" cy="276999"/>
              </a:xfrm>
              <a:prstGeom prst="rect">
                <a:avLst/>
              </a:prstGeom>
              <a:blipFill>
                <a:blip r:embed="rId4"/>
                <a:stretch>
                  <a:fillRect l="-871" t="-4444" r="-3050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6317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5F570-4CAF-7A52-E7B1-0C19FB244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Accuracy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5BDD0-43C9-E441-B691-BB563932E5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751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588D775-3FFF-F1E6-CD80-5B5167A7174F}"/>
              </a:ext>
            </a:extLst>
          </p:cNvPr>
          <p:cNvGrpSpPr/>
          <p:nvPr/>
        </p:nvGrpSpPr>
        <p:grpSpPr>
          <a:xfrm>
            <a:off x="9927123" y="1074627"/>
            <a:ext cx="1493299" cy="923769"/>
            <a:chOff x="10283689" y="2293145"/>
            <a:chExt cx="1490868" cy="923769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795AFE99-76EC-54D5-F02D-3DB4F06F3F4D}"/>
                </a:ext>
              </a:extLst>
            </p:cNvPr>
            <p:cNvSpPr/>
            <p:nvPr/>
          </p:nvSpPr>
          <p:spPr>
            <a:xfrm>
              <a:off x="10283689" y="2343369"/>
              <a:ext cx="145774" cy="145774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BFB100E1-C412-84F3-B02B-5D76D6DE000A}"/>
                </a:ext>
              </a:extLst>
            </p:cNvPr>
            <p:cNvSpPr/>
            <p:nvPr/>
          </p:nvSpPr>
          <p:spPr>
            <a:xfrm>
              <a:off x="10283689" y="2563974"/>
              <a:ext cx="145774" cy="14577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9DC7D12-C197-C6AA-178C-7DC85EB68FF8}"/>
                </a:ext>
              </a:extLst>
            </p:cNvPr>
            <p:cNvSpPr/>
            <p:nvPr/>
          </p:nvSpPr>
          <p:spPr>
            <a:xfrm>
              <a:off x="10283689" y="2784579"/>
              <a:ext cx="145774" cy="145774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3148883-83E5-2AE3-42DF-9D7E53DA8722}"/>
                </a:ext>
              </a:extLst>
            </p:cNvPr>
            <p:cNvSpPr/>
            <p:nvPr/>
          </p:nvSpPr>
          <p:spPr>
            <a:xfrm>
              <a:off x="10283689" y="3005184"/>
              <a:ext cx="145774" cy="145774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2348B61-2029-37CD-859C-9D94906A9AF8}"/>
                </a:ext>
              </a:extLst>
            </p:cNvPr>
            <p:cNvSpPr txBox="1"/>
            <p:nvPr/>
          </p:nvSpPr>
          <p:spPr>
            <a:xfrm>
              <a:off x="10508974" y="2293145"/>
              <a:ext cx="126558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1 layered-Sigmoid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6605852-5E10-9DBD-9CD2-F6880D21AEAF}"/>
                </a:ext>
              </a:extLst>
            </p:cNvPr>
            <p:cNvSpPr txBox="1"/>
            <p:nvPr/>
          </p:nvSpPr>
          <p:spPr>
            <a:xfrm>
              <a:off x="10508974" y="2521664"/>
              <a:ext cx="126558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2 layered-Sigmoid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94DE742-B77E-71DD-8FBD-8D4A47911DCA}"/>
                </a:ext>
              </a:extLst>
            </p:cNvPr>
            <p:cNvSpPr txBox="1"/>
            <p:nvPr/>
          </p:nvSpPr>
          <p:spPr>
            <a:xfrm>
              <a:off x="10508974" y="2740761"/>
              <a:ext cx="115956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2 layered-</a:t>
              </a:r>
              <a:r>
                <a:rPr lang="en-US" sz="1000" dirty="0" err="1"/>
                <a:t>ReLu</a:t>
              </a:r>
              <a:endParaRPr lang="en-US" sz="100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2EB8EEC-A96C-84E7-C4D2-7B5A5534DBA4}"/>
                </a:ext>
              </a:extLst>
            </p:cNvPr>
            <p:cNvSpPr txBox="1"/>
            <p:nvPr/>
          </p:nvSpPr>
          <p:spPr>
            <a:xfrm>
              <a:off x="10508974" y="2970693"/>
              <a:ext cx="115956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2 layered-Tanh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E465C77D-A0FF-87F3-EF59-68FD769499E0}"/>
              </a:ext>
            </a:extLst>
          </p:cNvPr>
          <p:cNvGrpSpPr/>
          <p:nvPr/>
        </p:nvGrpSpPr>
        <p:grpSpPr>
          <a:xfrm>
            <a:off x="2514912" y="2090908"/>
            <a:ext cx="6785162" cy="2291061"/>
            <a:chOff x="2514912" y="2090908"/>
            <a:chExt cx="6785162" cy="2291061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71CB873-567D-7E7E-79C7-BC459886B5F1}"/>
                </a:ext>
              </a:extLst>
            </p:cNvPr>
            <p:cNvGrpSpPr/>
            <p:nvPr/>
          </p:nvGrpSpPr>
          <p:grpSpPr>
            <a:xfrm>
              <a:off x="4217958" y="2559888"/>
              <a:ext cx="1493300" cy="923769"/>
              <a:chOff x="10283689" y="2293145"/>
              <a:chExt cx="1490869" cy="923769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665DA5C8-7A83-CA07-8843-1311ED090DE5}"/>
                  </a:ext>
                </a:extLst>
              </p:cNvPr>
              <p:cNvSpPr/>
              <p:nvPr/>
            </p:nvSpPr>
            <p:spPr>
              <a:xfrm>
                <a:off x="10283689" y="2343369"/>
                <a:ext cx="145774" cy="145774"/>
              </a:xfrm>
              <a:prstGeom prst="ellipse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0F40513B-1993-E4E9-7FAB-9634A24920D7}"/>
                  </a:ext>
                </a:extLst>
              </p:cNvPr>
              <p:cNvSpPr/>
              <p:nvPr/>
            </p:nvSpPr>
            <p:spPr>
              <a:xfrm>
                <a:off x="10283689" y="2563974"/>
                <a:ext cx="145774" cy="145774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CE1612B8-6052-E5A1-239A-079EF242390F}"/>
                  </a:ext>
                </a:extLst>
              </p:cNvPr>
              <p:cNvSpPr/>
              <p:nvPr/>
            </p:nvSpPr>
            <p:spPr>
              <a:xfrm>
                <a:off x="10283689" y="2784579"/>
                <a:ext cx="145774" cy="145774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1E05DE5D-7309-FA9D-D529-4B17DF97423D}"/>
                  </a:ext>
                </a:extLst>
              </p:cNvPr>
              <p:cNvSpPr/>
              <p:nvPr/>
            </p:nvSpPr>
            <p:spPr>
              <a:xfrm>
                <a:off x="10283689" y="3005184"/>
                <a:ext cx="145774" cy="145774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604DF98-2B3B-4279-11DC-654E813D4504}"/>
                  </a:ext>
                </a:extLst>
              </p:cNvPr>
              <p:cNvSpPr txBox="1"/>
              <p:nvPr/>
            </p:nvSpPr>
            <p:spPr>
              <a:xfrm>
                <a:off x="10508975" y="2293145"/>
                <a:ext cx="126558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1 layered-Sigmoid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61283C3-241E-4D2F-3EE0-9614957112BC}"/>
                  </a:ext>
                </a:extLst>
              </p:cNvPr>
              <p:cNvSpPr txBox="1"/>
              <p:nvPr/>
            </p:nvSpPr>
            <p:spPr>
              <a:xfrm>
                <a:off x="10508974" y="2521664"/>
                <a:ext cx="126558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2 layered-Sigmoid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93C9947-E7B8-AA5B-AD16-88302AEEABB4}"/>
                  </a:ext>
                </a:extLst>
              </p:cNvPr>
              <p:cNvSpPr txBox="1"/>
              <p:nvPr/>
            </p:nvSpPr>
            <p:spPr>
              <a:xfrm>
                <a:off x="10508974" y="2740761"/>
                <a:ext cx="115956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2 layered-</a:t>
                </a:r>
                <a:r>
                  <a:rPr lang="en-US" sz="1000" dirty="0" err="1"/>
                  <a:t>ReLu</a:t>
                </a:r>
                <a:endParaRPr lang="en-US" sz="1000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120B539-E234-108B-DAE7-C6DDFA797971}"/>
                  </a:ext>
                </a:extLst>
              </p:cNvPr>
              <p:cNvSpPr txBox="1"/>
              <p:nvPr/>
            </p:nvSpPr>
            <p:spPr>
              <a:xfrm>
                <a:off x="10508974" y="2970693"/>
                <a:ext cx="115956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2 layered-Tanh</a:t>
                </a:r>
              </a:p>
            </p:txBody>
          </p:sp>
        </p:grpSp>
        <p:pic>
          <p:nvPicPr>
            <p:cNvPr id="23" name="Graphic 22">
              <a:extLst>
                <a:ext uri="{FF2B5EF4-FFF2-40B4-BE49-F238E27FC236}">
                  <a16:creationId xmlns:a16="http://schemas.microsoft.com/office/drawing/2014/main" id="{4C9D8052-AC21-11BF-1AE1-E59C6D6EB7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514912" y="2090908"/>
              <a:ext cx="3143250" cy="1905000"/>
            </a:xfrm>
            <a:prstGeom prst="rect">
              <a:avLst/>
            </a:prstGeom>
          </p:spPr>
        </p:pic>
        <p:pic>
          <p:nvPicPr>
            <p:cNvPr id="25" name="Graphic 24">
              <a:extLst>
                <a:ext uri="{FF2B5EF4-FFF2-40B4-BE49-F238E27FC236}">
                  <a16:creationId xmlns:a16="http://schemas.microsoft.com/office/drawing/2014/main" id="{B16CFE3B-14EF-BE4A-557A-667359092C4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096000" y="2090908"/>
              <a:ext cx="3143250" cy="1905000"/>
            </a:xfrm>
            <a:prstGeom prst="rect">
              <a:avLst/>
            </a:prstGeom>
          </p:spPr>
        </p:pic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AAFC0C3C-4C52-2729-553C-8658AD60F952}"/>
                </a:ext>
              </a:extLst>
            </p:cNvPr>
            <p:cNvGrpSpPr/>
            <p:nvPr/>
          </p:nvGrpSpPr>
          <p:grpSpPr>
            <a:xfrm>
              <a:off x="7806775" y="2559888"/>
              <a:ext cx="1493299" cy="923769"/>
              <a:chOff x="10283689" y="2293145"/>
              <a:chExt cx="1490868" cy="923769"/>
            </a:xfrm>
          </p:grpSpPr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AEB3C47C-DCEF-2B40-5795-E510667A5E93}"/>
                  </a:ext>
                </a:extLst>
              </p:cNvPr>
              <p:cNvSpPr/>
              <p:nvPr/>
            </p:nvSpPr>
            <p:spPr>
              <a:xfrm>
                <a:off x="10283689" y="2343369"/>
                <a:ext cx="145774" cy="145774"/>
              </a:xfrm>
              <a:prstGeom prst="ellips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F521523E-3A86-FFF2-B28C-A91A422A7CB8}"/>
                  </a:ext>
                </a:extLst>
              </p:cNvPr>
              <p:cNvSpPr/>
              <p:nvPr/>
            </p:nvSpPr>
            <p:spPr>
              <a:xfrm>
                <a:off x="10283689" y="2563974"/>
                <a:ext cx="145774" cy="145774"/>
              </a:xfrm>
              <a:prstGeom prst="ellipse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276EAA2F-EDA1-2F5E-B40D-57B8844F0499}"/>
                  </a:ext>
                </a:extLst>
              </p:cNvPr>
              <p:cNvSpPr/>
              <p:nvPr/>
            </p:nvSpPr>
            <p:spPr>
              <a:xfrm>
                <a:off x="10283689" y="2784579"/>
                <a:ext cx="145774" cy="145774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C2564B0D-5AAB-D3A2-ABBB-552A4112E95D}"/>
                  </a:ext>
                </a:extLst>
              </p:cNvPr>
              <p:cNvSpPr/>
              <p:nvPr/>
            </p:nvSpPr>
            <p:spPr>
              <a:xfrm>
                <a:off x="10283689" y="3005184"/>
                <a:ext cx="145774" cy="145774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61040C27-3584-6918-58F0-2BDD7DFDDCBC}"/>
                  </a:ext>
                </a:extLst>
              </p:cNvPr>
              <p:cNvSpPr txBox="1"/>
              <p:nvPr/>
            </p:nvSpPr>
            <p:spPr>
              <a:xfrm>
                <a:off x="10508974" y="2293145"/>
                <a:ext cx="126558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1 layered-Sigmoid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AE0FB0-A117-3F82-0577-744D87F38D10}"/>
                  </a:ext>
                </a:extLst>
              </p:cNvPr>
              <p:cNvSpPr txBox="1"/>
              <p:nvPr/>
            </p:nvSpPr>
            <p:spPr>
              <a:xfrm>
                <a:off x="10508974" y="2521664"/>
                <a:ext cx="126558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2 layered-Sigmoid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C3D623D5-1EE9-2D8D-2604-9DB429AB18D9}"/>
                  </a:ext>
                </a:extLst>
              </p:cNvPr>
              <p:cNvSpPr txBox="1"/>
              <p:nvPr/>
            </p:nvSpPr>
            <p:spPr>
              <a:xfrm>
                <a:off x="10508974" y="2740761"/>
                <a:ext cx="115956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2 layered-</a:t>
                </a:r>
                <a:r>
                  <a:rPr lang="en-US" sz="1000" dirty="0" err="1"/>
                  <a:t>ReLu</a:t>
                </a:r>
                <a:endParaRPr lang="en-US" sz="1000" dirty="0"/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893AE786-7C3E-500B-34D2-16F1DCE5F1A8}"/>
                  </a:ext>
                </a:extLst>
              </p:cNvPr>
              <p:cNvSpPr txBox="1"/>
              <p:nvPr/>
            </p:nvSpPr>
            <p:spPr>
              <a:xfrm>
                <a:off x="10508974" y="2970693"/>
                <a:ext cx="115956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2 layered-Tanh</a:t>
                </a:r>
              </a:p>
            </p:txBody>
          </p: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115529C-B577-72CC-4D75-FB7B99DA9E94}"/>
                </a:ext>
              </a:extLst>
            </p:cNvPr>
            <p:cNvSpPr txBox="1"/>
            <p:nvPr/>
          </p:nvSpPr>
          <p:spPr>
            <a:xfrm>
              <a:off x="3832275" y="4012637"/>
              <a:ext cx="7713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Adam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4CF8327-EE66-4E9D-28F0-131380DCE9D3}"/>
                </a:ext>
              </a:extLst>
            </p:cNvPr>
            <p:cNvSpPr txBox="1"/>
            <p:nvPr/>
          </p:nvSpPr>
          <p:spPr>
            <a:xfrm>
              <a:off x="7621059" y="4012637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SGD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5EC25340-4C4C-47C8-C31C-6D4A7B5680DE}"/>
              </a:ext>
            </a:extLst>
          </p:cNvPr>
          <p:cNvGrpSpPr/>
          <p:nvPr/>
        </p:nvGrpSpPr>
        <p:grpSpPr>
          <a:xfrm>
            <a:off x="9927123" y="2559888"/>
            <a:ext cx="1493299" cy="923769"/>
            <a:chOff x="10283689" y="2293145"/>
            <a:chExt cx="1490868" cy="923769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469A97EE-04B8-7466-C8AF-7C25AB0E3A47}"/>
                </a:ext>
              </a:extLst>
            </p:cNvPr>
            <p:cNvSpPr/>
            <p:nvPr/>
          </p:nvSpPr>
          <p:spPr>
            <a:xfrm>
              <a:off x="10283689" y="2343369"/>
              <a:ext cx="145774" cy="145774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6FEBB1CB-05CD-E216-3403-CB5F48946CF5}"/>
                </a:ext>
              </a:extLst>
            </p:cNvPr>
            <p:cNvSpPr/>
            <p:nvPr/>
          </p:nvSpPr>
          <p:spPr>
            <a:xfrm>
              <a:off x="10283689" y="2563974"/>
              <a:ext cx="145774" cy="145774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8C159FDD-007D-414B-9AFE-C344C83EFB3C}"/>
                </a:ext>
              </a:extLst>
            </p:cNvPr>
            <p:cNvSpPr/>
            <p:nvPr/>
          </p:nvSpPr>
          <p:spPr>
            <a:xfrm>
              <a:off x="10283689" y="2784579"/>
              <a:ext cx="145774" cy="145774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8DCDE913-DB81-9107-FDA0-D8AEBF12C1EF}"/>
                </a:ext>
              </a:extLst>
            </p:cNvPr>
            <p:cNvSpPr/>
            <p:nvPr/>
          </p:nvSpPr>
          <p:spPr>
            <a:xfrm>
              <a:off x="10283689" y="3005184"/>
              <a:ext cx="145774" cy="145774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FCBE1398-B12B-67D9-945C-8F687CDA5A8F}"/>
                </a:ext>
              </a:extLst>
            </p:cNvPr>
            <p:cNvSpPr txBox="1"/>
            <p:nvPr/>
          </p:nvSpPr>
          <p:spPr>
            <a:xfrm>
              <a:off x="10508974" y="2293145"/>
              <a:ext cx="126558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1 layered-Sigmoid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ED054B9-7C44-C84B-3005-9F3B58BA81C3}"/>
                </a:ext>
              </a:extLst>
            </p:cNvPr>
            <p:cNvSpPr txBox="1"/>
            <p:nvPr/>
          </p:nvSpPr>
          <p:spPr>
            <a:xfrm>
              <a:off x="10508974" y="2521664"/>
              <a:ext cx="126558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2 layered-Sigmoid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BA66CF44-B51C-9427-83B8-6569128CCBE5}"/>
                </a:ext>
              </a:extLst>
            </p:cNvPr>
            <p:cNvSpPr txBox="1"/>
            <p:nvPr/>
          </p:nvSpPr>
          <p:spPr>
            <a:xfrm>
              <a:off x="10508974" y="2740761"/>
              <a:ext cx="115956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2 layered-</a:t>
              </a:r>
              <a:r>
                <a:rPr lang="en-US" sz="1000" dirty="0" err="1"/>
                <a:t>ReLu</a:t>
              </a:r>
              <a:endParaRPr lang="en-US" sz="1000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ABAF3356-838F-7AB8-DD7F-3A54723D8189}"/>
                </a:ext>
              </a:extLst>
            </p:cNvPr>
            <p:cNvSpPr txBox="1"/>
            <p:nvPr/>
          </p:nvSpPr>
          <p:spPr>
            <a:xfrm>
              <a:off x="10508974" y="2970693"/>
              <a:ext cx="115956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2 layered-Tanh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76205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92B2B-D8D3-878C-F766-99EE53081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520687" cy="1325563"/>
          </a:xfrm>
        </p:spPr>
        <p:txBody>
          <a:bodyPr/>
          <a:lstStyle/>
          <a:p>
            <a:r>
              <a:rPr lang="en-US" dirty="0"/>
              <a:t>Loss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EBDAFCF-4847-9FB6-B44E-32757C216B73}"/>
              </a:ext>
            </a:extLst>
          </p:cNvPr>
          <p:cNvGrpSpPr/>
          <p:nvPr/>
        </p:nvGrpSpPr>
        <p:grpSpPr>
          <a:xfrm>
            <a:off x="0" y="1885724"/>
            <a:ext cx="10437440" cy="3259791"/>
            <a:chOff x="0" y="1885724"/>
            <a:chExt cx="10437440" cy="3259791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57F12260-6D62-7656-9138-59EDB29EA6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1885724"/>
              <a:ext cx="4752147" cy="2880089"/>
            </a:xfrm>
            <a:prstGeom prst="rect">
              <a:avLst/>
            </a:prstGeom>
          </p:spPr>
        </p:pic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2966018-0B07-D72C-A414-02C3794343A7}"/>
                </a:ext>
              </a:extLst>
            </p:cNvPr>
            <p:cNvGrpSpPr/>
            <p:nvPr/>
          </p:nvGrpSpPr>
          <p:grpSpPr>
            <a:xfrm>
              <a:off x="4825818" y="1960457"/>
              <a:ext cx="1493299" cy="923769"/>
              <a:chOff x="10283689" y="2293145"/>
              <a:chExt cx="1490868" cy="923769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06AFB155-52F2-CC9A-34C7-3B0D20EDF9F0}"/>
                  </a:ext>
                </a:extLst>
              </p:cNvPr>
              <p:cNvSpPr/>
              <p:nvPr/>
            </p:nvSpPr>
            <p:spPr>
              <a:xfrm>
                <a:off x="10283689" y="2343369"/>
                <a:ext cx="145774" cy="145774"/>
              </a:xfrm>
              <a:prstGeom prst="ellipse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860FAB02-407A-CA8C-C0DE-E264267CC120}"/>
                  </a:ext>
                </a:extLst>
              </p:cNvPr>
              <p:cNvSpPr/>
              <p:nvPr/>
            </p:nvSpPr>
            <p:spPr>
              <a:xfrm>
                <a:off x="10283689" y="2563974"/>
                <a:ext cx="145774" cy="145774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0FEC5E71-5C0D-C8B4-F563-663C0F0D520C}"/>
                  </a:ext>
                </a:extLst>
              </p:cNvPr>
              <p:cNvSpPr/>
              <p:nvPr/>
            </p:nvSpPr>
            <p:spPr>
              <a:xfrm>
                <a:off x="10283689" y="2784579"/>
                <a:ext cx="145774" cy="145774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BCFCDC88-9F55-872F-953E-8221FB186EFD}"/>
                  </a:ext>
                </a:extLst>
              </p:cNvPr>
              <p:cNvSpPr/>
              <p:nvPr/>
            </p:nvSpPr>
            <p:spPr>
              <a:xfrm>
                <a:off x="10283689" y="3005184"/>
                <a:ext cx="145774" cy="145774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68AE91F-5E36-8D4C-CF9E-F4670812EC56}"/>
                  </a:ext>
                </a:extLst>
              </p:cNvPr>
              <p:cNvSpPr txBox="1"/>
              <p:nvPr/>
            </p:nvSpPr>
            <p:spPr>
              <a:xfrm>
                <a:off x="10508974" y="2293145"/>
                <a:ext cx="126558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1 layered-Sigmoid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EF42702-C1DB-B429-0280-3CB7F49BE921}"/>
                  </a:ext>
                </a:extLst>
              </p:cNvPr>
              <p:cNvSpPr txBox="1"/>
              <p:nvPr/>
            </p:nvSpPr>
            <p:spPr>
              <a:xfrm>
                <a:off x="10508974" y="2521664"/>
                <a:ext cx="126558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2 layered-Sigmoid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2551AEA-B487-6434-1A55-0063568EE7F7}"/>
                  </a:ext>
                </a:extLst>
              </p:cNvPr>
              <p:cNvSpPr txBox="1"/>
              <p:nvPr/>
            </p:nvSpPr>
            <p:spPr>
              <a:xfrm>
                <a:off x="10508974" y="2740761"/>
                <a:ext cx="115956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2 layered-</a:t>
                </a:r>
                <a:r>
                  <a:rPr lang="en-US" sz="1000" dirty="0" err="1"/>
                  <a:t>ReLu</a:t>
                </a:r>
                <a:endParaRPr lang="en-US" sz="1000" dirty="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7D8E5A0-B2EC-0A6C-2844-21D17873F0BF}"/>
                  </a:ext>
                </a:extLst>
              </p:cNvPr>
              <p:cNvSpPr txBox="1"/>
              <p:nvPr/>
            </p:nvSpPr>
            <p:spPr>
              <a:xfrm>
                <a:off x="10508974" y="2970693"/>
                <a:ext cx="115956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2 layered-Tanh</a:t>
                </a:r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522B045-9AD2-747D-8146-703656090B07}"/>
                </a:ext>
              </a:extLst>
            </p:cNvPr>
            <p:cNvSpPr txBox="1"/>
            <p:nvPr/>
          </p:nvSpPr>
          <p:spPr>
            <a:xfrm>
              <a:off x="2093596" y="4776183"/>
              <a:ext cx="22594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Training loss</a:t>
              </a:r>
            </a:p>
          </p:txBody>
        </p:sp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3899C94D-4984-6F95-5C3F-6492D94C6D6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85293" y="1908272"/>
              <a:ext cx="4752147" cy="2880089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303501B-D0F3-3F87-FD52-ED61D0820E66}"/>
                </a:ext>
              </a:extLst>
            </p:cNvPr>
            <p:cNvSpPr txBox="1"/>
            <p:nvPr/>
          </p:nvSpPr>
          <p:spPr>
            <a:xfrm>
              <a:off x="7838910" y="4776183"/>
              <a:ext cx="22594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Validation loss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C451A0F5-13BF-DB4E-D919-76A9EA471F47}"/>
              </a:ext>
            </a:extLst>
          </p:cNvPr>
          <p:cNvSpPr txBox="1"/>
          <p:nvPr/>
        </p:nvSpPr>
        <p:spPr>
          <a:xfrm>
            <a:off x="5710317" y="1234209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Adam</a:t>
            </a:r>
          </a:p>
        </p:txBody>
      </p:sp>
    </p:spTree>
    <p:extLst>
      <p:ext uri="{BB962C8B-B14F-4D97-AF65-F5344CB8AC3E}">
        <p14:creationId xmlns:p14="http://schemas.microsoft.com/office/powerpoint/2010/main" val="3181038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957DDE8-9C6E-2A28-B056-3666A07B0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520687" cy="1325563"/>
          </a:xfrm>
        </p:spPr>
        <p:txBody>
          <a:bodyPr/>
          <a:lstStyle/>
          <a:p>
            <a:r>
              <a:rPr lang="en-US" dirty="0"/>
              <a:t>Loss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4B1BAE-E938-84BA-29BF-115763C215A0}"/>
              </a:ext>
            </a:extLst>
          </p:cNvPr>
          <p:cNvSpPr txBox="1"/>
          <p:nvPr/>
        </p:nvSpPr>
        <p:spPr>
          <a:xfrm>
            <a:off x="5710317" y="1234209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SGD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22FD459-F938-90E9-0399-C98BA5E901C4}"/>
              </a:ext>
            </a:extLst>
          </p:cNvPr>
          <p:cNvGrpSpPr/>
          <p:nvPr/>
        </p:nvGrpSpPr>
        <p:grpSpPr>
          <a:xfrm>
            <a:off x="2284757" y="2390361"/>
            <a:ext cx="7316691" cy="2386184"/>
            <a:chOff x="2284757" y="2390361"/>
            <a:chExt cx="7316691" cy="2386184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81EE2BD4-404F-69E6-5B48-46937BE9D4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284757" y="2390361"/>
              <a:ext cx="3143250" cy="1905000"/>
            </a:xfrm>
            <a:prstGeom prst="rect">
              <a:avLst/>
            </a:prstGeom>
          </p:spPr>
        </p:pic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74A2CCAB-B9FC-47B1-6D7F-E6ADC3CDD55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347030" y="2390361"/>
              <a:ext cx="3143250" cy="1905000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334FA3D-A3F7-55DA-90FF-75729CDB22A8}"/>
                </a:ext>
              </a:extLst>
            </p:cNvPr>
            <p:cNvSpPr txBox="1"/>
            <p:nvPr/>
          </p:nvSpPr>
          <p:spPr>
            <a:xfrm>
              <a:off x="3450821" y="4407213"/>
              <a:ext cx="22594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Training loss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55A996B-5034-CDE3-D48A-E2ADD7E5BE28}"/>
                </a:ext>
              </a:extLst>
            </p:cNvPr>
            <p:cNvSpPr txBox="1"/>
            <p:nvPr/>
          </p:nvSpPr>
          <p:spPr>
            <a:xfrm>
              <a:off x="7341952" y="4407213"/>
              <a:ext cx="22594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Validation loss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40946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677</TotalTime>
  <Words>62</Words>
  <Application>Microsoft Office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Cambria Math</vt:lpstr>
      <vt:lpstr>Office Theme</vt:lpstr>
      <vt:lpstr>PowerPoint Presentation</vt:lpstr>
      <vt:lpstr>PowerPoint Presentation</vt:lpstr>
      <vt:lpstr>Accuracy</vt:lpstr>
      <vt:lpstr>PowerPoint Presentation</vt:lpstr>
      <vt:lpstr>Loss</vt:lpstr>
      <vt:lpstr>Loss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Islam, Qazi (MU-Student)</dc:creator>
  <cp:lastModifiedBy>Islam, Qazi (MU-Student)</cp:lastModifiedBy>
  <cp:revision>5</cp:revision>
  <dcterms:created xsi:type="dcterms:W3CDTF">2024-02-29T04:55:30Z</dcterms:created>
  <dcterms:modified xsi:type="dcterms:W3CDTF">2024-02-29T17:26:18Z</dcterms:modified>
</cp:coreProperties>
</file>