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383625" cy="30275213"/>
  <p:notesSz cx="6858000" cy="9144000"/>
  <p:defaultTextStyle>
    <a:defPPr>
      <a:defRPr lang="en-US"/>
    </a:defPPr>
    <a:lvl1pPr algn="l" defTabSz="2945256" rtl="0" fontAlgn="base">
      <a:spcBef>
        <a:spcPct val="0"/>
      </a:spcBef>
      <a:spcAft>
        <a:spcPct val="0"/>
      </a:spcAft>
      <a:defRPr sz="5784" kern="1200">
        <a:solidFill>
          <a:schemeClr val="tx1"/>
        </a:solidFill>
        <a:latin typeface="Arial" charset="0"/>
        <a:ea typeface="+mn-ea"/>
        <a:cs typeface="+mn-cs"/>
      </a:defRPr>
    </a:lvl1pPr>
    <a:lvl2pPr marL="1472630" indent="-1150106" algn="l" defTabSz="2945256" rtl="0" fontAlgn="base">
      <a:spcBef>
        <a:spcPct val="0"/>
      </a:spcBef>
      <a:spcAft>
        <a:spcPct val="0"/>
      </a:spcAft>
      <a:defRPr sz="5784" kern="1200">
        <a:solidFill>
          <a:schemeClr val="tx1"/>
        </a:solidFill>
        <a:latin typeface="Arial" charset="0"/>
        <a:ea typeface="+mn-ea"/>
        <a:cs typeface="+mn-cs"/>
      </a:defRPr>
    </a:lvl2pPr>
    <a:lvl3pPr marL="2945256" indent="-2300213" algn="l" defTabSz="2945256" rtl="0" fontAlgn="base">
      <a:spcBef>
        <a:spcPct val="0"/>
      </a:spcBef>
      <a:spcAft>
        <a:spcPct val="0"/>
      </a:spcAft>
      <a:defRPr sz="5784" kern="1200">
        <a:solidFill>
          <a:schemeClr val="tx1"/>
        </a:solidFill>
        <a:latin typeface="Arial" charset="0"/>
        <a:ea typeface="+mn-ea"/>
        <a:cs typeface="+mn-cs"/>
      </a:defRPr>
    </a:lvl3pPr>
    <a:lvl4pPr marL="4417886" indent="-3450318" algn="l" defTabSz="2945256" rtl="0" fontAlgn="base">
      <a:spcBef>
        <a:spcPct val="0"/>
      </a:spcBef>
      <a:spcAft>
        <a:spcPct val="0"/>
      </a:spcAft>
      <a:defRPr sz="5784" kern="1200">
        <a:solidFill>
          <a:schemeClr val="tx1"/>
        </a:solidFill>
        <a:latin typeface="Arial" charset="0"/>
        <a:ea typeface="+mn-ea"/>
        <a:cs typeface="+mn-cs"/>
      </a:defRPr>
    </a:lvl4pPr>
    <a:lvl5pPr marL="5890512" indent="-4600426" algn="l" defTabSz="2945256" rtl="0" fontAlgn="base">
      <a:spcBef>
        <a:spcPct val="0"/>
      </a:spcBef>
      <a:spcAft>
        <a:spcPct val="0"/>
      </a:spcAft>
      <a:defRPr sz="5784" kern="1200">
        <a:solidFill>
          <a:schemeClr val="tx1"/>
        </a:solidFill>
        <a:latin typeface="Arial" charset="0"/>
        <a:ea typeface="+mn-ea"/>
        <a:cs typeface="+mn-cs"/>
      </a:defRPr>
    </a:lvl5pPr>
    <a:lvl6pPr marL="1612610" algn="l" defTabSz="645043" rtl="0" eaLnBrk="1" latinLnBrk="0" hangingPunct="1">
      <a:defRPr sz="5784" kern="1200">
        <a:solidFill>
          <a:schemeClr val="tx1"/>
        </a:solidFill>
        <a:latin typeface="Arial" charset="0"/>
        <a:ea typeface="+mn-ea"/>
        <a:cs typeface="+mn-cs"/>
      </a:defRPr>
    </a:lvl6pPr>
    <a:lvl7pPr marL="1935132" algn="l" defTabSz="645043" rtl="0" eaLnBrk="1" latinLnBrk="0" hangingPunct="1">
      <a:defRPr sz="5784" kern="1200">
        <a:solidFill>
          <a:schemeClr val="tx1"/>
        </a:solidFill>
        <a:latin typeface="Arial" charset="0"/>
        <a:ea typeface="+mn-ea"/>
        <a:cs typeface="+mn-cs"/>
      </a:defRPr>
    </a:lvl7pPr>
    <a:lvl8pPr marL="2257653" algn="l" defTabSz="645043" rtl="0" eaLnBrk="1" latinLnBrk="0" hangingPunct="1">
      <a:defRPr sz="5784" kern="1200">
        <a:solidFill>
          <a:schemeClr val="tx1"/>
        </a:solidFill>
        <a:latin typeface="Arial" charset="0"/>
        <a:ea typeface="+mn-ea"/>
        <a:cs typeface="+mn-cs"/>
      </a:defRPr>
    </a:lvl8pPr>
    <a:lvl9pPr marL="2580177" algn="l" defTabSz="645043" rtl="0" eaLnBrk="1" latinLnBrk="0" hangingPunct="1">
      <a:defRPr sz="5784"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0FF"/>
    <a:srgbClr val="007370"/>
    <a:srgbClr val="007033"/>
    <a:srgbClr val="008A3E"/>
    <a:srgbClr val="DDEBF7"/>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8" autoAdjust="0"/>
    <p:restoredTop sz="98184" autoAdjust="0"/>
  </p:normalViewPr>
  <p:slideViewPr>
    <p:cSldViewPr>
      <p:cViewPr>
        <p:scale>
          <a:sx n="50" d="100"/>
          <a:sy n="50" d="100"/>
        </p:scale>
        <p:origin x="276" y="-666"/>
      </p:cViewPr>
      <p:guideLst>
        <p:guide orient="horz" pos="9536"/>
        <p:guide pos="67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B4CA5C9-358F-4768-92F6-6900E12ADC71}" type="datetimeFigureOut">
              <a:rPr lang="en-US"/>
              <a:pPr>
                <a:defRPr/>
              </a:pPr>
              <a:t>3/14/2022</a:t>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B5B29D-26EB-4411-A464-AC3A3D43F2F7}" type="slidenum">
              <a:rPr lang="en-US"/>
              <a:pPr>
                <a:defRPr/>
              </a:pPr>
              <a:t>‹#›</a:t>
            </a:fld>
            <a:endParaRPr lang="en-US"/>
          </a:p>
        </p:txBody>
      </p:sp>
    </p:spTree>
    <p:extLst>
      <p:ext uri="{BB962C8B-B14F-4D97-AF65-F5344CB8AC3E}">
        <p14:creationId xmlns:p14="http://schemas.microsoft.com/office/powerpoint/2010/main" val="42307969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41" kern="1200">
        <a:solidFill>
          <a:schemeClr val="tx1"/>
        </a:solidFill>
        <a:latin typeface="+mn-lt"/>
        <a:ea typeface="+mn-ea"/>
        <a:cs typeface="+mn-cs"/>
      </a:defRPr>
    </a:lvl1pPr>
    <a:lvl2pPr marL="322521" algn="l" rtl="0" eaLnBrk="0" fontAlgn="base" hangingPunct="0">
      <a:spcBef>
        <a:spcPct val="30000"/>
      </a:spcBef>
      <a:spcAft>
        <a:spcPct val="0"/>
      </a:spcAft>
      <a:defRPr sz="941" kern="1200">
        <a:solidFill>
          <a:schemeClr val="tx1"/>
        </a:solidFill>
        <a:latin typeface="+mn-lt"/>
        <a:ea typeface="+mn-ea"/>
        <a:cs typeface="+mn-cs"/>
      </a:defRPr>
    </a:lvl2pPr>
    <a:lvl3pPr marL="645043" algn="l" rtl="0" eaLnBrk="0" fontAlgn="base" hangingPunct="0">
      <a:spcBef>
        <a:spcPct val="30000"/>
      </a:spcBef>
      <a:spcAft>
        <a:spcPct val="0"/>
      </a:spcAft>
      <a:defRPr sz="941" kern="1200">
        <a:solidFill>
          <a:schemeClr val="tx1"/>
        </a:solidFill>
        <a:latin typeface="+mn-lt"/>
        <a:ea typeface="+mn-ea"/>
        <a:cs typeface="+mn-cs"/>
      </a:defRPr>
    </a:lvl3pPr>
    <a:lvl4pPr marL="967567" algn="l" rtl="0" eaLnBrk="0" fontAlgn="base" hangingPunct="0">
      <a:spcBef>
        <a:spcPct val="30000"/>
      </a:spcBef>
      <a:spcAft>
        <a:spcPct val="0"/>
      </a:spcAft>
      <a:defRPr sz="941" kern="1200">
        <a:solidFill>
          <a:schemeClr val="tx1"/>
        </a:solidFill>
        <a:latin typeface="+mn-lt"/>
        <a:ea typeface="+mn-ea"/>
        <a:cs typeface="+mn-cs"/>
      </a:defRPr>
    </a:lvl4pPr>
    <a:lvl5pPr marL="1290088" algn="l" rtl="0" eaLnBrk="0" fontAlgn="base" hangingPunct="0">
      <a:spcBef>
        <a:spcPct val="30000"/>
      </a:spcBef>
      <a:spcAft>
        <a:spcPct val="0"/>
      </a:spcAft>
      <a:defRPr sz="941" kern="1200">
        <a:solidFill>
          <a:schemeClr val="tx1"/>
        </a:solidFill>
        <a:latin typeface="+mn-lt"/>
        <a:ea typeface="+mn-ea"/>
        <a:cs typeface="+mn-cs"/>
      </a:defRPr>
    </a:lvl5pPr>
    <a:lvl6pPr marL="1612610" algn="l" defTabSz="645043" rtl="0" eaLnBrk="1" latinLnBrk="0" hangingPunct="1">
      <a:defRPr sz="941" kern="1200">
        <a:solidFill>
          <a:schemeClr val="tx1"/>
        </a:solidFill>
        <a:latin typeface="+mn-lt"/>
        <a:ea typeface="+mn-ea"/>
        <a:cs typeface="+mn-cs"/>
      </a:defRPr>
    </a:lvl6pPr>
    <a:lvl7pPr marL="1935132" algn="l" defTabSz="645043" rtl="0" eaLnBrk="1" latinLnBrk="0" hangingPunct="1">
      <a:defRPr sz="941" kern="1200">
        <a:solidFill>
          <a:schemeClr val="tx1"/>
        </a:solidFill>
        <a:latin typeface="+mn-lt"/>
        <a:ea typeface="+mn-ea"/>
        <a:cs typeface="+mn-cs"/>
      </a:defRPr>
    </a:lvl7pPr>
    <a:lvl8pPr marL="2257653" algn="l" defTabSz="645043" rtl="0" eaLnBrk="1" latinLnBrk="0" hangingPunct="1">
      <a:defRPr sz="941" kern="1200">
        <a:solidFill>
          <a:schemeClr val="tx1"/>
        </a:solidFill>
        <a:latin typeface="+mn-lt"/>
        <a:ea typeface="+mn-ea"/>
        <a:cs typeface="+mn-cs"/>
      </a:defRPr>
    </a:lvl8pPr>
    <a:lvl9pPr marL="2580177" algn="l" defTabSz="645043" rtl="0" eaLnBrk="1" latinLnBrk="0" hangingPunct="1">
      <a:defRPr sz="94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603773" y="9404955"/>
            <a:ext cx="18176081" cy="6489548"/>
          </a:xfrm>
        </p:spPr>
        <p:txBody>
          <a:bodyPr/>
          <a:lstStyle/>
          <a:p>
            <a:r>
              <a:rPr lang="en-US" smtClean="0"/>
              <a:t>Click to edit Master title style</a:t>
            </a:r>
            <a:endParaRPr lang="en-GB"/>
          </a:p>
        </p:txBody>
      </p:sp>
      <p:sp>
        <p:nvSpPr>
          <p:cNvPr id="3" name="Subtitle 2"/>
          <p:cNvSpPr>
            <a:spLocks noGrp="1"/>
          </p:cNvSpPr>
          <p:nvPr>
            <p:ph type="subTitle" idx="1"/>
            <p:custDataLst>
              <p:tags r:id="rId2"/>
            </p:custDataLst>
          </p:nvPr>
        </p:nvSpPr>
        <p:spPr>
          <a:xfrm>
            <a:off x="3207544" y="17155955"/>
            <a:ext cx="14968538" cy="7736999"/>
          </a:xfrm>
        </p:spPr>
        <p:txBody>
          <a:bodyPr/>
          <a:lstStyle>
            <a:lvl1pPr marL="0" indent="0" algn="ctr">
              <a:buNone/>
              <a:defRPr>
                <a:solidFill>
                  <a:schemeClr val="tx1">
                    <a:tint val="75000"/>
                  </a:schemeClr>
                </a:solidFill>
              </a:defRPr>
            </a:lvl1pPr>
            <a:lvl2pPr marL="1422817" indent="0" algn="ctr">
              <a:buNone/>
              <a:defRPr>
                <a:solidFill>
                  <a:schemeClr val="tx1">
                    <a:tint val="75000"/>
                  </a:schemeClr>
                </a:solidFill>
              </a:defRPr>
            </a:lvl2pPr>
            <a:lvl3pPr marL="2845642" indent="0" algn="ctr">
              <a:buNone/>
              <a:defRPr>
                <a:solidFill>
                  <a:schemeClr val="tx1">
                    <a:tint val="75000"/>
                  </a:schemeClr>
                </a:solidFill>
              </a:defRPr>
            </a:lvl3pPr>
            <a:lvl4pPr marL="4268461" indent="0" algn="ctr">
              <a:buNone/>
              <a:defRPr>
                <a:solidFill>
                  <a:schemeClr val="tx1">
                    <a:tint val="75000"/>
                  </a:schemeClr>
                </a:solidFill>
              </a:defRPr>
            </a:lvl4pPr>
            <a:lvl5pPr marL="5691278" indent="0" algn="ctr">
              <a:buNone/>
              <a:defRPr>
                <a:solidFill>
                  <a:schemeClr val="tx1">
                    <a:tint val="75000"/>
                  </a:schemeClr>
                </a:solidFill>
              </a:defRPr>
            </a:lvl5pPr>
            <a:lvl6pPr marL="7114097" indent="0" algn="ctr">
              <a:buNone/>
              <a:defRPr>
                <a:solidFill>
                  <a:schemeClr val="tx1">
                    <a:tint val="75000"/>
                  </a:schemeClr>
                </a:solidFill>
              </a:defRPr>
            </a:lvl6pPr>
            <a:lvl7pPr marL="8536908" indent="0" algn="ctr">
              <a:buNone/>
              <a:defRPr>
                <a:solidFill>
                  <a:schemeClr val="tx1">
                    <a:tint val="75000"/>
                  </a:schemeClr>
                </a:solidFill>
              </a:defRPr>
            </a:lvl7pPr>
            <a:lvl8pPr marL="9959730" indent="0" algn="ctr">
              <a:buNone/>
              <a:defRPr>
                <a:solidFill>
                  <a:schemeClr val="tx1">
                    <a:tint val="75000"/>
                  </a:schemeClr>
                </a:solidFill>
              </a:defRPr>
            </a:lvl8pPr>
            <a:lvl9pPr marL="11382547"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custDataLst>
              <p:tags r:id="rId3"/>
            </p:custDataLst>
          </p:nvPr>
        </p:nvSpPr>
        <p:spPr/>
        <p:txBody>
          <a:bodyPr/>
          <a:lstStyle>
            <a:lvl1pPr>
              <a:defRPr/>
            </a:lvl1pPr>
          </a:lstStyle>
          <a:p>
            <a:pPr>
              <a:defRPr/>
            </a:pPr>
            <a:fld id="{1D61C5BE-7185-48BD-A6D9-53F2F4D67478}" type="datetimeFigureOut">
              <a:rPr lang="en-GB"/>
              <a:pPr>
                <a:defRPr/>
              </a:pPr>
              <a:t>14/03/2022</a:t>
            </a:fld>
            <a:endParaRPr lang="en-GB"/>
          </a:p>
        </p:txBody>
      </p:sp>
      <p:sp>
        <p:nvSpPr>
          <p:cNvPr id="5" name="Footer Placeholder 4"/>
          <p:cNvSpPr>
            <a:spLocks noGrp="1"/>
          </p:cNvSpPr>
          <p:nvPr>
            <p:ph type="ftr" sz="quarter" idx="11"/>
            <p:custDataLst>
              <p:tags r:id="rId4"/>
            </p:custDataLst>
          </p:nvPr>
        </p:nvSpPr>
        <p:spPr/>
        <p:txBody>
          <a:bodyPr/>
          <a:lstStyle>
            <a:lvl1pPr>
              <a:defRPr/>
            </a:lvl1pPr>
          </a:lstStyle>
          <a:p>
            <a:pPr>
              <a:defRPr/>
            </a:pPr>
            <a:endParaRPr lang="en-GB"/>
          </a:p>
        </p:txBody>
      </p:sp>
      <p:sp>
        <p:nvSpPr>
          <p:cNvPr id="6" name="Slide Number Placeholder 5"/>
          <p:cNvSpPr>
            <a:spLocks noGrp="1"/>
          </p:cNvSpPr>
          <p:nvPr>
            <p:ph type="sldNum" sz="quarter" idx="12"/>
            <p:custDataLst>
              <p:tags r:id="rId5"/>
            </p:custDataLst>
          </p:nvPr>
        </p:nvSpPr>
        <p:spPr/>
        <p:txBody>
          <a:bodyPr/>
          <a:lstStyle>
            <a:lvl1pPr>
              <a:defRPr/>
            </a:lvl1pPr>
          </a:lstStyle>
          <a:p>
            <a:pPr>
              <a:defRPr/>
            </a:pPr>
            <a:fld id="{86BD8F22-A2FA-4553-9AD7-6400E25D601F}"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GB"/>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custDataLst>
              <p:tags r:id="rId3"/>
            </p:custDataLst>
          </p:nvPr>
        </p:nvSpPr>
        <p:spPr/>
        <p:txBody>
          <a:bodyPr/>
          <a:lstStyle>
            <a:lvl1pPr>
              <a:defRPr/>
            </a:lvl1pPr>
          </a:lstStyle>
          <a:p>
            <a:pPr>
              <a:defRPr/>
            </a:pPr>
            <a:fld id="{8CFCFD4F-C318-4D7D-A727-152C7F886C29}" type="datetimeFigureOut">
              <a:rPr lang="en-GB"/>
              <a:pPr>
                <a:defRPr/>
              </a:pPr>
              <a:t>14/03/2022</a:t>
            </a:fld>
            <a:endParaRPr lang="en-GB"/>
          </a:p>
        </p:txBody>
      </p:sp>
      <p:sp>
        <p:nvSpPr>
          <p:cNvPr id="5" name="Footer Placeholder 4"/>
          <p:cNvSpPr>
            <a:spLocks noGrp="1"/>
          </p:cNvSpPr>
          <p:nvPr>
            <p:ph type="ftr" sz="quarter" idx="11"/>
            <p:custDataLst>
              <p:tags r:id="rId4"/>
            </p:custDataLst>
          </p:nvPr>
        </p:nvSpPr>
        <p:spPr/>
        <p:txBody>
          <a:bodyPr/>
          <a:lstStyle>
            <a:lvl1pPr>
              <a:defRPr/>
            </a:lvl1pPr>
          </a:lstStyle>
          <a:p>
            <a:pPr>
              <a:defRPr/>
            </a:pPr>
            <a:endParaRPr lang="en-GB"/>
          </a:p>
        </p:txBody>
      </p:sp>
      <p:sp>
        <p:nvSpPr>
          <p:cNvPr id="6" name="Slide Number Placeholder 5"/>
          <p:cNvSpPr>
            <a:spLocks noGrp="1"/>
          </p:cNvSpPr>
          <p:nvPr>
            <p:ph type="sldNum" sz="quarter" idx="12"/>
            <p:custDataLst>
              <p:tags r:id="rId5"/>
            </p:custDataLst>
          </p:nvPr>
        </p:nvSpPr>
        <p:spPr/>
        <p:txBody>
          <a:bodyPr/>
          <a:lstStyle>
            <a:lvl1pPr>
              <a:defRPr/>
            </a:lvl1pPr>
          </a:lstStyle>
          <a:p>
            <a:pPr>
              <a:defRPr/>
            </a:pPr>
            <a:fld id="{55DD3F22-DD58-4FF1-BE96-AA8463DAB661}"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5503129" y="1212425"/>
            <a:ext cx="4811316" cy="2583204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custDataLst>
              <p:tags r:id="rId2"/>
            </p:custDataLst>
          </p:nvPr>
        </p:nvSpPr>
        <p:spPr>
          <a:xfrm>
            <a:off x="1069181" y="1212425"/>
            <a:ext cx="14077553" cy="25832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custDataLst>
              <p:tags r:id="rId3"/>
            </p:custDataLst>
          </p:nvPr>
        </p:nvSpPr>
        <p:spPr/>
        <p:txBody>
          <a:bodyPr/>
          <a:lstStyle>
            <a:lvl1pPr>
              <a:defRPr/>
            </a:lvl1pPr>
          </a:lstStyle>
          <a:p>
            <a:pPr>
              <a:defRPr/>
            </a:pPr>
            <a:fld id="{BC08C526-39A1-4C88-8ABD-121072AA4630}" type="datetimeFigureOut">
              <a:rPr lang="en-GB"/>
              <a:pPr>
                <a:defRPr/>
              </a:pPr>
              <a:t>14/03/2022</a:t>
            </a:fld>
            <a:endParaRPr lang="en-GB"/>
          </a:p>
        </p:txBody>
      </p:sp>
      <p:sp>
        <p:nvSpPr>
          <p:cNvPr id="5" name="Footer Placeholder 4"/>
          <p:cNvSpPr>
            <a:spLocks noGrp="1"/>
          </p:cNvSpPr>
          <p:nvPr>
            <p:ph type="ftr" sz="quarter" idx="11"/>
            <p:custDataLst>
              <p:tags r:id="rId4"/>
            </p:custDataLst>
          </p:nvPr>
        </p:nvSpPr>
        <p:spPr/>
        <p:txBody>
          <a:bodyPr/>
          <a:lstStyle>
            <a:lvl1pPr>
              <a:defRPr/>
            </a:lvl1pPr>
          </a:lstStyle>
          <a:p>
            <a:pPr>
              <a:defRPr/>
            </a:pPr>
            <a:endParaRPr lang="en-GB"/>
          </a:p>
        </p:txBody>
      </p:sp>
      <p:sp>
        <p:nvSpPr>
          <p:cNvPr id="6" name="Slide Number Placeholder 5"/>
          <p:cNvSpPr>
            <a:spLocks noGrp="1"/>
          </p:cNvSpPr>
          <p:nvPr>
            <p:ph type="sldNum" sz="quarter" idx="12"/>
            <p:custDataLst>
              <p:tags r:id="rId5"/>
            </p:custDataLst>
          </p:nvPr>
        </p:nvSpPr>
        <p:spPr/>
        <p:txBody>
          <a:bodyPr/>
          <a:lstStyle>
            <a:lvl1pPr>
              <a:defRPr/>
            </a:lvl1pPr>
          </a:lstStyle>
          <a:p>
            <a:pPr>
              <a:defRPr/>
            </a:pPr>
            <a:fld id="{C559D19B-E534-4447-928F-1B25899C2787}"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GB"/>
          </a:p>
        </p:txBody>
      </p:sp>
      <p:sp>
        <p:nvSpPr>
          <p:cNvPr id="3" name="Content Placeholder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custDataLst>
              <p:tags r:id="rId3"/>
            </p:custDataLst>
          </p:nvPr>
        </p:nvSpPr>
        <p:spPr/>
        <p:txBody>
          <a:bodyPr/>
          <a:lstStyle>
            <a:lvl1pPr>
              <a:defRPr/>
            </a:lvl1pPr>
          </a:lstStyle>
          <a:p>
            <a:pPr>
              <a:defRPr/>
            </a:pPr>
            <a:fld id="{69E730C4-4132-46EB-9800-5059DC2731FE}" type="datetimeFigureOut">
              <a:rPr lang="en-GB"/>
              <a:pPr>
                <a:defRPr/>
              </a:pPr>
              <a:t>14/03/2022</a:t>
            </a:fld>
            <a:endParaRPr lang="en-GB"/>
          </a:p>
        </p:txBody>
      </p:sp>
      <p:sp>
        <p:nvSpPr>
          <p:cNvPr id="5" name="Footer Placeholder 4"/>
          <p:cNvSpPr>
            <a:spLocks noGrp="1"/>
          </p:cNvSpPr>
          <p:nvPr>
            <p:ph type="ftr" sz="quarter" idx="11"/>
            <p:custDataLst>
              <p:tags r:id="rId4"/>
            </p:custDataLst>
          </p:nvPr>
        </p:nvSpPr>
        <p:spPr/>
        <p:txBody>
          <a:bodyPr/>
          <a:lstStyle>
            <a:lvl1pPr>
              <a:defRPr/>
            </a:lvl1pPr>
          </a:lstStyle>
          <a:p>
            <a:pPr>
              <a:defRPr/>
            </a:pPr>
            <a:endParaRPr lang="en-GB"/>
          </a:p>
        </p:txBody>
      </p:sp>
      <p:sp>
        <p:nvSpPr>
          <p:cNvPr id="6" name="Slide Number Placeholder 5"/>
          <p:cNvSpPr>
            <a:spLocks noGrp="1"/>
          </p:cNvSpPr>
          <p:nvPr>
            <p:ph type="sldNum" sz="quarter" idx="12"/>
            <p:custDataLst>
              <p:tags r:id="rId5"/>
            </p:custDataLst>
          </p:nvPr>
        </p:nvSpPr>
        <p:spPr/>
        <p:txBody>
          <a:bodyPr/>
          <a:lstStyle>
            <a:lvl1pPr>
              <a:defRPr/>
            </a:lvl1pPr>
          </a:lstStyle>
          <a:p>
            <a:pPr>
              <a:defRPr/>
            </a:pPr>
            <a:fld id="{D9CD4E78-E910-4645-A81F-D05F0F739CC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689159" y="19454630"/>
            <a:ext cx="18176081" cy="6012994"/>
          </a:xfrm>
        </p:spPr>
        <p:txBody>
          <a:bodyPr anchor="t"/>
          <a:lstStyle>
            <a:lvl1pPr algn="l">
              <a:defRPr sz="12472" b="1" cap="all"/>
            </a:lvl1pPr>
          </a:lstStyle>
          <a:p>
            <a:r>
              <a:rPr lang="en-US" smtClean="0"/>
              <a:t>Click to edit Master title style</a:t>
            </a:r>
            <a:endParaRPr lang="en-GB"/>
          </a:p>
        </p:txBody>
      </p:sp>
      <p:sp>
        <p:nvSpPr>
          <p:cNvPr id="3" name="Text Placeholder 2"/>
          <p:cNvSpPr>
            <a:spLocks noGrp="1"/>
          </p:cNvSpPr>
          <p:nvPr>
            <p:ph type="body" idx="1"/>
            <p:custDataLst>
              <p:tags r:id="rId2"/>
            </p:custDataLst>
          </p:nvPr>
        </p:nvSpPr>
        <p:spPr>
          <a:xfrm>
            <a:off x="1689159" y="12831980"/>
            <a:ext cx="18176081" cy="6622701"/>
          </a:xfrm>
        </p:spPr>
        <p:txBody>
          <a:bodyPr anchor="b"/>
          <a:lstStyle>
            <a:lvl1pPr marL="0" indent="0">
              <a:buNone/>
              <a:defRPr sz="6236">
                <a:solidFill>
                  <a:schemeClr val="tx1">
                    <a:tint val="75000"/>
                  </a:schemeClr>
                </a:solidFill>
              </a:defRPr>
            </a:lvl1pPr>
            <a:lvl2pPr marL="1422817" indent="0">
              <a:buNone/>
              <a:defRPr sz="5587">
                <a:solidFill>
                  <a:schemeClr val="tx1">
                    <a:tint val="75000"/>
                  </a:schemeClr>
                </a:solidFill>
              </a:defRPr>
            </a:lvl2pPr>
            <a:lvl3pPr marL="2845642" indent="0">
              <a:buNone/>
              <a:defRPr sz="5002">
                <a:solidFill>
                  <a:schemeClr val="tx1">
                    <a:tint val="75000"/>
                  </a:schemeClr>
                </a:solidFill>
              </a:defRPr>
            </a:lvl3pPr>
            <a:lvl4pPr marL="4268461" indent="0">
              <a:buNone/>
              <a:defRPr sz="4352">
                <a:solidFill>
                  <a:schemeClr val="tx1">
                    <a:tint val="75000"/>
                  </a:schemeClr>
                </a:solidFill>
              </a:defRPr>
            </a:lvl4pPr>
            <a:lvl5pPr marL="5691278" indent="0">
              <a:buNone/>
              <a:defRPr sz="4352">
                <a:solidFill>
                  <a:schemeClr val="tx1">
                    <a:tint val="75000"/>
                  </a:schemeClr>
                </a:solidFill>
              </a:defRPr>
            </a:lvl5pPr>
            <a:lvl6pPr marL="7114097" indent="0">
              <a:buNone/>
              <a:defRPr sz="4352">
                <a:solidFill>
                  <a:schemeClr val="tx1">
                    <a:tint val="75000"/>
                  </a:schemeClr>
                </a:solidFill>
              </a:defRPr>
            </a:lvl6pPr>
            <a:lvl7pPr marL="8536908" indent="0">
              <a:buNone/>
              <a:defRPr sz="4352">
                <a:solidFill>
                  <a:schemeClr val="tx1">
                    <a:tint val="75000"/>
                  </a:schemeClr>
                </a:solidFill>
              </a:defRPr>
            </a:lvl7pPr>
            <a:lvl8pPr marL="9959730" indent="0">
              <a:buNone/>
              <a:defRPr sz="4352">
                <a:solidFill>
                  <a:schemeClr val="tx1">
                    <a:tint val="75000"/>
                  </a:schemeClr>
                </a:solidFill>
              </a:defRPr>
            </a:lvl8pPr>
            <a:lvl9pPr marL="11382547" indent="0">
              <a:buNone/>
              <a:defRPr sz="435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custDataLst>
              <p:tags r:id="rId3"/>
            </p:custDataLst>
          </p:nvPr>
        </p:nvSpPr>
        <p:spPr/>
        <p:txBody>
          <a:bodyPr/>
          <a:lstStyle>
            <a:lvl1pPr>
              <a:defRPr/>
            </a:lvl1pPr>
          </a:lstStyle>
          <a:p>
            <a:pPr>
              <a:defRPr/>
            </a:pPr>
            <a:fld id="{DDA43C5B-5003-41D4-8863-B3F6AA1721A3}" type="datetimeFigureOut">
              <a:rPr lang="en-GB"/>
              <a:pPr>
                <a:defRPr/>
              </a:pPr>
              <a:t>14/03/2022</a:t>
            </a:fld>
            <a:endParaRPr lang="en-GB"/>
          </a:p>
        </p:txBody>
      </p:sp>
      <p:sp>
        <p:nvSpPr>
          <p:cNvPr id="5" name="Footer Placeholder 4"/>
          <p:cNvSpPr>
            <a:spLocks noGrp="1"/>
          </p:cNvSpPr>
          <p:nvPr>
            <p:ph type="ftr" sz="quarter" idx="11"/>
            <p:custDataLst>
              <p:tags r:id="rId4"/>
            </p:custDataLst>
          </p:nvPr>
        </p:nvSpPr>
        <p:spPr/>
        <p:txBody>
          <a:bodyPr/>
          <a:lstStyle>
            <a:lvl1pPr>
              <a:defRPr/>
            </a:lvl1pPr>
          </a:lstStyle>
          <a:p>
            <a:pPr>
              <a:defRPr/>
            </a:pPr>
            <a:endParaRPr lang="en-GB"/>
          </a:p>
        </p:txBody>
      </p:sp>
      <p:sp>
        <p:nvSpPr>
          <p:cNvPr id="6" name="Slide Number Placeholder 5"/>
          <p:cNvSpPr>
            <a:spLocks noGrp="1"/>
          </p:cNvSpPr>
          <p:nvPr>
            <p:ph type="sldNum" sz="quarter" idx="12"/>
            <p:custDataLst>
              <p:tags r:id="rId5"/>
            </p:custDataLst>
          </p:nvPr>
        </p:nvSpPr>
        <p:spPr/>
        <p:txBody>
          <a:bodyPr/>
          <a:lstStyle>
            <a:lvl1pPr>
              <a:defRPr/>
            </a:lvl1pPr>
          </a:lstStyle>
          <a:p>
            <a:pPr>
              <a:defRPr/>
            </a:pPr>
            <a:fld id="{9A7CEC65-375C-4947-B0FC-196352600AF4}"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GB"/>
          </a:p>
        </p:txBody>
      </p:sp>
      <p:sp>
        <p:nvSpPr>
          <p:cNvPr id="3" name="Content Placeholder 2"/>
          <p:cNvSpPr>
            <a:spLocks noGrp="1"/>
          </p:cNvSpPr>
          <p:nvPr>
            <p:ph sz="half" idx="1"/>
            <p:custDataLst>
              <p:tags r:id="rId2"/>
            </p:custDataLst>
          </p:nvPr>
        </p:nvSpPr>
        <p:spPr>
          <a:xfrm>
            <a:off x="1069181" y="7064270"/>
            <a:ext cx="9444434" cy="19980241"/>
          </a:xfrm>
        </p:spPr>
        <p:txBody>
          <a:bodyPr/>
          <a:lstStyle>
            <a:lvl1pPr>
              <a:defRPr sz="8705"/>
            </a:lvl1pPr>
            <a:lvl2pPr>
              <a:defRPr sz="7470"/>
            </a:lvl2pPr>
            <a:lvl3pPr>
              <a:defRPr sz="6236"/>
            </a:lvl3pPr>
            <a:lvl4pPr>
              <a:defRPr sz="5587"/>
            </a:lvl4pPr>
            <a:lvl5pPr>
              <a:defRPr sz="5587"/>
            </a:lvl5pPr>
            <a:lvl6pPr>
              <a:defRPr sz="5587"/>
            </a:lvl6pPr>
            <a:lvl7pPr>
              <a:defRPr sz="5587"/>
            </a:lvl7pPr>
            <a:lvl8pPr>
              <a:defRPr sz="5587"/>
            </a:lvl8pPr>
            <a:lvl9pPr>
              <a:defRPr sz="55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custDataLst>
              <p:tags r:id="rId3"/>
            </p:custDataLst>
          </p:nvPr>
        </p:nvSpPr>
        <p:spPr>
          <a:xfrm>
            <a:off x="10870010" y="7064270"/>
            <a:ext cx="9444434" cy="19980241"/>
          </a:xfrm>
        </p:spPr>
        <p:txBody>
          <a:bodyPr/>
          <a:lstStyle>
            <a:lvl1pPr>
              <a:defRPr sz="8705"/>
            </a:lvl1pPr>
            <a:lvl2pPr>
              <a:defRPr sz="7470"/>
            </a:lvl2pPr>
            <a:lvl3pPr>
              <a:defRPr sz="6236"/>
            </a:lvl3pPr>
            <a:lvl4pPr>
              <a:defRPr sz="5587"/>
            </a:lvl4pPr>
            <a:lvl5pPr>
              <a:defRPr sz="5587"/>
            </a:lvl5pPr>
            <a:lvl6pPr>
              <a:defRPr sz="5587"/>
            </a:lvl6pPr>
            <a:lvl7pPr>
              <a:defRPr sz="5587"/>
            </a:lvl7pPr>
            <a:lvl8pPr>
              <a:defRPr sz="5587"/>
            </a:lvl8pPr>
            <a:lvl9pPr>
              <a:defRPr sz="558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custDataLst>
              <p:tags r:id="rId4"/>
            </p:custDataLst>
          </p:nvPr>
        </p:nvSpPr>
        <p:spPr/>
        <p:txBody>
          <a:bodyPr/>
          <a:lstStyle>
            <a:lvl1pPr>
              <a:defRPr/>
            </a:lvl1pPr>
          </a:lstStyle>
          <a:p>
            <a:pPr>
              <a:defRPr/>
            </a:pPr>
            <a:fld id="{A4E3A4EC-BC23-4F38-B6F8-13A87519A0EB}" type="datetimeFigureOut">
              <a:rPr lang="en-GB"/>
              <a:pPr>
                <a:defRPr/>
              </a:pPr>
              <a:t>14/03/2022</a:t>
            </a:fld>
            <a:endParaRPr lang="en-GB"/>
          </a:p>
        </p:txBody>
      </p:sp>
      <p:sp>
        <p:nvSpPr>
          <p:cNvPr id="6" name="Footer Placeholder 4"/>
          <p:cNvSpPr>
            <a:spLocks noGrp="1"/>
          </p:cNvSpPr>
          <p:nvPr>
            <p:ph type="ftr" sz="quarter" idx="11"/>
            <p:custDataLst>
              <p:tags r:id="rId5"/>
            </p:custDataLst>
          </p:nvPr>
        </p:nvSpPr>
        <p:spPr/>
        <p:txBody>
          <a:bodyPr/>
          <a:lstStyle>
            <a:lvl1pPr>
              <a:defRPr/>
            </a:lvl1pPr>
          </a:lstStyle>
          <a:p>
            <a:pPr>
              <a:defRPr/>
            </a:pPr>
            <a:endParaRPr lang="en-GB"/>
          </a:p>
        </p:txBody>
      </p:sp>
      <p:sp>
        <p:nvSpPr>
          <p:cNvPr id="7" name="Slide Number Placeholder 5"/>
          <p:cNvSpPr>
            <a:spLocks noGrp="1"/>
          </p:cNvSpPr>
          <p:nvPr>
            <p:ph type="sldNum" sz="quarter" idx="12"/>
            <p:custDataLst>
              <p:tags r:id="rId6"/>
            </p:custDataLst>
          </p:nvPr>
        </p:nvSpPr>
        <p:spPr/>
        <p:txBody>
          <a:bodyPr/>
          <a:lstStyle>
            <a:lvl1pPr>
              <a:defRPr/>
            </a:lvl1pPr>
          </a:lstStyle>
          <a:p>
            <a:pPr>
              <a:defRPr/>
            </a:pPr>
            <a:fld id="{BCF99F54-5A9C-4465-A08F-15B7655E85C4}"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custDataLst>
              <p:tags r:id="rId2"/>
            </p:custDataLst>
          </p:nvPr>
        </p:nvSpPr>
        <p:spPr>
          <a:xfrm>
            <a:off x="1069186" y="6776886"/>
            <a:ext cx="9448148" cy="2824283"/>
          </a:xfrm>
        </p:spPr>
        <p:txBody>
          <a:bodyPr anchor="b"/>
          <a:lstStyle>
            <a:lvl1pPr marL="0" indent="0">
              <a:buNone/>
              <a:defRPr sz="7470" b="1"/>
            </a:lvl1pPr>
            <a:lvl2pPr marL="1422817" indent="0">
              <a:buNone/>
              <a:defRPr sz="6236" b="1"/>
            </a:lvl2pPr>
            <a:lvl3pPr marL="2845642" indent="0">
              <a:buNone/>
              <a:defRPr sz="5587" b="1"/>
            </a:lvl3pPr>
            <a:lvl4pPr marL="4268461" indent="0">
              <a:buNone/>
              <a:defRPr sz="5002" b="1"/>
            </a:lvl4pPr>
            <a:lvl5pPr marL="5691278" indent="0">
              <a:buNone/>
              <a:defRPr sz="5002" b="1"/>
            </a:lvl5pPr>
            <a:lvl6pPr marL="7114097" indent="0">
              <a:buNone/>
              <a:defRPr sz="5002" b="1"/>
            </a:lvl6pPr>
            <a:lvl7pPr marL="8536908" indent="0">
              <a:buNone/>
              <a:defRPr sz="5002" b="1"/>
            </a:lvl7pPr>
            <a:lvl8pPr marL="9959730" indent="0">
              <a:buNone/>
              <a:defRPr sz="5002" b="1"/>
            </a:lvl8pPr>
            <a:lvl9pPr marL="11382547" indent="0">
              <a:buNone/>
              <a:defRPr sz="5002"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1069186" y="9601168"/>
            <a:ext cx="9448148" cy="17443290"/>
          </a:xfrm>
        </p:spPr>
        <p:txBody>
          <a:bodyPr/>
          <a:lstStyle>
            <a:lvl1pPr>
              <a:defRPr sz="7470"/>
            </a:lvl1pPr>
            <a:lvl2pPr>
              <a:defRPr sz="6236"/>
            </a:lvl2pPr>
            <a:lvl3pPr>
              <a:defRPr sz="5587"/>
            </a:lvl3pPr>
            <a:lvl4pPr>
              <a:defRPr sz="5002"/>
            </a:lvl4pPr>
            <a:lvl5pPr>
              <a:defRPr sz="5002"/>
            </a:lvl5pPr>
            <a:lvl6pPr>
              <a:defRPr sz="5002"/>
            </a:lvl6pPr>
            <a:lvl7pPr>
              <a:defRPr sz="5002"/>
            </a:lvl7pPr>
            <a:lvl8pPr>
              <a:defRPr sz="5002"/>
            </a:lvl8pPr>
            <a:lvl9pPr>
              <a:defRPr sz="500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custDataLst>
              <p:tags r:id="rId4"/>
            </p:custDataLst>
          </p:nvPr>
        </p:nvSpPr>
        <p:spPr>
          <a:xfrm>
            <a:off x="10862588" y="6776886"/>
            <a:ext cx="9451857" cy="2824283"/>
          </a:xfrm>
        </p:spPr>
        <p:txBody>
          <a:bodyPr anchor="b"/>
          <a:lstStyle>
            <a:lvl1pPr marL="0" indent="0">
              <a:buNone/>
              <a:defRPr sz="7470" b="1"/>
            </a:lvl1pPr>
            <a:lvl2pPr marL="1422817" indent="0">
              <a:buNone/>
              <a:defRPr sz="6236" b="1"/>
            </a:lvl2pPr>
            <a:lvl3pPr marL="2845642" indent="0">
              <a:buNone/>
              <a:defRPr sz="5587" b="1"/>
            </a:lvl3pPr>
            <a:lvl4pPr marL="4268461" indent="0">
              <a:buNone/>
              <a:defRPr sz="5002" b="1"/>
            </a:lvl4pPr>
            <a:lvl5pPr marL="5691278" indent="0">
              <a:buNone/>
              <a:defRPr sz="5002" b="1"/>
            </a:lvl5pPr>
            <a:lvl6pPr marL="7114097" indent="0">
              <a:buNone/>
              <a:defRPr sz="5002" b="1"/>
            </a:lvl6pPr>
            <a:lvl7pPr marL="8536908" indent="0">
              <a:buNone/>
              <a:defRPr sz="5002" b="1"/>
            </a:lvl7pPr>
            <a:lvl8pPr marL="9959730" indent="0">
              <a:buNone/>
              <a:defRPr sz="5002" b="1"/>
            </a:lvl8pPr>
            <a:lvl9pPr marL="11382547" indent="0">
              <a:buNone/>
              <a:defRPr sz="5002"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10862588" y="9601168"/>
            <a:ext cx="9451857" cy="17443290"/>
          </a:xfrm>
        </p:spPr>
        <p:txBody>
          <a:bodyPr/>
          <a:lstStyle>
            <a:lvl1pPr>
              <a:defRPr sz="7470"/>
            </a:lvl1pPr>
            <a:lvl2pPr>
              <a:defRPr sz="6236"/>
            </a:lvl2pPr>
            <a:lvl3pPr>
              <a:defRPr sz="5587"/>
            </a:lvl3pPr>
            <a:lvl4pPr>
              <a:defRPr sz="5002"/>
            </a:lvl4pPr>
            <a:lvl5pPr>
              <a:defRPr sz="5002"/>
            </a:lvl5pPr>
            <a:lvl6pPr>
              <a:defRPr sz="5002"/>
            </a:lvl6pPr>
            <a:lvl7pPr>
              <a:defRPr sz="5002"/>
            </a:lvl7pPr>
            <a:lvl8pPr>
              <a:defRPr sz="5002"/>
            </a:lvl8pPr>
            <a:lvl9pPr>
              <a:defRPr sz="500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custDataLst>
              <p:tags r:id="rId6"/>
            </p:custDataLst>
          </p:nvPr>
        </p:nvSpPr>
        <p:spPr/>
        <p:txBody>
          <a:bodyPr/>
          <a:lstStyle>
            <a:lvl1pPr>
              <a:defRPr/>
            </a:lvl1pPr>
          </a:lstStyle>
          <a:p>
            <a:pPr>
              <a:defRPr/>
            </a:pPr>
            <a:fld id="{45CADA16-CC44-4A55-BC64-6042DE80D676}" type="datetimeFigureOut">
              <a:rPr lang="en-GB"/>
              <a:pPr>
                <a:defRPr/>
              </a:pPr>
              <a:t>14/03/2022</a:t>
            </a:fld>
            <a:endParaRPr lang="en-GB"/>
          </a:p>
        </p:txBody>
      </p:sp>
      <p:sp>
        <p:nvSpPr>
          <p:cNvPr id="8" name="Footer Placeholder 4"/>
          <p:cNvSpPr>
            <a:spLocks noGrp="1"/>
          </p:cNvSpPr>
          <p:nvPr>
            <p:ph type="ftr" sz="quarter" idx="11"/>
            <p:custDataLst>
              <p:tags r:id="rId7"/>
            </p:custDataLst>
          </p:nvPr>
        </p:nvSpPr>
        <p:spPr/>
        <p:txBody>
          <a:bodyPr/>
          <a:lstStyle>
            <a:lvl1pPr>
              <a:defRPr/>
            </a:lvl1pPr>
          </a:lstStyle>
          <a:p>
            <a:pPr>
              <a:defRPr/>
            </a:pPr>
            <a:endParaRPr lang="en-GB"/>
          </a:p>
        </p:txBody>
      </p:sp>
      <p:sp>
        <p:nvSpPr>
          <p:cNvPr id="9" name="Slide Number Placeholder 5"/>
          <p:cNvSpPr>
            <a:spLocks noGrp="1"/>
          </p:cNvSpPr>
          <p:nvPr>
            <p:ph type="sldNum" sz="quarter" idx="12"/>
            <p:custDataLst>
              <p:tags r:id="rId8"/>
            </p:custDataLst>
          </p:nvPr>
        </p:nvSpPr>
        <p:spPr/>
        <p:txBody>
          <a:bodyPr/>
          <a:lstStyle>
            <a:lvl1pPr>
              <a:defRPr/>
            </a:lvl1pPr>
          </a:lstStyle>
          <a:p>
            <a:pPr>
              <a:defRPr/>
            </a:pPr>
            <a:fld id="{1C2A3DC7-FC95-4186-99AC-DFE9DD9B628A}"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GB"/>
          </a:p>
        </p:txBody>
      </p:sp>
      <p:sp>
        <p:nvSpPr>
          <p:cNvPr id="3" name="Date Placeholder 3"/>
          <p:cNvSpPr>
            <a:spLocks noGrp="1"/>
          </p:cNvSpPr>
          <p:nvPr>
            <p:ph type="dt" sz="half" idx="10"/>
            <p:custDataLst>
              <p:tags r:id="rId2"/>
            </p:custDataLst>
          </p:nvPr>
        </p:nvSpPr>
        <p:spPr/>
        <p:txBody>
          <a:bodyPr/>
          <a:lstStyle>
            <a:lvl1pPr>
              <a:defRPr/>
            </a:lvl1pPr>
          </a:lstStyle>
          <a:p>
            <a:pPr>
              <a:defRPr/>
            </a:pPr>
            <a:fld id="{59D1B13B-22C3-427E-A216-40B521AF1144}" type="datetimeFigureOut">
              <a:rPr lang="en-GB"/>
              <a:pPr>
                <a:defRPr/>
              </a:pPr>
              <a:t>14/03/2022</a:t>
            </a:fld>
            <a:endParaRPr lang="en-GB"/>
          </a:p>
        </p:txBody>
      </p:sp>
      <p:sp>
        <p:nvSpPr>
          <p:cNvPr id="4" name="Footer Placeholder 4"/>
          <p:cNvSpPr>
            <a:spLocks noGrp="1"/>
          </p:cNvSpPr>
          <p:nvPr>
            <p:ph type="ftr" sz="quarter" idx="11"/>
            <p:custDataLst>
              <p:tags r:id="rId3"/>
            </p:custDataLst>
          </p:nvPr>
        </p:nvSpPr>
        <p:spPr/>
        <p:txBody>
          <a:bodyPr/>
          <a:lstStyle>
            <a:lvl1pPr>
              <a:defRPr/>
            </a:lvl1pPr>
          </a:lstStyle>
          <a:p>
            <a:pPr>
              <a:defRPr/>
            </a:pPr>
            <a:endParaRPr lang="en-GB"/>
          </a:p>
        </p:txBody>
      </p:sp>
      <p:sp>
        <p:nvSpPr>
          <p:cNvPr id="5" name="Slide Number Placeholder 5"/>
          <p:cNvSpPr>
            <a:spLocks noGrp="1"/>
          </p:cNvSpPr>
          <p:nvPr>
            <p:ph type="sldNum" sz="quarter" idx="12"/>
            <p:custDataLst>
              <p:tags r:id="rId4"/>
            </p:custDataLst>
          </p:nvPr>
        </p:nvSpPr>
        <p:spPr/>
        <p:txBody>
          <a:bodyPr/>
          <a:lstStyle>
            <a:lvl1pPr>
              <a:defRPr/>
            </a:lvl1pPr>
          </a:lstStyle>
          <a:p>
            <a:pPr>
              <a:defRPr/>
            </a:pPr>
            <a:fld id="{D9E48A1B-38D3-4C51-84CE-C1A3B509A9AA}"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custDataLst>
              <p:tags r:id="rId1"/>
            </p:custDataLst>
          </p:nvPr>
        </p:nvSpPr>
        <p:spPr/>
        <p:txBody>
          <a:bodyPr/>
          <a:lstStyle>
            <a:lvl1pPr>
              <a:defRPr/>
            </a:lvl1pPr>
          </a:lstStyle>
          <a:p>
            <a:pPr>
              <a:defRPr/>
            </a:pPr>
            <a:fld id="{BF1C904B-E15D-44CC-A6C3-C362ADBD72A8}" type="datetimeFigureOut">
              <a:rPr lang="en-GB"/>
              <a:pPr>
                <a:defRPr/>
              </a:pPr>
              <a:t>14/03/2022</a:t>
            </a:fld>
            <a:endParaRPr lang="en-GB"/>
          </a:p>
        </p:txBody>
      </p:sp>
      <p:sp>
        <p:nvSpPr>
          <p:cNvPr id="3" name="Footer Placeholder 4"/>
          <p:cNvSpPr>
            <a:spLocks noGrp="1"/>
          </p:cNvSpPr>
          <p:nvPr>
            <p:ph type="ftr" sz="quarter" idx="11"/>
            <p:custDataLst>
              <p:tags r:id="rId2"/>
            </p:custDataLst>
          </p:nvPr>
        </p:nvSpPr>
        <p:spPr/>
        <p:txBody>
          <a:bodyPr/>
          <a:lstStyle>
            <a:lvl1pPr>
              <a:defRPr/>
            </a:lvl1pPr>
          </a:lstStyle>
          <a:p>
            <a:pPr>
              <a:defRPr/>
            </a:pPr>
            <a:endParaRPr lang="en-GB"/>
          </a:p>
        </p:txBody>
      </p:sp>
      <p:sp>
        <p:nvSpPr>
          <p:cNvPr id="4" name="Slide Number Placeholder 5"/>
          <p:cNvSpPr>
            <a:spLocks noGrp="1"/>
          </p:cNvSpPr>
          <p:nvPr>
            <p:ph type="sldNum" sz="quarter" idx="12"/>
            <p:custDataLst>
              <p:tags r:id="rId3"/>
            </p:custDataLst>
          </p:nvPr>
        </p:nvSpPr>
        <p:spPr/>
        <p:txBody>
          <a:bodyPr/>
          <a:lstStyle>
            <a:lvl1pPr>
              <a:defRPr/>
            </a:lvl1pPr>
          </a:lstStyle>
          <a:p>
            <a:pPr>
              <a:defRPr/>
            </a:pPr>
            <a:fld id="{721C4451-F114-46F8-9821-1C7B262DB4BE}"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69208" y="1205403"/>
            <a:ext cx="7035065" cy="5129967"/>
          </a:xfrm>
        </p:spPr>
        <p:txBody>
          <a:bodyPr anchor="b"/>
          <a:lstStyle>
            <a:lvl1pPr algn="l">
              <a:defRPr sz="6236" b="1"/>
            </a:lvl1pPr>
          </a:lstStyle>
          <a:p>
            <a:r>
              <a:rPr lang="en-US" smtClean="0"/>
              <a:t>Click to edit Master title style</a:t>
            </a:r>
            <a:endParaRPr lang="en-GB"/>
          </a:p>
        </p:txBody>
      </p:sp>
      <p:sp>
        <p:nvSpPr>
          <p:cNvPr id="3" name="Content Placeholder 2"/>
          <p:cNvSpPr>
            <a:spLocks noGrp="1"/>
          </p:cNvSpPr>
          <p:nvPr>
            <p:ph idx="1"/>
            <p:custDataLst>
              <p:tags r:id="rId2"/>
            </p:custDataLst>
          </p:nvPr>
        </p:nvSpPr>
        <p:spPr>
          <a:xfrm>
            <a:off x="8360409" y="1205451"/>
            <a:ext cx="11954043" cy="25839055"/>
          </a:xfrm>
        </p:spPr>
        <p:txBody>
          <a:bodyPr/>
          <a:lstStyle>
            <a:lvl1pPr>
              <a:defRPr sz="10004"/>
            </a:lvl1pPr>
            <a:lvl2pPr>
              <a:defRPr sz="8705"/>
            </a:lvl2pPr>
            <a:lvl3pPr>
              <a:defRPr sz="7470"/>
            </a:lvl3pPr>
            <a:lvl4pPr>
              <a:defRPr sz="6236"/>
            </a:lvl4pPr>
            <a:lvl5pPr>
              <a:defRPr sz="6236"/>
            </a:lvl5pPr>
            <a:lvl6pPr>
              <a:defRPr sz="6236"/>
            </a:lvl6pPr>
            <a:lvl7pPr>
              <a:defRPr sz="6236"/>
            </a:lvl7pPr>
            <a:lvl8pPr>
              <a:defRPr sz="6236"/>
            </a:lvl8pPr>
            <a:lvl9pPr>
              <a:defRPr sz="62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custDataLst>
              <p:tags r:id="rId3"/>
            </p:custDataLst>
          </p:nvPr>
        </p:nvSpPr>
        <p:spPr>
          <a:xfrm>
            <a:off x="1069208" y="6335422"/>
            <a:ext cx="7035065" cy="20709089"/>
          </a:xfrm>
        </p:spPr>
        <p:txBody>
          <a:bodyPr/>
          <a:lstStyle>
            <a:lvl1pPr marL="0" indent="0">
              <a:buNone/>
              <a:defRPr sz="4352"/>
            </a:lvl1pPr>
            <a:lvl2pPr marL="1422817" indent="0">
              <a:buNone/>
              <a:defRPr sz="3768"/>
            </a:lvl2pPr>
            <a:lvl3pPr marL="2845642" indent="0">
              <a:buNone/>
              <a:defRPr sz="3118"/>
            </a:lvl3pPr>
            <a:lvl4pPr marL="4268461" indent="0">
              <a:buNone/>
              <a:defRPr sz="2793"/>
            </a:lvl4pPr>
            <a:lvl5pPr marL="5691278" indent="0">
              <a:buNone/>
              <a:defRPr sz="2793"/>
            </a:lvl5pPr>
            <a:lvl6pPr marL="7114097" indent="0">
              <a:buNone/>
              <a:defRPr sz="2793"/>
            </a:lvl6pPr>
            <a:lvl7pPr marL="8536908" indent="0">
              <a:buNone/>
              <a:defRPr sz="2793"/>
            </a:lvl7pPr>
            <a:lvl8pPr marL="9959730" indent="0">
              <a:buNone/>
              <a:defRPr sz="2793"/>
            </a:lvl8pPr>
            <a:lvl9pPr marL="11382547" indent="0">
              <a:buNone/>
              <a:defRPr sz="2793"/>
            </a:lvl9pPr>
          </a:lstStyle>
          <a:p>
            <a:pPr lvl="0"/>
            <a:r>
              <a:rPr lang="en-US" smtClean="0"/>
              <a:t>Click to edit Master text styles</a:t>
            </a:r>
          </a:p>
        </p:txBody>
      </p:sp>
      <p:sp>
        <p:nvSpPr>
          <p:cNvPr id="5" name="Date Placeholder 3"/>
          <p:cNvSpPr>
            <a:spLocks noGrp="1"/>
          </p:cNvSpPr>
          <p:nvPr>
            <p:ph type="dt" sz="half" idx="10"/>
            <p:custDataLst>
              <p:tags r:id="rId4"/>
            </p:custDataLst>
          </p:nvPr>
        </p:nvSpPr>
        <p:spPr/>
        <p:txBody>
          <a:bodyPr/>
          <a:lstStyle>
            <a:lvl1pPr>
              <a:defRPr/>
            </a:lvl1pPr>
          </a:lstStyle>
          <a:p>
            <a:pPr>
              <a:defRPr/>
            </a:pPr>
            <a:fld id="{1B77B2C7-3427-482A-B25A-73EC4A5C6F3F}" type="datetimeFigureOut">
              <a:rPr lang="en-GB"/>
              <a:pPr>
                <a:defRPr/>
              </a:pPr>
              <a:t>14/03/2022</a:t>
            </a:fld>
            <a:endParaRPr lang="en-GB"/>
          </a:p>
        </p:txBody>
      </p:sp>
      <p:sp>
        <p:nvSpPr>
          <p:cNvPr id="6" name="Footer Placeholder 4"/>
          <p:cNvSpPr>
            <a:spLocks noGrp="1"/>
          </p:cNvSpPr>
          <p:nvPr>
            <p:ph type="ftr" sz="quarter" idx="11"/>
            <p:custDataLst>
              <p:tags r:id="rId5"/>
            </p:custDataLst>
          </p:nvPr>
        </p:nvSpPr>
        <p:spPr/>
        <p:txBody>
          <a:bodyPr/>
          <a:lstStyle>
            <a:lvl1pPr>
              <a:defRPr/>
            </a:lvl1pPr>
          </a:lstStyle>
          <a:p>
            <a:pPr>
              <a:defRPr/>
            </a:pPr>
            <a:endParaRPr lang="en-GB"/>
          </a:p>
        </p:txBody>
      </p:sp>
      <p:sp>
        <p:nvSpPr>
          <p:cNvPr id="7" name="Slide Number Placeholder 5"/>
          <p:cNvSpPr>
            <a:spLocks noGrp="1"/>
          </p:cNvSpPr>
          <p:nvPr>
            <p:ph type="sldNum" sz="quarter" idx="12"/>
            <p:custDataLst>
              <p:tags r:id="rId6"/>
            </p:custDataLst>
          </p:nvPr>
        </p:nvSpPr>
        <p:spPr/>
        <p:txBody>
          <a:bodyPr/>
          <a:lstStyle>
            <a:lvl1pPr>
              <a:defRPr/>
            </a:lvl1pPr>
          </a:lstStyle>
          <a:p>
            <a:pPr>
              <a:defRPr/>
            </a:pPr>
            <a:fld id="{C7E65C0B-B0F9-45CB-8EDC-2664D3F70ED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191340" y="21192656"/>
            <a:ext cx="12830175" cy="2501912"/>
          </a:xfrm>
        </p:spPr>
        <p:txBody>
          <a:bodyPr anchor="b"/>
          <a:lstStyle>
            <a:lvl1pPr algn="l">
              <a:defRPr sz="6236" b="1"/>
            </a:lvl1pPr>
          </a:lstStyle>
          <a:p>
            <a:r>
              <a:rPr lang="en-US" smtClean="0"/>
              <a:t>Click to edit Master title style</a:t>
            </a:r>
            <a:endParaRPr lang="en-GB"/>
          </a:p>
        </p:txBody>
      </p:sp>
      <p:sp>
        <p:nvSpPr>
          <p:cNvPr id="3" name="Picture Placeholder 2"/>
          <p:cNvSpPr>
            <a:spLocks noGrp="1"/>
          </p:cNvSpPr>
          <p:nvPr>
            <p:ph type="pic" idx="1"/>
            <p:custDataLst>
              <p:tags r:id="rId2"/>
            </p:custDataLst>
          </p:nvPr>
        </p:nvSpPr>
        <p:spPr>
          <a:xfrm>
            <a:off x="4191340" y="2705146"/>
            <a:ext cx="12830175" cy="18165128"/>
          </a:xfrm>
        </p:spPr>
        <p:txBody>
          <a:bodyPr rtlCol="0">
            <a:normAutofit/>
          </a:bodyPr>
          <a:lstStyle>
            <a:lvl1pPr marL="0" indent="0">
              <a:buNone/>
              <a:defRPr sz="10004"/>
            </a:lvl1pPr>
            <a:lvl2pPr marL="1422817" indent="0">
              <a:buNone/>
              <a:defRPr sz="8705"/>
            </a:lvl2pPr>
            <a:lvl3pPr marL="2845642" indent="0">
              <a:buNone/>
              <a:defRPr sz="7470"/>
            </a:lvl3pPr>
            <a:lvl4pPr marL="4268461" indent="0">
              <a:buNone/>
              <a:defRPr sz="6236"/>
            </a:lvl4pPr>
            <a:lvl5pPr marL="5691278" indent="0">
              <a:buNone/>
              <a:defRPr sz="6236"/>
            </a:lvl5pPr>
            <a:lvl6pPr marL="7114097" indent="0">
              <a:buNone/>
              <a:defRPr sz="6236"/>
            </a:lvl6pPr>
            <a:lvl7pPr marL="8536908" indent="0">
              <a:buNone/>
              <a:defRPr sz="6236"/>
            </a:lvl7pPr>
            <a:lvl8pPr marL="9959730" indent="0">
              <a:buNone/>
              <a:defRPr sz="6236"/>
            </a:lvl8pPr>
            <a:lvl9pPr marL="11382547" indent="0">
              <a:buNone/>
              <a:defRPr sz="6236"/>
            </a:lvl9pPr>
          </a:lstStyle>
          <a:p>
            <a:pPr lvl="0"/>
            <a:endParaRPr lang="en-GB" noProof="0"/>
          </a:p>
        </p:txBody>
      </p:sp>
      <p:sp>
        <p:nvSpPr>
          <p:cNvPr id="4" name="Text Placeholder 3"/>
          <p:cNvSpPr>
            <a:spLocks noGrp="1"/>
          </p:cNvSpPr>
          <p:nvPr>
            <p:ph type="body" sz="half" idx="2"/>
            <p:custDataLst>
              <p:tags r:id="rId3"/>
            </p:custDataLst>
          </p:nvPr>
        </p:nvSpPr>
        <p:spPr>
          <a:xfrm>
            <a:off x="4191340" y="23694567"/>
            <a:ext cx="12830175" cy="3553131"/>
          </a:xfrm>
        </p:spPr>
        <p:txBody>
          <a:bodyPr/>
          <a:lstStyle>
            <a:lvl1pPr marL="0" indent="0">
              <a:buNone/>
              <a:defRPr sz="4352"/>
            </a:lvl1pPr>
            <a:lvl2pPr marL="1422817" indent="0">
              <a:buNone/>
              <a:defRPr sz="3768"/>
            </a:lvl2pPr>
            <a:lvl3pPr marL="2845642" indent="0">
              <a:buNone/>
              <a:defRPr sz="3118"/>
            </a:lvl3pPr>
            <a:lvl4pPr marL="4268461" indent="0">
              <a:buNone/>
              <a:defRPr sz="2793"/>
            </a:lvl4pPr>
            <a:lvl5pPr marL="5691278" indent="0">
              <a:buNone/>
              <a:defRPr sz="2793"/>
            </a:lvl5pPr>
            <a:lvl6pPr marL="7114097" indent="0">
              <a:buNone/>
              <a:defRPr sz="2793"/>
            </a:lvl6pPr>
            <a:lvl7pPr marL="8536908" indent="0">
              <a:buNone/>
              <a:defRPr sz="2793"/>
            </a:lvl7pPr>
            <a:lvl8pPr marL="9959730" indent="0">
              <a:buNone/>
              <a:defRPr sz="2793"/>
            </a:lvl8pPr>
            <a:lvl9pPr marL="11382547" indent="0">
              <a:buNone/>
              <a:defRPr sz="2793"/>
            </a:lvl9pPr>
          </a:lstStyle>
          <a:p>
            <a:pPr lvl="0"/>
            <a:r>
              <a:rPr lang="en-US" smtClean="0"/>
              <a:t>Click to edit Master text styles</a:t>
            </a:r>
          </a:p>
        </p:txBody>
      </p:sp>
      <p:sp>
        <p:nvSpPr>
          <p:cNvPr id="5" name="Date Placeholder 3"/>
          <p:cNvSpPr>
            <a:spLocks noGrp="1"/>
          </p:cNvSpPr>
          <p:nvPr>
            <p:ph type="dt" sz="half" idx="10"/>
            <p:custDataLst>
              <p:tags r:id="rId4"/>
            </p:custDataLst>
          </p:nvPr>
        </p:nvSpPr>
        <p:spPr/>
        <p:txBody>
          <a:bodyPr/>
          <a:lstStyle>
            <a:lvl1pPr>
              <a:defRPr/>
            </a:lvl1pPr>
          </a:lstStyle>
          <a:p>
            <a:pPr>
              <a:defRPr/>
            </a:pPr>
            <a:fld id="{98B3A0AD-D615-400C-9422-779363297A7F}" type="datetimeFigureOut">
              <a:rPr lang="en-GB"/>
              <a:pPr>
                <a:defRPr/>
              </a:pPr>
              <a:t>14/03/2022</a:t>
            </a:fld>
            <a:endParaRPr lang="en-GB"/>
          </a:p>
        </p:txBody>
      </p:sp>
      <p:sp>
        <p:nvSpPr>
          <p:cNvPr id="6" name="Footer Placeholder 4"/>
          <p:cNvSpPr>
            <a:spLocks noGrp="1"/>
          </p:cNvSpPr>
          <p:nvPr>
            <p:ph type="ftr" sz="quarter" idx="11"/>
            <p:custDataLst>
              <p:tags r:id="rId5"/>
            </p:custDataLst>
          </p:nvPr>
        </p:nvSpPr>
        <p:spPr/>
        <p:txBody>
          <a:bodyPr/>
          <a:lstStyle>
            <a:lvl1pPr>
              <a:defRPr/>
            </a:lvl1pPr>
          </a:lstStyle>
          <a:p>
            <a:pPr>
              <a:defRPr/>
            </a:pPr>
            <a:endParaRPr lang="en-GB"/>
          </a:p>
        </p:txBody>
      </p:sp>
      <p:sp>
        <p:nvSpPr>
          <p:cNvPr id="7" name="Slide Number Placeholder 5"/>
          <p:cNvSpPr>
            <a:spLocks noGrp="1"/>
          </p:cNvSpPr>
          <p:nvPr>
            <p:ph type="sldNum" sz="quarter" idx="12"/>
            <p:custDataLst>
              <p:tags r:id="rId6"/>
            </p:custDataLst>
          </p:nvPr>
        </p:nvSpPr>
        <p:spPr/>
        <p:txBody>
          <a:bodyPr/>
          <a:lstStyle>
            <a:lvl1pPr>
              <a:defRPr/>
            </a:lvl1pPr>
          </a:lstStyle>
          <a:p>
            <a:pPr>
              <a:defRPr/>
            </a:pPr>
            <a:fld id="{A19372E1-CF86-46C9-B32F-310C4361020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3"/>
            </p:custDataLst>
          </p:nvPr>
        </p:nvSpPr>
        <p:spPr bwMode="auto">
          <a:xfrm>
            <a:off x="1069542" y="1212547"/>
            <a:ext cx="19244591" cy="5045494"/>
          </a:xfrm>
          <a:prstGeom prst="rect">
            <a:avLst/>
          </a:prstGeom>
          <a:noFill/>
          <a:ln w="9525">
            <a:noFill/>
            <a:miter lim="800000"/>
            <a:headEnd/>
            <a:tailEnd/>
          </a:ln>
        </p:spPr>
        <p:txBody>
          <a:bodyPr vert="horz" wrap="square" lIns="438045" tIns="219041" rIns="438045" bIns="219041"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custDataLst>
              <p:tags r:id="rId14"/>
            </p:custDataLst>
          </p:nvPr>
        </p:nvSpPr>
        <p:spPr bwMode="auto">
          <a:xfrm>
            <a:off x="1069542" y="7064166"/>
            <a:ext cx="19244591" cy="19979888"/>
          </a:xfrm>
          <a:prstGeom prst="rect">
            <a:avLst/>
          </a:prstGeom>
          <a:noFill/>
          <a:ln w="9525">
            <a:noFill/>
            <a:miter lim="800000"/>
            <a:headEnd/>
            <a:tailEnd/>
          </a:ln>
        </p:spPr>
        <p:txBody>
          <a:bodyPr vert="horz" wrap="square" lIns="438045" tIns="219041" rIns="438045" bIns="2190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custDataLst>
              <p:tags r:id="rId15"/>
            </p:custDataLst>
          </p:nvPr>
        </p:nvSpPr>
        <p:spPr>
          <a:xfrm>
            <a:off x="1069542" y="28060089"/>
            <a:ext cx="4988841" cy="1612224"/>
          </a:xfrm>
          <a:prstGeom prst="rect">
            <a:avLst/>
          </a:prstGeom>
        </p:spPr>
        <p:txBody>
          <a:bodyPr vert="horz" lIns="438045" tIns="219041" rIns="438045" bIns="219041" rtlCol="0" anchor="ctr"/>
          <a:lstStyle>
            <a:lvl1pPr algn="l" defTabSz="2845642" fontAlgn="auto">
              <a:spcBef>
                <a:spcPts val="0"/>
              </a:spcBef>
              <a:spcAft>
                <a:spcPts val="0"/>
              </a:spcAft>
              <a:defRPr sz="3768">
                <a:solidFill>
                  <a:schemeClr val="tx1">
                    <a:tint val="75000"/>
                  </a:schemeClr>
                </a:solidFill>
                <a:latin typeface="+mn-lt"/>
              </a:defRPr>
            </a:lvl1pPr>
          </a:lstStyle>
          <a:p>
            <a:pPr>
              <a:defRPr/>
            </a:pPr>
            <a:fld id="{3151B5D0-1461-422D-9577-019A68C8EE3C}" type="datetimeFigureOut">
              <a:rPr lang="en-GB"/>
              <a:pPr>
                <a:defRPr/>
              </a:pPr>
              <a:t>14/03/2022</a:t>
            </a:fld>
            <a:endParaRPr lang="en-GB"/>
          </a:p>
        </p:txBody>
      </p:sp>
      <p:sp>
        <p:nvSpPr>
          <p:cNvPr id="5" name="Footer Placeholder 4"/>
          <p:cNvSpPr>
            <a:spLocks noGrp="1"/>
          </p:cNvSpPr>
          <p:nvPr>
            <p:ph type="ftr" sz="quarter" idx="3"/>
            <p:custDataLst>
              <p:tags r:id="rId16"/>
            </p:custDataLst>
          </p:nvPr>
        </p:nvSpPr>
        <p:spPr>
          <a:xfrm>
            <a:off x="7306131" y="28060089"/>
            <a:ext cx="6771369" cy="1612224"/>
          </a:xfrm>
          <a:prstGeom prst="rect">
            <a:avLst/>
          </a:prstGeom>
        </p:spPr>
        <p:txBody>
          <a:bodyPr vert="horz" lIns="438045" tIns="219041" rIns="438045" bIns="219041" rtlCol="0" anchor="ctr"/>
          <a:lstStyle>
            <a:lvl1pPr algn="ctr" defTabSz="2845642" fontAlgn="auto">
              <a:spcBef>
                <a:spcPts val="0"/>
              </a:spcBef>
              <a:spcAft>
                <a:spcPts val="0"/>
              </a:spcAft>
              <a:defRPr sz="3768">
                <a:solidFill>
                  <a:schemeClr val="tx1">
                    <a:tint val="75000"/>
                  </a:schemeClr>
                </a:solidFill>
                <a:latin typeface="+mn-lt"/>
              </a:defRPr>
            </a:lvl1pPr>
          </a:lstStyle>
          <a:p>
            <a:pPr>
              <a:defRPr/>
            </a:pPr>
            <a:endParaRPr lang="en-GB"/>
          </a:p>
        </p:txBody>
      </p:sp>
      <p:sp>
        <p:nvSpPr>
          <p:cNvPr id="6" name="Slide Number Placeholder 5"/>
          <p:cNvSpPr>
            <a:spLocks noGrp="1"/>
          </p:cNvSpPr>
          <p:nvPr>
            <p:ph type="sldNum" sz="quarter" idx="4"/>
            <p:custDataLst>
              <p:tags r:id="rId17"/>
            </p:custDataLst>
          </p:nvPr>
        </p:nvSpPr>
        <p:spPr>
          <a:xfrm>
            <a:off x="15325292" y="28060089"/>
            <a:ext cx="4988841" cy="1612224"/>
          </a:xfrm>
          <a:prstGeom prst="rect">
            <a:avLst/>
          </a:prstGeom>
        </p:spPr>
        <p:txBody>
          <a:bodyPr vert="horz" lIns="438045" tIns="219041" rIns="438045" bIns="219041" rtlCol="0" anchor="ctr"/>
          <a:lstStyle>
            <a:lvl1pPr algn="r" defTabSz="2845642" fontAlgn="auto">
              <a:spcBef>
                <a:spcPts val="0"/>
              </a:spcBef>
              <a:spcAft>
                <a:spcPts val="0"/>
              </a:spcAft>
              <a:defRPr sz="3768">
                <a:solidFill>
                  <a:schemeClr val="tx1">
                    <a:tint val="75000"/>
                  </a:schemeClr>
                </a:solidFill>
                <a:latin typeface="+mn-lt"/>
              </a:defRPr>
            </a:lvl1pPr>
          </a:lstStyle>
          <a:p>
            <a:pPr>
              <a:defRPr/>
            </a:pPr>
            <a:fld id="{22675D25-BF69-4096-B840-105ED300D245}"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45308" rtl="0" eaLnBrk="0" fontAlgn="base" hangingPunct="0">
        <a:spcBef>
          <a:spcPct val="0"/>
        </a:spcBef>
        <a:spcAft>
          <a:spcPct val="0"/>
        </a:spcAft>
        <a:defRPr sz="13707" kern="1200">
          <a:solidFill>
            <a:schemeClr val="tx1"/>
          </a:solidFill>
          <a:latin typeface="+mj-lt"/>
          <a:ea typeface="+mj-ea"/>
          <a:cs typeface="+mj-cs"/>
        </a:defRPr>
      </a:lvl1pPr>
      <a:lvl2pPr algn="ctr" defTabSz="2845308" rtl="0" eaLnBrk="0" fontAlgn="base" hangingPunct="0">
        <a:spcBef>
          <a:spcPct val="0"/>
        </a:spcBef>
        <a:spcAft>
          <a:spcPct val="0"/>
        </a:spcAft>
        <a:defRPr sz="13707">
          <a:solidFill>
            <a:schemeClr val="tx1"/>
          </a:solidFill>
          <a:latin typeface="Calibri" pitchFamily="34" charset="0"/>
        </a:defRPr>
      </a:lvl2pPr>
      <a:lvl3pPr algn="ctr" defTabSz="2845308" rtl="0" eaLnBrk="0" fontAlgn="base" hangingPunct="0">
        <a:spcBef>
          <a:spcPct val="0"/>
        </a:spcBef>
        <a:spcAft>
          <a:spcPct val="0"/>
        </a:spcAft>
        <a:defRPr sz="13707">
          <a:solidFill>
            <a:schemeClr val="tx1"/>
          </a:solidFill>
          <a:latin typeface="Calibri" pitchFamily="34" charset="0"/>
        </a:defRPr>
      </a:lvl3pPr>
      <a:lvl4pPr algn="ctr" defTabSz="2845308" rtl="0" eaLnBrk="0" fontAlgn="base" hangingPunct="0">
        <a:spcBef>
          <a:spcPct val="0"/>
        </a:spcBef>
        <a:spcAft>
          <a:spcPct val="0"/>
        </a:spcAft>
        <a:defRPr sz="13707">
          <a:solidFill>
            <a:schemeClr val="tx1"/>
          </a:solidFill>
          <a:latin typeface="Calibri" pitchFamily="34" charset="0"/>
        </a:defRPr>
      </a:lvl4pPr>
      <a:lvl5pPr algn="ctr" defTabSz="2845308" rtl="0" eaLnBrk="0" fontAlgn="base" hangingPunct="0">
        <a:spcBef>
          <a:spcPct val="0"/>
        </a:spcBef>
        <a:spcAft>
          <a:spcPct val="0"/>
        </a:spcAft>
        <a:defRPr sz="13707">
          <a:solidFill>
            <a:schemeClr val="tx1"/>
          </a:solidFill>
          <a:latin typeface="Calibri" pitchFamily="34" charset="0"/>
        </a:defRPr>
      </a:lvl5pPr>
      <a:lvl6pPr marL="311576" algn="ctr" defTabSz="2845308" rtl="0" fontAlgn="base">
        <a:spcBef>
          <a:spcPct val="0"/>
        </a:spcBef>
        <a:spcAft>
          <a:spcPct val="0"/>
        </a:spcAft>
        <a:defRPr sz="13707">
          <a:solidFill>
            <a:schemeClr val="tx1"/>
          </a:solidFill>
          <a:latin typeface="Calibri" pitchFamily="34" charset="0"/>
        </a:defRPr>
      </a:lvl6pPr>
      <a:lvl7pPr marL="623153" algn="ctr" defTabSz="2845308" rtl="0" fontAlgn="base">
        <a:spcBef>
          <a:spcPct val="0"/>
        </a:spcBef>
        <a:spcAft>
          <a:spcPct val="0"/>
        </a:spcAft>
        <a:defRPr sz="13707">
          <a:solidFill>
            <a:schemeClr val="tx1"/>
          </a:solidFill>
          <a:latin typeface="Calibri" pitchFamily="34" charset="0"/>
        </a:defRPr>
      </a:lvl7pPr>
      <a:lvl8pPr marL="934733" algn="ctr" defTabSz="2845308" rtl="0" fontAlgn="base">
        <a:spcBef>
          <a:spcPct val="0"/>
        </a:spcBef>
        <a:spcAft>
          <a:spcPct val="0"/>
        </a:spcAft>
        <a:defRPr sz="13707">
          <a:solidFill>
            <a:schemeClr val="tx1"/>
          </a:solidFill>
          <a:latin typeface="Calibri" pitchFamily="34" charset="0"/>
        </a:defRPr>
      </a:lvl8pPr>
      <a:lvl9pPr marL="1246310" algn="ctr" defTabSz="2845308" rtl="0" fontAlgn="base">
        <a:spcBef>
          <a:spcPct val="0"/>
        </a:spcBef>
        <a:spcAft>
          <a:spcPct val="0"/>
        </a:spcAft>
        <a:defRPr sz="13707">
          <a:solidFill>
            <a:schemeClr val="tx1"/>
          </a:solidFill>
          <a:latin typeface="Calibri" pitchFamily="34" charset="0"/>
        </a:defRPr>
      </a:lvl9pPr>
    </p:titleStyle>
    <p:bodyStyle>
      <a:lvl1pPr marL="1066712" indent="-1066712" algn="l" defTabSz="2845308" rtl="0" eaLnBrk="0" fontAlgn="base" hangingPunct="0">
        <a:spcBef>
          <a:spcPct val="20000"/>
        </a:spcBef>
        <a:spcAft>
          <a:spcPct val="0"/>
        </a:spcAft>
        <a:buFont typeface="Arial" charset="0"/>
        <a:buChar char="•"/>
        <a:defRPr sz="10004" kern="1200">
          <a:solidFill>
            <a:schemeClr val="tx1"/>
          </a:solidFill>
          <a:latin typeface="+mn-lt"/>
          <a:ea typeface="+mn-ea"/>
          <a:cs typeface="+mn-cs"/>
        </a:defRPr>
      </a:lvl1pPr>
      <a:lvl2pPr marL="2311939" indent="-888202" algn="l" defTabSz="2845308" rtl="0" eaLnBrk="0" fontAlgn="base" hangingPunct="0">
        <a:spcBef>
          <a:spcPct val="20000"/>
        </a:spcBef>
        <a:spcAft>
          <a:spcPct val="0"/>
        </a:spcAft>
        <a:buFont typeface="Arial" charset="0"/>
        <a:buChar char="–"/>
        <a:defRPr sz="8705" kern="1200">
          <a:solidFill>
            <a:schemeClr val="tx1"/>
          </a:solidFill>
          <a:latin typeface="+mn-lt"/>
          <a:ea typeface="+mn-ea"/>
          <a:cs typeface="+mn-cs"/>
        </a:defRPr>
      </a:lvl2pPr>
      <a:lvl3pPr marL="3556086" indent="-710786" algn="l" defTabSz="2845308" rtl="0" eaLnBrk="0" fontAlgn="base" hangingPunct="0">
        <a:spcBef>
          <a:spcPct val="20000"/>
        </a:spcBef>
        <a:spcAft>
          <a:spcPct val="0"/>
        </a:spcAft>
        <a:buFont typeface="Arial" charset="0"/>
        <a:buChar char="•"/>
        <a:defRPr sz="7470" kern="1200">
          <a:solidFill>
            <a:schemeClr val="tx1"/>
          </a:solidFill>
          <a:latin typeface="+mn-lt"/>
          <a:ea typeface="+mn-ea"/>
          <a:cs typeface="+mn-cs"/>
        </a:defRPr>
      </a:lvl3pPr>
      <a:lvl4pPr marL="4979819" indent="-710786" algn="l" defTabSz="2845308" rtl="0" eaLnBrk="0" fontAlgn="base" hangingPunct="0">
        <a:spcBef>
          <a:spcPct val="20000"/>
        </a:spcBef>
        <a:spcAft>
          <a:spcPct val="0"/>
        </a:spcAft>
        <a:buFont typeface="Arial" charset="0"/>
        <a:buChar char="–"/>
        <a:defRPr sz="6236" kern="1200">
          <a:solidFill>
            <a:schemeClr val="tx1"/>
          </a:solidFill>
          <a:latin typeface="+mn-lt"/>
          <a:ea typeface="+mn-ea"/>
          <a:cs typeface="+mn-cs"/>
        </a:defRPr>
      </a:lvl4pPr>
      <a:lvl5pPr marL="6402472" indent="-710786" algn="l" defTabSz="2845308" rtl="0" eaLnBrk="0" fontAlgn="base" hangingPunct="0">
        <a:spcBef>
          <a:spcPct val="20000"/>
        </a:spcBef>
        <a:spcAft>
          <a:spcPct val="0"/>
        </a:spcAft>
        <a:buFont typeface="Arial" charset="0"/>
        <a:buChar char="»"/>
        <a:defRPr sz="6236" kern="1200">
          <a:solidFill>
            <a:schemeClr val="tx1"/>
          </a:solidFill>
          <a:latin typeface="+mn-lt"/>
          <a:ea typeface="+mn-ea"/>
          <a:cs typeface="+mn-cs"/>
        </a:defRPr>
      </a:lvl5pPr>
      <a:lvl6pPr marL="7825498" indent="-711406" algn="l" defTabSz="2845642" rtl="0" eaLnBrk="1" latinLnBrk="0" hangingPunct="1">
        <a:spcBef>
          <a:spcPct val="20000"/>
        </a:spcBef>
        <a:buFont typeface="Arial" pitchFamily="34" charset="0"/>
        <a:buChar char="•"/>
        <a:defRPr sz="6236" kern="1200">
          <a:solidFill>
            <a:schemeClr val="tx1"/>
          </a:solidFill>
          <a:latin typeface="+mn-lt"/>
          <a:ea typeface="+mn-ea"/>
          <a:cs typeface="+mn-cs"/>
        </a:defRPr>
      </a:lvl6pPr>
      <a:lvl7pPr marL="9248319" indent="-711406" algn="l" defTabSz="2845642" rtl="0" eaLnBrk="1" latinLnBrk="0" hangingPunct="1">
        <a:spcBef>
          <a:spcPct val="20000"/>
        </a:spcBef>
        <a:buFont typeface="Arial" pitchFamily="34" charset="0"/>
        <a:buChar char="•"/>
        <a:defRPr sz="6236" kern="1200">
          <a:solidFill>
            <a:schemeClr val="tx1"/>
          </a:solidFill>
          <a:latin typeface="+mn-lt"/>
          <a:ea typeface="+mn-ea"/>
          <a:cs typeface="+mn-cs"/>
        </a:defRPr>
      </a:lvl7pPr>
      <a:lvl8pPr marL="10671142" indent="-711406" algn="l" defTabSz="2845642" rtl="0" eaLnBrk="1" latinLnBrk="0" hangingPunct="1">
        <a:spcBef>
          <a:spcPct val="20000"/>
        </a:spcBef>
        <a:buFont typeface="Arial" pitchFamily="34" charset="0"/>
        <a:buChar char="•"/>
        <a:defRPr sz="6236" kern="1200">
          <a:solidFill>
            <a:schemeClr val="tx1"/>
          </a:solidFill>
          <a:latin typeface="+mn-lt"/>
          <a:ea typeface="+mn-ea"/>
          <a:cs typeface="+mn-cs"/>
        </a:defRPr>
      </a:lvl8pPr>
      <a:lvl9pPr marL="12093957" indent="-711406" algn="l" defTabSz="2845642" rtl="0" eaLnBrk="1" latinLnBrk="0" hangingPunct="1">
        <a:spcBef>
          <a:spcPct val="20000"/>
        </a:spcBef>
        <a:buFont typeface="Arial" pitchFamily="34" charset="0"/>
        <a:buChar char="•"/>
        <a:defRPr sz="6236" kern="1200">
          <a:solidFill>
            <a:schemeClr val="tx1"/>
          </a:solidFill>
          <a:latin typeface="+mn-lt"/>
          <a:ea typeface="+mn-ea"/>
          <a:cs typeface="+mn-cs"/>
        </a:defRPr>
      </a:lvl9pPr>
    </p:bodyStyle>
    <p:otherStyle>
      <a:defPPr>
        <a:defRPr lang="en-US"/>
      </a:defPPr>
      <a:lvl1pPr marL="0" algn="l" defTabSz="2845642" rtl="0" eaLnBrk="1" latinLnBrk="0" hangingPunct="1">
        <a:defRPr sz="5587" kern="1200">
          <a:solidFill>
            <a:schemeClr val="tx1"/>
          </a:solidFill>
          <a:latin typeface="+mn-lt"/>
          <a:ea typeface="+mn-ea"/>
          <a:cs typeface="+mn-cs"/>
        </a:defRPr>
      </a:lvl1pPr>
      <a:lvl2pPr marL="1422817" algn="l" defTabSz="2845642" rtl="0" eaLnBrk="1" latinLnBrk="0" hangingPunct="1">
        <a:defRPr sz="5587" kern="1200">
          <a:solidFill>
            <a:schemeClr val="tx1"/>
          </a:solidFill>
          <a:latin typeface="+mn-lt"/>
          <a:ea typeface="+mn-ea"/>
          <a:cs typeface="+mn-cs"/>
        </a:defRPr>
      </a:lvl2pPr>
      <a:lvl3pPr marL="2845642" algn="l" defTabSz="2845642" rtl="0" eaLnBrk="1" latinLnBrk="0" hangingPunct="1">
        <a:defRPr sz="5587" kern="1200">
          <a:solidFill>
            <a:schemeClr val="tx1"/>
          </a:solidFill>
          <a:latin typeface="+mn-lt"/>
          <a:ea typeface="+mn-ea"/>
          <a:cs typeface="+mn-cs"/>
        </a:defRPr>
      </a:lvl3pPr>
      <a:lvl4pPr marL="4268461" algn="l" defTabSz="2845642" rtl="0" eaLnBrk="1" latinLnBrk="0" hangingPunct="1">
        <a:defRPr sz="5587" kern="1200">
          <a:solidFill>
            <a:schemeClr val="tx1"/>
          </a:solidFill>
          <a:latin typeface="+mn-lt"/>
          <a:ea typeface="+mn-ea"/>
          <a:cs typeface="+mn-cs"/>
        </a:defRPr>
      </a:lvl4pPr>
      <a:lvl5pPr marL="5691278" algn="l" defTabSz="2845642" rtl="0" eaLnBrk="1" latinLnBrk="0" hangingPunct="1">
        <a:defRPr sz="5587" kern="1200">
          <a:solidFill>
            <a:schemeClr val="tx1"/>
          </a:solidFill>
          <a:latin typeface="+mn-lt"/>
          <a:ea typeface="+mn-ea"/>
          <a:cs typeface="+mn-cs"/>
        </a:defRPr>
      </a:lvl5pPr>
      <a:lvl6pPr marL="7114097" algn="l" defTabSz="2845642" rtl="0" eaLnBrk="1" latinLnBrk="0" hangingPunct="1">
        <a:defRPr sz="5587" kern="1200">
          <a:solidFill>
            <a:schemeClr val="tx1"/>
          </a:solidFill>
          <a:latin typeface="+mn-lt"/>
          <a:ea typeface="+mn-ea"/>
          <a:cs typeface="+mn-cs"/>
        </a:defRPr>
      </a:lvl6pPr>
      <a:lvl7pPr marL="8536908" algn="l" defTabSz="2845642" rtl="0" eaLnBrk="1" latinLnBrk="0" hangingPunct="1">
        <a:defRPr sz="5587" kern="1200">
          <a:solidFill>
            <a:schemeClr val="tx1"/>
          </a:solidFill>
          <a:latin typeface="+mn-lt"/>
          <a:ea typeface="+mn-ea"/>
          <a:cs typeface="+mn-cs"/>
        </a:defRPr>
      </a:lvl7pPr>
      <a:lvl8pPr marL="9959730" algn="l" defTabSz="2845642" rtl="0" eaLnBrk="1" latinLnBrk="0" hangingPunct="1">
        <a:defRPr sz="5587" kern="1200">
          <a:solidFill>
            <a:schemeClr val="tx1"/>
          </a:solidFill>
          <a:latin typeface="+mn-lt"/>
          <a:ea typeface="+mn-ea"/>
          <a:cs typeface="+mn-cs"/>
        </a:defRPr>
      </a:lvl8pPr>
      <a:lvl9pPr marL="11382547" algn="l" defTabSz="2845642" rtl="0" eaLnBrk="1" latinLnBrk="0" hangingPunct="1">
        <a:defRPr sz="55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7.xml"/><Relationship Id="rId16" Type="http://schemas.openxmlformats.org/officeDocument/2006/relationships/image" Target="../media/image14.png"/><Relationship Id="rId1" Type="http://schemas.openxmlformats.org/officeDocument/2006/relationships/tags" Target="../tags/tag6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370">
            <a:alpha val="10000"/>
          </a:srgbClr>
        </a:solidFill>
        <a:effectLst/>
      </p:bgPr>
    </p:bg>
    <p:spTree>
      <p:nvGrpSpPr>
        <p:cNvPr id="1" name=""/>
        <p:cNvGrpSpPr/>
        <p:nvPr/>
      </p:nvGrpSpPr>
      <p:grpSpPr>
        <a:xfrm>
          <a:off x="0" y="0"/>
          <a:ext cx="0" cy="0"/>
          <a:chOff x="0" y="0"/>
          <a:chExt cx="0" cy="0"/>
        </a:xfrm>
      </p:grpSpPr>
      <p:sp>
        <p:nvSpPr>
          <p:cNvPr id="9" name="TextBox 8"/>
          <p:cNvSpPr txBox="1"/>
          <p:nvPr/>
        </p:nvSpPr>
        <p:spPr>
          <a:xfrm>
            <a:off x="582259" y="880022"/>
            <a:ext cx="20026071" cy="812082"/>
          </a:xfrm>
          <a:prstGeom prst="rect">
            <a:avLst/>
          </a:prstGeom>
          <a:noFill/>
        </p:spPr>
        <p:txBody>
          <a:bodyPr wrap="square" rtlCol="0">
            <a:spAutoFit/>
          </a:bodyPr>
          <a:lstStyle/>
          <a:p>
            <a:pPr algn="ctr"/>
            <a:r>
              <a:rPr lang="en-US" sz="4677" b="1" dirty="0" smtClean="0">
                <a:ln>
                  <a:solidFill>
                    <a:schemeClr val="tx1"/>
                  </a:solidFill>
                </a:ln>
                <a:solidFill>
                  <a:srgbClr val="007370"/>
                </a:solidFill>
              </a:rPr>
              <a:t>IoT based Smart Irrigation System</a:t>
            </a:r>
            <a:endParaRPr lang="en-US" sz="4677" b="1" dirty="0">
              <a:ln>
                <a:solidFill>
                  <a:schemeClr val="tx1"/>
                </a:solidFill>
              </a:ln>
              <a:solidFill>
                <a:srgbClr val="007370"/>
              </a:solidFill>
            </a:endParaRPr>
          </a:p>
        </p:txBody>
      </p:sp>
      <p:sp>
        <p:nvSpPr>
          <p:cNvPr id="12" name="TextBox 11"/>
          <p:cNvSpPr txBox="1"/>
          <p:nvPr/>
        </p:nvSpPr>
        <p:spPr>
          <a:xfrm>
            <a:off x="582260" y="2845476"/>
            <a:ext cx="20026070" cy="1893923"/>
          </a:xfrm>
          <a:prstGeom prst="roundRect">
            <a:avLst/>
          </a:prstGeom>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898" b="1" dirty="0" smtClean="0"/>
              <a:t>Mureed </a:t>
            </a:r>
            <a:r>
              <a:rPr lang="en-US" sz="3898" b="1" dirty="0"/>
              <a:t>Qasim Shah (</a:t>
            </a:r>
            <a:r>
              <a:rPr lang="en-US" sz="3898" b="1" dirty="0" smtClean="0"/>
              <a:t>2018-UET-NML-ELECT-37</a:t>
            </a:r>
            <a:r>
              <a:rPr lang="en-US" sz="3898" b="1" dirty="0"/>
              <a:t>), </a:t>
            </a:r>
            <a:r>
              <a:rPr lang="en-US" sz="3898" b="1" dirty="0" smtClean="0"/>
              <a:t>Muhammad Imran</a:t>
            </a:r>
            <a:r>
              <a:rPr lang="en-US" sz="3898" b="1" dirty="0"/>
              <a:t> (</a:t>
            </a:r>
            <a:r>
              <a:rPr lang="en-US" sz="3898" b="1" dirty="0" smtClean="0"/>
              <a:t>2018-UET-NML-ELECT-17)</a:t>
            </a:r>
          </a:p>
          <a:p>
            <a:pPr algn="ctr"/>
            <a:r>
              <a:rPr lang="en-US" sz="3508" b="1" dirty="0" smtClean="0"/>
              <a:t>Supervised by: Mr. Muhammad Usama, Co-supervised by: Dr. Majid Ali </a:t>
            </a:r>
            <a:r>
              <a:rPr lang="en-US" sz="2079" b="1" dirty="0" smtClean="0"/>
              <a:t>(&lt;Co-supervisor’s Affiliation&gt;)</a:t>
            </a:r>
          </a:p>
          <a:p>
            <a:pPr algn="ctr"/>
            <a:r>
              <a:rPr lang="en-US" sz="3118" dirty="0" smtClean="0"/>
              <a:t>Department </a:t>
            </a:r>
            <a:r>
              <a:rPr lang="en-US" sz="3118" dirty="0"/>
              <a:t>of Electrical Engineering</a:t>
            </a:r>
          </a:p>
        </p:txBody>
      </p:sp>
      <p:grpSp>
        <p:nvGrpSpPr>
          <p:cNvPr id="18" name="Group 17"/>
          <p:cNvGrpSpPr/>
          <p:nvPr/>
        </p:nvGrpSpPr>
        <p:grpSpPr>
          <a:xfrm>
            <a:off x="582259" y="5016081"/>
            <a:ext cx="20026071" cy="2600315"/>
            <a:chOff x="896342" y="6841713"/>
            <a:chExt cx="30828553" cy="3438592"/>
          </a:xfrm>
        </p:grpSpPr>
        <p:grpSp>
          <p:nvGrpSpPr>
            <p:cNvPr id="16" name="Group 15"/>
            <p:cNvGrpSpPr/>
            <p:nvPr/>
          </p:nvGrpSpPr>
          <p:grpSpPr>
            <a:xfrm>
              <a:off x="896342" y="6841713"/>
              <a:ext cx="30828553" cy="3438592"/>
              <a:chOff x="896342" y="6841711"/>
              <a:chExt cx="30828553" cy="1566385"/>
            </a:xfrm>
          </p:grpSpPr>
          <p:sp>
            <p:nvSpPr>
              <p:cNvPr id="13" name="TextBox 12"/>
              <p:cNvSpPr txBox="1"/>
              <p:nvPr/>
            </p:nvSpPr>
            <p:spPr>
              <a:xfrm>
                <a:off x="896342" y="6841711"/>
                <a:ext cx="30828553" cy="1417369"/>
              </a:xfrm>
              <a:prstGeom prst="round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smtClean="0"/>
              </a:p>
              <a:p>
                <a:endParaRPr lang="en-US" sz="3757" dirty="0"/>
              </a:p>
              <a:p>
                <a:endParaRPr lang="en-US" sz="3757" dirty="0"/>
              </a:p>
            </p:txBody>
          </p:sp>
          <p:sp>
            <p:nvSpPr>
              <p:cNvPr id="15" name="Rounded Rectangle 14"/>
              <p:cNvSpPr/>
              <p:nvPr/>
            </p:nvSpPr>
            <p:spPr>
              <a:xfrm>
                <a:off x="896342" y="7183960"/>
                <a:ext cx="30828553" cy="1224136"/>
              </a:xfrm>
              <a:prstGeom prst="round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smtClean="0">
                    <a:solidFill>
                      <a:schemeClr val="tx1"/>
                    </a:solidFill>
                  </a:rPr>
                  <a:t> </a:t>
                </a:r>
                <a:endParaRPr lang="en-US" sz="2400" dirty="0">
                  <a:solidFill>
                    <a:schemeClr val="tx1"/>
                  </a:solidFill>
                </a:endParaRPr>
              </a:p>
            </p:txBody>
          </p:sp>
        </p:grpSp>
        <p:sp>
          <p:nvSpPr>
            <p:cNvPr id="17" name="TextBox 16"/>
            <p:cNvSpPr txBox="1"/>
            <p:nvPr/>
          </p:nvSpPr>
          <p:spPr>
            <a:xfrm>
              <a:off x="1265512" y="6896312"/>
              <a:ext cx="30171353" cy="710697"/>
            </a:xfrm>
            <a:prstGeom prst="rect">
              <a:avLst/>
            </a:prstGeom>
            <a:noFill/>
            <a:ln>
              <a:noFill/>
            </a:ln>
          </p:spPr>
          <p:txBody>
            <a:bodyPr wrap="square" rtlCol="0">
              <a:spAutoFit/>
            </a:bodyPr>
            <a:lstStyle/>
            <a:p>
              <a:pPr algn="ctr"/>
              <a:r>
                <a:rPr lang="en-US" sz="2400" b="1" dirty="0">
                  <a:ln>
                    <a:solidFill>
                      <a:schemeClr val="bg1"/>
                    </a:solidFill>
                  </a:ln>
                  <a:solidFill>
                    <a:schemeClr val="bg1"/>
                  </a:solidFill>
                </a:rPr>
                <a:t>Abstract</a:t>
              </a:r>
            </a:p>
          </p:txBody>
        </p:sp>
      </p:grpSp>
      <p:grpSp>
        <p:nvGrpSpPr>
          <p:cNvPr id="73" name="Group 72"/>
          <p:cNvGrpSpPr/>
          <p:nvPr/>
        </p:nvGrpSpPr>
        <p:grpSpPr>
          <a:xfrm>
            <a:off x="728519" y="7831983"/>
            <a:ext cx="7226989" cy="7282560"/>
            <a:chOff x="896342" y="6841709"/>
            <a:chExt cx="30828553" cy="3438596"/>
          </a:xfrm>
        </p:grpSpPr>
        <p:grpSp>
          <p:nvGrpSpPr>
            <p:cNvPr id="74" name="Group 73"/>
            <p:cNvGrpSpPr/>
            <p:nvPr/>
          </p:nvGrpSpPr>
          <p:grpSpPr>
            <a:xfrm>
              <a:off x="896342" y="6841709"/>
              <a:ext cx="30828553" cy="3438596"/>
              <a:chOff x="896342" y="6841710"/>
              <a:chExt cx="30828553" cy="1566387"/>
            </a:xfrm>
          </p:grpSpPr>
          <p:sp>
            <p:nvSpPr>
              <p:cNvPr id="77" name="TextBox 76"/>
              <p:cNvSpPr txBox="1"/>
              <p:nvPr/>
            </p:nvSpPr>
            <p:spPr>
              <a:xfrm>
                <a:off x="896342" y="6841710"/>
                <a:ext cx="30828553" cy="144217"/>
              </a:xfrm>
              <a:prstGeom prst="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p>
            </p:txBody>
          </p:sp>
          <p:sp>
            <p:nvSpPr>
              <p:cNvPr id="78" name="Rectangle 77"/>
              <p:cNvSpPr/>
              <p:nvPr/>
            </p:nvSpPr>
            <p:spPr>
              <a:xfrm>
                <a:off x="896342" y="6940388"/>
                <a:ext cx="30828553" cy="1467709"/>
              </a:xfrm>
              <a:prstGeom prst="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75" name="TextBox 74"/>
            <p:cNvSpPr txBox="1"/>
            <p:nvPr/>
          </p:nvSpPr>
          <p:spPr>
            <a:xfrm>
              <a:off x="1224940" y="6856750"/>
              <a:ext cx="30171352" cy="217984"/>
            </a:xfrm>
            <a:prstGeom prst="rect">
              <a:avLst/>
            </a:prstGeom>
            <a:noFill/>
          </p:spPr>
          <p:txBody>
            <a:bodyPr wrap="square" rtlCol="0">
              <a:spAutoFit/>
            </a:bodyPr>
            <a:lstStyle/>
            <a:p>
              <a:pPr algn="ctr"/>
              <a:r>
                <a:rPr lang="en-US" sz="2400" b="1" dirty="0" smtClean="0">
                  <a:ln>
                    <a:solidFill>
                      <a:schemeClr val="bg1"/>
                    </a:solidFill>
                  </a:ln>
                  <a:solidFill>
                    <a:schemeClr val="bg1"/>
                  </a:solidFill>
                </a:rPr>
                <a:t>Introduction</a:t>
              </a:r>
              <a:endParaRPr lang="en-US" sz="2400" b="1" dirty="0">
                <a:ln>
                  <a:solidFill>
                    <a:schemeClr val="bg1"/>
                  </a:solidFill>
                </a:ln>
                <a:solidFill>
                  <a:schemeClr val="bg1"/>
                </a:solidFill>
              </a:endParaRPr>
            </a:p>
          </p:txBody>
        </p:sp>
      </p:grpSp>
      <p:grpSp>
        <p:nvGrpSpPr>
          <p:cNvPr id="88" name="Group 87"/>
          <p:cNvGrpSpPr/>
          <p:nvPr/>
        </p:nvGrpSpPr>
        <p:grpSpPr>
          <a:xfrm>
            <a:off x="728519" y="15640063"/>
            <a:ext cx="7226989" cy="10617050"/>
            <a:chOff x="896342" y="6841710"/>
            <a:chExt cx="30828553" cy="3438594"/>
          </a:xfrm>
        </p:grpSpPr>
        <p:grpSp>
          <p:nvGrpSpPr>
            <p:cNvPr id="89" name="Group 88"/>
            <p:cNvGrpSpPr/>
            <p:nvPr/>
          </p:nvGrpSpPr>
          <p:grpSpPr>
            <a:xfrm>
              <a:off x="896342" y="6841710"/>
              <a:ext cx="30828553" cy="3438594"/>
              <a:chOff x="896342" y="6841710"/>
              <a:chExt cx="30828553" cy="1566386"/>
            </a:xfrm>
          </p:grpSpPr>
          <p:sp>
            <p:nvSpPr>
              <p:cNvPr id="94" name="TextBox 93"/>
              <p:cNvSpPr txBox="1"/>
              <p:nvPr/>
            </p:nvSpPr>
            <p:spPr>
              <a:xfrm>
                <a:off x="896342" y="6841710"/>
                <a:ext cx="30828553" cy="144217"/>
              </a:xfrm>
              <a:prstGeom prst="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p>
            </p:txBody>
          </p:sp>
          <p:sp>
            <p:nvSpPr>
              <p:cNvPr id="95" name="Rectangle 94"/>
              <p:cNvSpPr/>
              <p:nvPr/>
            </p:nvSpPr>
            <p:spPr>
              <a:xfrm>
                <a:off x="896342" y="6916312"/>
                <a:ext cx="30828553" cy="1491784"/>
              </a:xfrm>
              <a:prstGeom prst="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93" name="TextBox 92"/>
            <p:cNvSpPr txBox="1"/>
            <p:nvPr/>
          </p:nvSpPr>
          <p:spPr>
            <a:xfrm>
              <a:off x="1224942" y="6856750"/>
              <a:ext cx="30171354" cy="217984"/>
            </a:xfrm>
            <a:prstGeom prst="rect">
              <a:avLst/>
            </a:prstGeom>
            <a:noFill/>
          </p:spPr>
          <p:txBody>
            <a:bodyPr wrap="square" rtlCol="0">
              <a:spAutoFit/>
            </a:bodyPr>
            <a:lstStyle/>
            <a:p>
              <a:pPr algn="ctr"/>
              <a:r>
                <a:rPr lang="en-US" sz="2400" b="1" dirty="0" smtClean="0">
                  <a:ln>
                    <a:solidFill>
                      <a:schemeClr val="bg1"/>
                    </a:solidFill>
                  </a:ln>
                  <a:solidFill>
                    <a:schemeClr val="bg1"/>
                  </a:solidFill>
                </a:rPr>
                <a:t>Results</a:t>
              </a:r>
              <a:endParaRPr lang="en-US" sz="2400" b="1" dirty="0">
                <a:ln>
                  <a:solidFill>
                    <a:schemeClr val="bg1"/>
                  </a:solidFill>
                </a:ln>
                <a:solidFill>
                  <a:schemeClr val="bg1"/>
                </a:solidFill>
              </a:endParaRPr>
            </a:p>
          </p:txBody>
        </p:sp>
      </p:grpSp>
      <p:grpSp>
        <p:nvGrpSpPr>
          <p:cNvPr id="26" name="Group 25"/>
          <p:cNvGrpSpPr/>
          <p:nvPr/>
        </p:nvGrpSpPr>
        <p:grpSpPr>
          <a:xfrm>
            <a:off x="8603576" y="7831984"/>
            <a:ext cx="11874701" cy="18425129"/>
            <a:chOff x="896342" y="6841710"/>
            <a:chExt cx="30828553" cy="3471507"/>
          </a:xfrm>
        </p:grpSpPr>
        <p:grpSp>
          <p:nvGrpSpPr>
            <p:cNvPr id="27" name="Group 26"/>
            <p:cNvGrpSpPr/>
            <p:nvPr/>
          </p:nvGrpSpPr>
          <p:grpSpPr>
            <a:xfrm>
              <a:off x="896342" y="6841710"/>
              <a:ext cx="30828553" cy="3471507"/>
              <a:chOff x="896342" y="6841710"/>
              <a:chExt cx="30828553" cy="1581379"/>
            </a:xfrm>
          </p:grpSpPr>
          <p:sp>
            <p:nvSpPr>
              <p:cNvPr id="29" name="TextBox 28"/>
              <p:cNvSpPr txBox="1"/>
              <p:nvPr/>
            </p:nvSpPr>
            <p:spPr>
              <a:xfrm>
                <a:off x="896342" y="6841710"/>
                <a:ext cx="30828553" cy="57548"/>
              </a:xfrm>
              <a:prstGeom prst="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latin typeface="+mj-lt"/>
                </a:endParaRPr>
              </a:p>
            </p:txBody>
          </p:sp>
          <p:sp>
            <p:nvSpPr>
              <p:cNvPr id="30" name="Rectangle 29"/>
              <p:cNvSpPr/>
              <p:nvPr/>
            </p:nvSpPr>
            <p:spPr>
              <a:xfrm>
                <a:off x="896342" y="6881086"/>
                <a:ext cx="30828553" cy="1542003"/>
              </a:xfrm>
              <a:prstGeom prst="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j-lt"/>
                </a:endParaRPr>
              </a:p>
            </p:txBody>
          </p:sp>
        </p:grpSp>
        <p:sp>
          <p:nvSpPr>
            <p:cNvPr id="28" name="TextBox 27"/>
            <p:cNvSpPr txBox="1"/>
            <p:nvPr/>
          </p:nvSpPr>
          <p:spPr>
            <a:xfrm>
              <a:off x="1224940" y="6842188"/>
              <a:ext cx="30171352" cy="86983"/>
            </a:xfrm>
            <a:prstGeom prst="rect">
              <a:avLst/>
            </a:prstGeom>
            <a:noFill/>
          </p:spPr>
          <p:txBody>
            <a:bodyPr wrap="square" rtlCol="0">
              <a:spAutoFit/>
            </a:bodyPr>
            <a:lstStyle/>
            <a:p>
              <a:pPr algn="ctr"/>
              <a:r>
                <a:rPr lang="en-US" sz="2400" b="1" dirty="0" smtClean="0">
                  <a:ln>
                    <a:solidFill>
                      <a:schemeClr val="bg1"/>
                    </a:solidFill>
                  </a:ln>
                  <a:solidFill>
                    <a:schemeClr val="bg1"/>
                  </a:solidFill>
                  <a:latin typeface="+mj-lt"/>
                </a:rPr>
                <a:t>Design</a:t>
              </a:r>
              <a:endParaRPr lang="en-US" sz="2400" b="1" dirty="0">
                <a:ln>
                  <a:solidFill>
                    <a:schemeClr val="bg1"/>
                  </a:solidFill>
                </a:ln>
                <a:solidFill>
                  <a:schemeClr val="bg1"/>
                </a:solidFill>
                <a:latin typeface="+mj-lt"/>
              </a:endParaRPr>
            </a:p>
          </p:txBody>
        </p:sp>
      </p:grpSp>
      <p:grpSp>
        <p:nvGrpSpPr>
          <p:cNvPr id="47" name="Group 46"/>
          <p:cNvGrpSpPr/>
          <p:nvPr/>
        </p:nvGrpSpPr>
        <p:grpSpPr>
          <a:xfrm>
            <a:off x="1243856" y="26370854"/>
            <a:ext cx="18662834" cy="3076278"/>
            <a:chOff x="1626786" y="38814536"/>
            <a:chExt cx="28729958" cy="4735687"/>
          </a:xfrm>
        </p:grpSpPr>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6786" y="38814536"/>
              <a:ext cx="4751294" cy="4735687"/>
            </a:xfrm>
            <a:prstGeom prst="rect">
              <a:avLst/>
            </a:prstGeom>
          </p:spPr>
        </p:pic>
        <p:pic>
          <p:nvPicPr>
            <p:cNvPr id="49" name="Picture 48" descr="University of Engineering and Technology, Lahore - Wikipedi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53522" y="39001838"/>
              <a:ext cx="4103222" cy="4042106"/>
            </a:xfrm>
            <a:prstGeom prst="rect">
              <a:avLst/>
            </a:prstGeom>
            <a:noFill/>
            <a:ln>
              <a:noFill/>
            </a:ln>
          </p:spPr>
        </p:pic>
        <p:sp>
          <p:nvSpPr>
            <p:cNvPr id="50" name="TextBox 49"/>
            <p:cNvSpPr txBox="1"/>
            <p:nvPr/>
          </p:nvSpPr>
          <p:spPr>
            <a:xfrm>
              <a:off x="6594103" y="39509147"/>
              <a:ext cx="19154128" cy="2694232"/>
            </a:xfrm>
            <a:prstGeom prst="rect">
              <a:avLst/>
            </a:prstGeom>
            <a:noFill/>
          </p:spPr>
          <p:txBody>
            <a:bodyPr wrap="square" rtlCol="0">
              <a:spAutoFit/>
            </a:bodyPr>
            <a:lstStyle/>
            <a:p>
              <a:pPr algn="ctr"/>
              <a:r>
                <a:rPr lang="en-GB" sz="3898" b="1" dirty="0" smtClean="0">
                  <a:solidFill>
                    <a:schemeClr val="dk1"/>
                  </a:solidFill>
                  <a:latin typeface="+mn-lt"/>
                </a:rPr>
                <a:t>Namal University, </a:t>
              </a:r>
              <a:r>
                <a:rPr lang="en-GB" sz="3898" b="1" dirty="0" err="1">
                  <a:solidFill>
                    <a:schemeClr val="dk1"/>
                  </a:solidFill>
                  <a:latin typeface="+mn-lt"/>
                </a:rPr>
                <a:t>Mianwali</a:t>
              </a:r>
              <a:endParaRPr lang="en-US" sz="3898" b="1" dirty="0">
                <a:solidFill>
                  <a:schemeClr val="dk1"/>
                </a:solidFill>
                <a:latin typeface="+mn-lt"/>
              </a:endParaRPr>
            </a:p>
            <a:p>
              <a:pPr algn="ctr"/>
              <a:r>
                <a:rPr lang="en-GB" sz="3118" dirty="0">
                  <a:solidFill>
                    <a:schemeClr val="dk1"/>
                  </a:solidFill>
                  <a:latin typeface="+mn-lt"/>
                </a:rPr>
                <a:t>Affiliated with University of Engineering and Technology, Lahore</a:t>
              </a:r>
              <a:endParaRPr lang="en-US" sz="3118" dirty="0">
                <a:solidFill>
                  <a:schemeClr val="dk1"/>
                </a:solidFill>
                <a:latin typeface="+mn-lt"/>
              </a:endParaRPr>
            </a:p>
            <a:p>
              <a:endParaRPr lang="en-US" sz="3757" dirty="0"/>
            </a:p>
          </p:txBody>
        </p:sp>
        <p:sp>
          <p:nvSpPr>
            <p:cNvPr id="51" name="TextBox 50"/>
            <p:cNvSpPr txBox="1"/>
            <p:nvPr/>
          </p:nvSpPr>
          <p:spPr>
            <a:xfrm>
              <a:off x="8639233" y="41792176"/>
              <a:ext cx="15337704" cy="1280909"/>
            </a:xfrm>
            <a:prstGeom prst="roundRect">
              <a:avLst/>
            </a:prstGeom>
            <a:solidFill>
              <a:srgbClr val="007370"/>
            </a:solidFill>
            <a:ln>
              <a:solidFill>
                <a:srgbClr val="007033"/>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287" dirty="0">
                  <a:ln>
                    <a:solidFill>
                      <a:schemeClr val="bg1"/>
                    </a:solidFill>
                  </a:ln>
                  <a:solidFill>
                    <a:schemeClr val="bg1"/>
                  </a:solidFill>
                </a:rPr>
                <a:t>Open House 2022</a:t>
              </a:r>
              <a:endParaRPr lang="en-US" sz="3757" dirty="0">
                <a:ln>
                  <a:solidFill>
                    <a:schemeClr val="bg1"/>
                  </a:solidFill>
                </a:ln>
                <a:solidFill>
                  <a:schemeClr val="bg1"/>
                </a:solidFill>
              </a:endParaRPr>
            </a:p>
          </p:txBody>
        </p:sp>
      </p:grpSp>
      <p:sp>
        <p:nvSpPr>
          <p:cNvPr id="31" name="Flowchart: Alternate Process 30"/>
          <p:cNvSpPr/>
          <p:nvPr/>
        </p:nvSpPr>
        <p:spPr>
          <a:xfrm>
            <a:off x="8937414" y="12761342"/>
            <a:ext cx="890302" cy="485318"/>
          </a:xfrm>
          <a:prstGeom prst="flowChartAlternate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n w="0"/>
                <a:solidFill>
                  <a:schemeClr val="tx1"/>
                </a:solidFill>
                <a:effectLst>
                  <a:outerShdw blurRad="38100" dist="19050" dir="2700000" algn="tl" rotWithShape="0">
                    <a:schemeClr val="dk1">
                      <a:alpha val="40000"/>
                    </a:schemeClr>
                  </a:outerShdw>
                </a:effectLst>
              </a:rPr>
              <a:t>Motor</a:t>
            </a:r>
          </a:p>
        </p:txBody>
      </p:sp>
      <p:sp>
        <p:nvSpPr>
          <p:cNvPr id="32" name="Flowchart: Alternate Process 31"/>
          <p:cNvSpPr/>
          <p:nvPr/>
        </p:nvSpPr>
        <p:spPr>
          <a:xfrm>
            <a:off x="9611784" y="10672680"/>
            <a:ext cx="1280253" cy="576064"/>
          </a:xfrm>
          <a:prstGeom prst="flowChartAlternate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n w="0"/>
                <a:solidFill>
                  <a:schemeClr val="tx1"/>
                </a:solidFill>
                <a:effectLst>
                  <a:outerShdw blurRad="38100" dist="19050" dir="2700000" algn="tl" rotWithShape="0">
                    <a:schemeClr val="dk1">
                      <a:alpha val="40000"/>
                    </a:schemeClr>
                  </a:outerShdw>
                </a:effectLst>
              </a:rPr>
              <a:t>Soil Moisture</a:t>
            </a:r>
          </a:p>
          <a:p>
            <a:pPr algn="ctr"/>
            <a:r>
              <a:rPr lang="en-US" sz="1400" b="1" dirty="0" smtClean="0">
                <a:ln w="0"/>
                <a:solidFill>
                  <a:schemeClr val="tx1"/>
                </a:solidFill>
                <a:effectLst>
                  <a:outerShdw blurRad="38100" dist="19050" dir="2700000" algn="tl" rotWithShape="0">
                    <a:schemeClr val="dk1">
                      <a:alpha val="40000"/>
                    </a:schemeClr>
                  </a:outerShdw>
                </a:effectLst>
              </a:rPr>
              <a:t>Sensor</a:t>
            </a:r>
            <a:endParaRPr lang="en-US" sz="1400" b="1" dirty="0">
              <a:ln w="0"/>
              <a:solidFill>
                <a:schemeClr val="tx1"/>
              </a:solidFill>
              <a:effectLst>
                <a:outerShdw blurRad="38100" dist="19050" dir="2700000" algn="tl" rotWithShape="0">
                  <a:schemeClr val="dk1">
                    <a:alpha val="40000"/>
                  </a:schemeClr>
                </a:outerShdw>
              </a:effectLst>
            </a:endParaRPr>
          </a:p>
        </p:txBody>
      </p:sp>
      <p:sp>
        <p:nvSpPr>
          <p:cNvPr id="33" name="Flowchart: Alternate Process 32"/>
          <p:cNvSpPr/>
          <p:nvPr/>
        </p:nvSpPr>
        <p:spPr>
          <a:xfrm>
            <a:off x="9611783" y="10000747"/>
            <a:ext cx="1280253" cy="576064"/>
          </a:xfrm>
          <a:prstGeom prst="flowChartAlternate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n w="0"/>
                <a:solidFill>
                  <a:schemeClr val="tx1"/>
                </a:solidFill>
                <a:effectLst>
                  <a:outerShdw blurRad="38100" dist="19050" dir="2700000" algn="tl" rotWithShape="0">
                    <a:schemeClr val="dk1">
                      <a:alpha val="40000"/>
                    </a:schemeClr>
                  </a:outerShdw>
                </a:effectLst>
              </a:rPr>
              <a:t>Temperature </a:t>
            </a:r>
          </a:p>
          <a:p>
            <a:pPr algn="ctr"/>
            <a:r>
              <a:rPr lang="en-US" sz="1400" b="1" dirty="0" smtClean="0">
                <a:ln w="0"/>
                <a:solidFill>
                  <a:schemeClr val="tx1"/>
                </a:solidFill>
                <a:effectLst>
                  <a:outerShdw blurRad="38100" dist="19050" dir="2700000" algn="tl" rotWithShape="0">
                    <a:schemeClr val="dk1">
                      <a:alpha val="40000"/>
                    </a:schemeClr>
                  </a:outerShdw>
                </a:effectLst>
              </a:rPr>
              <a:t>Sensor</a:t>
            </a:r>
            <a:endParaRPr lang="en-US" sz="1400" b="1" dirty="0">
              <a:ln w="0"/>
              <a:solidFill>
                <a:schemeClr val="tx1"/>
              </a:solidFill>
              <a:effectLst>
                <a:outerShdw blurRad="38100" dist="19050" dir="2700000" algn="tl" rotWithShape="0">
                  <a:schemeClr val="dk1">
                    <a:alpha val="40000"/>
                  </a:schemeClr>
                </a:outerShdw>
              </a:effectLst>
            </a:endParaRPr>
          </a:p>
        </p:txBody>
      </p:sp>
      <p:sp>
        <p:nvSpPr>
          <p:cNvPr id="34" name="Flowchart: Alternate Process 33"/>
          <p:cNvSpPr/>
          <p:nvPr/>
        </p:nvSpPr>
        <p:spPr>
          <a:xfrm>
            <a:off x="9611783" y="9336717"/>
            <a:ext cx="1280253" cy="576064"/>
          </a:xfrm>
          <a:prstGeom prst="flowChartAlternate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n w="0"/>
                <a:solidFill>
                  <a:schemeClr val="tx1"/>
                </a:solidFill>
                <a:effectLst>
                  <a:outerShdw blurRad="38100" dist="19050" dir="2700000" algn="tl" rotWithShape="0">
                    <a:schemeClr val="dk1">
                      <a:alpha val="40000"/>
                    </a:schemeClr>
                  </a:outerShdw>
                </a:effectLst>
              </a:rPr>
              <a:t>Humidity </a:t>
            </a:r>
          </a:p>
          <a:p>
            <a:pPr algn="ctr"/>
            <a:r>
              <a:rPr lang="en-US" sz="1400" b="1" dirty="0" smtClean="0">
                <a:ln w="0"/>
                <a:solidFill>
                  <a:schemeClr val="tx1"/>
                </a:solidFill>
                <a:effectLst>
                  <a:outerShdw blurRad="38100" dist="19050" dir="2700000" algn="tl" rotWithShape="0">
                    <a:schemeClr val="dk1">
                      <a:alpha val="40000"/>
                    </a:schemeClr>
                  </a:outerShdw>
                </a:effectLst>
              </a:rPr>
              <a:t>Sensor</a:t>
            </a:r>
            <a:endParaRPr lang="en-US" sz="1400" b="1" dirty="0">
              <a:ln w="0"/>
              <a:solidFill>
                <a:schemeClr val="tx1"/>
              </a:solidFill>
              <a:effectLst>
                <a:outerShdw blurRad="38100" dist="19050" dir="2700000" algn="tl" rotWithShape="0">
                  <a:schemeClr val="dk1">
                    <a:alpha val="40000"/>
                  </a:schemeClr>
                </a:outerShdw>
              </a:effectLst>
            </a:endParaRPr>
          </a:p>
        </p:txBody>
      </p:sp>
      <p:sp>
        <p:nvSpPr>
          <p:cNvPr id="35" name="Flowchart: Alternate Process 34"/>
          <p:cNvSpPr/>
          <p:nvPr/>
        </p:nvSpPr>
        <p:spPr>
          <a:xfrm>
            <a:off x="9611783" y="11336710"/>
            <a:ext cx="1280253" cy="576064"/>
          </a:xfrm>
          <a:prstGeom prst="flowChartAlternate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n w="0"/>
                <a:solidFill>
                  <a:schemeClr val="tx1"/>
                </a:solidFill>
                <a:effectLst>
                  <a:outerShdw blurRad="38100" dist="19050" dir="2700000" algn="tl" rotWithShape="0">
                    <a:schemeClr val="dk1">
                      <a:alpha val="40000"/>
                    </a:schemeClr>
                  </a:outerShdw>
                </a:effectLst>
              </a:rPr>
              <a:t>Rain </a:t>
            </a:r>
          </a:p>
          <a:p>
            <a:pPr algn="ctr"/>
            <a:r>
              <a:rPr lang="en-US" sz="1400" b="1" dirty="0" smtClean="0">
                <a:ln w="0"/>
                <a:solidFill>
                  <a:schemeClr val="tx1"/>
                </a:solidFill>
                <a:effectLst>
                  <a:outerShdw blurRad="38100" dist="19050" dir="2700000" algn="tl" rotWithShape="0">
                    <a:schemeClr val="dk1">
                      <a:alpha val="40000"/>
                    </a:schemeClr>
                  </a:outerShdw>
                </a:effectLst>
              </a:rPr>
              <a:t>Sensor</a:t>
            </a:r>
            <a:endParaRPr lang="en-US" sz="1400" b="1" dirty="0">
              <a:ln w="0"/>
              <a:solidFill>
                <a:schemeClr val="tx1"/>
              </a:solidFill>
              <a:effectLst>
                <a:outerShdw blurRad="38100" dist="19050" dir="2700000" algn="tl" rotWithShape="0">
                  <a:schemeClr val="dk1">
                    <a:alpha val="40000"/>
                  </a:schemeClr>
                </a:outerShdw>
              </a:effectLst>
            </a:endParaRPr>
          </a:p>
        </p:txBody>
      </p:sp>
      <p:sp>
        <p:nvSpPr>
          <p:cNvPr id="36" name="Flowchart: Alternate Process 35"/>
          <p:cNvSpPr/>
          <p:nvPr/>
        </p:nvSpPr>
        <p:spPr>
          <a:xfrm>
            <a:off x="12193086" y="12803061"/>
            <a:ext cx="854569" cy="436126"/>
          </a:xfrm>
          <a:prstGeom prst="flowChartAlternate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tx1"/>
                </a:solidFill>
                <a:effectLst>
                  <a:outerShdw blurRad="38100" dist="19050" dir="2700000" algn="tl" rotWithShape="0">
                    <a:schemeClr val="dk1">
                      <a:alpha val="40000"/>
                    </a:schemeClr>
                  </a:outerShdw>
                </a:effectLst>
              </a:rPr>
              <a:t>LCD</a:t>
            </a:r>
          </a:p>
        </p:txBody>
      </p:sp>
      <p:sp>
        <p:nvSpPr>
          <p:cNvPr id="37" name="Rectangle 36"/>
          <p:cNvSpPr/>
          <p:nvPr/>
        </p:nvSpPr>
        <p:spPr>
          <a:xfrm>
            <a:off x="11873814" y="9331908"/>
            <a:ext cx="1493114" cy="2869049"/>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Arduino UNO</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14436560" y="11248744"/>
            <a:ext cx="1493114" cy="952213"/>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GSM Module</a:t>
            </a:r>
            <a:endParaRPr lang="en-US" sz="2400" b="1" dirty="0">
              <a:solidFill>
                <a:schemeClr val="tx1"/>
              </a:solidFill>
            </a:endParaRPr>
          </a:p>
        </p:txBody>
      </p:sp>
      <p:sp>
        <p:nvSpPr>
          <p:cNvPr id="39" name="Flowchart: Alternate Process 38"/>
          <p:cNvSpPr/>
          <p:nvPr/>
        </p:nvSpPr>
        <p:spPr>
          <a:xfrm>
            <a:off x="10763732" y="12791015"/>
            <a:ext cx="792176" cy="460218"/>
          </a:xfrm>
          <a:prstGeom prst="flowChartAlternateProcess">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n w="0"/>
                <a:solidFill>
                  <a:schemeClr val="tx1"/>
                </a:solidFill>
                <a:effectLst>
                  <a:outerShdw blurRad="38100" dist="19050" dir="2700000" algn="tl" rotWithShape="0">
                    <a:schemeClr val="dk1">
                      <a:alpha val="40000"/>
                    </a:schemeClr>
                  </a:outerShdw>
                </a:effectLst>
              </a:rPr>
              <a:t>Relay</a:t>
            </a:r>
          </a:p>
        </p:txBody>
      </p:sp>
      <p:sp>
        <p:nvSpPr>
          <p:cNvPr id="40" name="Right Arrow 39"/>
          <p:cNvSpPr/>
          <p:nvPr/>
        </p:nvSpPr>
        <p:spPr>
          <a:xfrm>
            <a:off x="10892036" y="9534458"/>
            <a:ext cx="953576"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10915848" y="10174428"/>
            <a:ext cx="953576"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10915848" y="10816696"/>
            <a:ext cx="953576"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10906137" y="11458964"/>
            <a:ext cx="953576"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4436560" y="9304958"/>
            <a:ext cx="1493114" cy="952213"/>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WIFI Module</a:t>
            </a:r>
          </a:p>
          <a:p>
            <a:pPr algn="ctr"/>
            <a:r>
              <a:rPr lang="en-US" sz="1800" b="1" dirty="0" smtClean="0">
                <a:solidFill>
                  <a:schemeClr val="tx1"/>
                </a:solidFill>
              </a:rPr>
              <a:t>ESP8266</a:t>
            </a:r>
            <a:endParaRPr lang="en-US" sz="1800" b="1" dirty="0">
              <a:solidFill>
                <a:schemeClr val="tx1"/>
              </a:solidFill>
            </a:endParaRPr>
          </a:p>
        </p:txBody>
      </p:sp>
      <p:sp>
        <p:nvSpPr>
          <p:cNvPr id="45" name="Right Arrow 44"/>
          <p:cNvSpPr/>
          <p:nvPr/>
        </p:nvSpPr>
        <p:spPr>
          <a:xfrm rot="5400000">
            <a:off x="12337241" y="12412058"/>
            <a:ext cx="548321" cy="23877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10800000">
            <a:off x="9827715" y="12833348"/>
            <a:ext cx="883964" cy="40583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13434317" y="9754882"/>
            <a:ext cx="953576"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13424956" y="11609214"/>
            <a:ext cx="953576"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Callout 5"/>
          <p:cNvSpPr/>
          <p:nvPr/>
        </p:nvSpPr>
        <p:spPr>
          <a:xfrm>
            <a:off x="16724561" y="8796637"/>
            <a:ext cx="1340813" cy="1059276"/>
          </a:xfrm>
          <a:prstGeom prst="cloudCallou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0"/>
                <a:solidFill>
                  <a:schemeClr val="tx1"/>
                </a:solidFill>
                <a:effectLst>
                  <a:outerShdw blurRad="38100" dist="19050" dir="2700000" algn="tl" rotWithShape="0">
                    <a:schemeClr val="dk1">
                      <a:alpha val="40000"/>
                    </a:schemeClr>
                  </a:outerShdw>
                </a:effectLst>
              </a:rPr>
              <a:t>Internet</a:t>
            </a:r>
            <a:endParaRPr lang="en-US" sz="1600" b="1" dirty="0">
              <a:ln w="0"/>
              <a:solidFill>
                <a:schemeClr val="tx1"/>
              </a:solidFill>
              <a:effectLst>
                <a:outerShdw blurRad="38100" dist="19050" dir="2700000" algn="tl" rotWithShape="0">
                  <a:schemeClr val="dk1">
                    <a:alpha val="40000"/>
                  </a:schemeClr>
                </a:outerShdw>
              </a:effectLst>
            </a:endParaRPr>
          </a:p>
        </p:txBody>
      </p:sp>
      <p:cxnSp>
        <p:nvCxnSpPr>
          <p:cNvPr id="21" name="Elbow Connector 20"/>
          <p:cNvCxnSpPr>
            <a:endCxn id="39" idx="0"/>
          </p:cNvCxnSpPr>
          <p:nvPr/>
        </p:nvCxnSpPr>
        <p:spPr>
          <a:xfrm rot="10800000" flipV="1">
            <a:off x="11159820" y="12109749"/>
            <a:ext cx="684120" cy="681265"/>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pic>
        <p:nvPicPr>
          <p:cNvPr id="24" name="Picture 23"/>
          <p:cNvPicPr>
            <a:picLocks noChangeAspect="1"/>
          </p:cNvPicPr>
          <p:nvPr/>
        </p:nvPicPr>
        <p:blipFill>
          <a:blip r:embed="rId5"/>
          <a:stretch>
            <a:fillRect/>
          </a:stretch>
        </p:blipFill>
        <p:spPr>
          <a:xfrm rot="1572734">
            <a:off x="17113189" y="11219777"/>
            <a:ext cx="505442" cy="1078624"/>
          </a:xfrm>
          <a:prstGeom prst="rect">
            <a:avLst/>
          </a:prstGeom>
        </p:spPr>
      </p:pic>
      <p:sp>
        <p:nvSpPr>
          <p:cNvPr id="66" name="Right Arrow 65"/>
          <p:cNvSpPr/>
          <p:nvPr/>
        </p:nvSpPr>
        <p:spPr>
          <a:xfrm>
            <a:off x="16020404" y="11609214"/>
            <a:ext cx="953576" cy="2880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8713446" y="9086711"/>
            <a:ext cx="1638261" cy="120206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tx1"/>
                </a:solidFill>
                <a:effectLst>
                  <a:outerShdw blurRad="38100" dist="19050" dir="2700000" algn="tl" rotWithShape="0">
                    <a:schemeClr val="dk1">
                      <a:alpha val="40000"/>
                    </a:schemeClr>
                  </a:outerShdw>
                </a:effectLst>
              </a:rPr>
              <a:t>Mobile </a:t>
            </a:r>
            <a:r>
              <a:rPr lang="en-US" sz="2000" b="1" dirty="0" smtClean="0">
                <a:ln w="0"/>
                <a:solidFill>
                  <a:schemeClr val="tx1"/>
                </a:solidFill>
                <a:effectLst>
                  <a:outerShdw blurRad="38100" dist="19050" dir="2700000" algn="tl" rotWithShape="0">
                    <a:schemeClr val="dk1">
                      <a:alpha val="40000"/>
                    </a:schemeClr>
                  </a:outerShdw>
                </a:effectLst>
              </a:rPr>
              <a:t>Application </a:t>
            </a:r>
            <a:endParaRPr lang="en-US" sz="2000" b="1" dirty="0">
              <a:ln w="0"/>
              <a:solidFill>
                <a:schemeClr val="tx1"/>
              </a:solidFill>
              <a:effectLst>
                <a:outerShdw blurRad="38100" dist="19050" dir="2700000" algn="tl" rotWithShape="0">
                  <a:schemeClr val="dk1">
                    <a:alpha val="40000"/>
                  </a:schemeClr>
                </a:outerShdw>
              </a:effectLst>
            </a:endParaRPr>
          </a:p>
        </p:txBody>
      </p:sp>
      <p:sp>
        <p:nvSpPr>
          <p:cNvPr id="68" name="Rounded Rectangle 67"/>
          <p:cNvSpPr/>
          <p:nvPr/>
        </p:nvSpPr>
        <p:spPr>
          <a:xfrm>
            <a:off x="18711416" y="10920464"/>
            <a:ext cx="1638261" cy="120206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Website</a:t>
            </a:r>
            <a:endParaRPr lang="en-US" sz="2800" b="1" dirty="0">
              <a:solidFill>
                <a:schemeClr val="tx1"/>
              </a:solidFill>
            </a:endParaRPr>
          </a:p>
        </p:txBody>
      </p:sp>
      <p:cxnSp>
        <p:nvCxnSpPr>
          <p:cNvPr id="60" name="Curved Connector 59"/>
          <p:cNvCxnSpPr>
            <a:endCxn id="25" idx="1"/>
          </p:cNvCxnSpPr>
          <p:nvPr/>
        </p:nvCxnSpPr>
        <p:spPr>
          <a:xfrm flipV="1">
            <a:off x="17394967" y="9687745"/>
            <a:ext cx="1318479" cy="224988"/>
          </a:xfrm>
          <a:prstGeom prst="curvedConnector3">
            <a:avLst/>
          </a:prstGeom>
          <a:ln w="571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2" name="Curved Connector 61"/>
          <p:cNvCxnSpPr/>
          <p:nvPr/>
        </p:nvCxnSpPr>
        <p:spPr>
          <a:xfrm rot="16200000" flipH="1">
            <a:off x="17159540" y="9940376"/>
            <a:ext cx="1533175" cy="1595780"/>
          </a:xfrm>
          <a:prstGeom prst="curvedConnector2">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71" name="Curved Connector 70"/>
          <p:cNvCxnSpPr/>
          <p:nvPr/>
        </p:nvCxnSpPr>
        <p:spPr>
          <a:xfrm flipV="1">
            <a:off x="15929674" y="9855913"/>
            <a:ext cx="1069632" cy="113640"/>
          </a:xfrm>
          <a:prstGeom prst="curvedConnector3">
            <a:avLst/>
          </a:prstGeom>
          <a:ln w="57150">
            <a:tailEnd type="triangle"/>
          </a:ln>
        </p:spPr>
        <p:style>
          <a:lnRef idx="1">
            <a:schemeClr val="dk1"/>
          </a:lnRef>
          <a:fillRef idx="0">
            <a:schemeClr val="dk1"/>
          </a:fillRef>
          <a:effectRef idx="0">
            <a:schemeClr val="dk1"/>
          </a:effectRef>
          <a:fontRef idx="minor">
            <a:schemeClr val="tx1"/>
          </a:fontRef>
        </p:style>
      </p:cxnSp>
      <p:sp>
        <p:nvSpPr>
          <p:cNvPr id="81" name="Rectangle 80"/>
          <p:cNvSpPr/>
          <p:nvPr/>
        </p:nvSpPr>
        <p:spPr>
          <a:xfrm>
            <a:off x="8843438" y="8393409"/>
            <a:ext cx="2361224" cy="589072"/>
          </a:xfrm>
          <a:prstGeom prst="rect">
            <a:avLst/>
          </a:prstGeom>
        </p:spPr>
        <p:txBody>
          <a:bodyPr wrap="none">
            <a:spAutoFit/>
          </a:bodyPr>
          <a:lstStyle/>
          <a:p>
            <a:pPr marL="342900" indent="-342900" algn="just">
              <a:lnSpc>
                <a:spcPct val="150000"/>
              </a:lnSpc>
              <a:buFont typeface="Wingdings" panose="05000000000000000000" pitchFamily="2" charset="2"/>
              <a:buChar char="§"/>
            </a:pPr>
            <a:r>
              <a:rPr lang="en-US" sz="2400" b="1" dirty="0">
                <a:latin typeface="+mn-lt"/>
              </a:rPr>
              <a:t>Block Diagram</a:t>
            </a:r>
          </a:p>
        </p:txBody>
      </p:sp>
      <p:sp>
        <p:nvSpPr>
          <p:cNvPr id="82" name="Rectangle 81"/>
          <p:cNvSpPr/>
          <p:nvPr/>
        </p:nvSpPr>
        <p:spPr>
          <a:xfrm>
            <a:off x="8685588" y="25074710"/>
            <a:ext cx="2755563" cy="646331"/>
          </a:xfrm>
          <a:prstGeom prst="rect">
            <a:avLst/>
          </a:prstGeom>
        </p:spPr>
        <p:txBody>
          <a:bodyPr wrap="none">
            <a:spAutoFit/>
          </a:bodyPr>
          <a:lstStyle/>
          <a:p>
            <a:pPr marL="342900" indent="-342900" algn="just">
              <a:lnSpc>
                <a:spcPct val="150000"/>
              </a:lnSpc>
              <a:buFont typeface="Wingdings" panose="05000000000000000000" pitchFamily="2" charset="2"/>
              <a:buChar char="§"/>
            </a:pPr>
            <a:r>
              <a:rPr lang="en-US" sz="2400" b="1" dirty="0" smtClean="0">
                <a:latin typeface="+mn-lt"/>
              </a:rPr>
              <a:t>Tools/Technology</a:t>
            </a:r>
            <a:endParaRPr lang="en-US" sz="2400" b="1" dirty="0">
              <a:latin typeface="+mn-lt"/>
            </a:endParaRPr>
          </a:p>
        </p:txBody>
      </p:sp>
      <p:pic>
        <p:nvPicPr>
          <p:cNvPr id="83" name="Picture 82"/>
          <p:cNvPicPr>
            <a:picLocks noChangeAspect="1"/>
          </p:cNvPicPr>
          <p:nvPr/>
        </p:nvPicPr>
        <p:blipFill>
          <a:blip r:embed="rId6"/>
          <a:stretch>
            <a:fillRect/>
          </a:stretch>
        </p:blipFill>
        <p:spPr>
          <a:xfrm>
            <a:off x="11699924" y="24812862"/>
            <a:ext cx="1650948" cy="1269960"/>
          </a:xfrm>
          <a:prstGeom prst="rect">
            <a:avLst/>
          </a:prstGeom>
        </p:spPr>
      </p:pic>
      <p:pic>
        <p:nvPicPr>
          <p:cNvPr id="84" name="Picture 83"/>
          <p:cNvPicPr>
            <a:picLocks noChangeAspect="1"/>
          </p:cNvPicPr>
          <p:nvPr/>
        </p:nvPicPr>
        <p:blipFill>
          <a:blip r:embed="rId7"/>
          <a:stretch>
            <a:fillRect/>
          </a:stretch>
        </p:blipFill>
        <p:spPr>
          <a:xfrm>
            <a:off x="13821567" y="24618508"/>
            <a:ext cx="1438721" cy="1170874"/>
          </a:xfrm>
          <a:prstGeom prst="rect">
            <a:avLst/>
          </a:prstGeom>
        </p:spPr>
      </p:pic>
      <p:pic>
        <p:nvPicPr>
          <p:cNvPr id="85" name="Picture 84"/>
          <p:cNvPicPr>
            <a:picLocks noChangeAspect="1"/>
          </p:cNvPicPr>
          <p:nvPr/>
        </p:nvPicPr>
        <p:blipFill>
          <a:blip r:embed="rId8"/>
          <a:stretch>
            <a:fillRect/>
          </a:stretch>
        </p:blipFill>
        <p:spPr>
          <a:xfrm>
            <a:off x="13566898" y="25571214"/>
            <a:ext cx="1948061" cy="360208"/>
          </a:xfrm>
          <a:prstGeom prst="rect">
            <a:avLst/>
          </a:prstGeom>
        </p:spPr>
      </p:pic>
      <p:pic>
        <p:nvPicPr>
          <p:cNvPr id="87" name="Picture 86"/>
          <p:cNvPicPr>
            <a:picLocks noChangeAspect="1"/>
          </p:cNvPicPr>
          <p:nvPr/>
        </p:nvPicPr>
        <p:blipFill>
          <a:blip r:embed="rId9"/>
          <a:stretch>
            <a:fillRect/>
          </a:stretch>
        </p:blipFill>
        <p:spPr>
          <a:xfrm>
            <a:off x="15939218" y="25477414"/>
            <a:ext cx="2457450" cy="533400"/>
          </a:xfrm>
          <a:prstGeom prst="rect">
            <a:avLst/>
          </a:prstGeom>
        </p:spPr>
      </p:pic>
      <p:pic>
        <p:nvPicPr>
          <p:cNvPr id="90" name="Picture 89"/>
          <p:cNvPicPr>
            <a:picLocks noChangeAspect="1"/>
          </p:cNvPicPr>
          <p:nvPr/>
        </p:nvPicPr>
        <p:blipFill>
          <a:blip r:embed="rId10"/>
          <a:stretch>
            <a:fillRect/>
          </a:stretch>
        </p:blipFill>
        <p:spPr>
          <a:xfrm>
            <a:off x="16421004" y="24448714"/>
            <a:ext cx="1400175" cy="1028700"/>
          </a:xfrm>
          <a:prstGeom prst="rect">
            <a:avLst/>
          </a:prstGeom>
        </p:spPr>
      </p:pic>
      <p:pic>
        <p:nvPicPr>
          <p:cNvPr id="91" name="Picture 90"/>
          <p:cNvPicPr>
            <a:picLocks noChangeAspect="1"/>
          </p:cNvPicPr>
          <p:nvPr/>
        </p:nvPicPr>
        <p:blipFill>
          <a:blip r:embed="rId11"/>
          <a:stretch>
            <a:fillRect/>
          </a:stretch>
        </p:blipFill>
        <p:spPr>
          <a:xfrm>
            <a:off x="18734594" y="24674923"/>
            <a:ext cx="1590874" cy="1335891"/>
          </a:xfrm>
          <a:prstGeom prst="rect">
            <a:avLst/>
          </a:prstGeom>
        </p:spPr>
      </p:pic>
      <p:sp>
        <p:nvSpPr>
          <p:cNvPr id="92" name="Rectangle 91"/>
          <p:cNvSpPr/>
          <p:nvPr/>
        </p:nvSpPr>
        <p:spPr>
          <a:xfrm>
            <a:off x="793542" y="5680185"/>
            <a:ext cx="19656211" cy="2308324"/>
          </a:xfrm>
          <a:prstGeom prst="rect">
            <a:avLst/>
          </a:prstGeom>
        </p:spPr>
        <p:txBody>
          <a:bodyPr wrap="square">
            <a:spAutoFit/>
          </a:bodyPr>
          <a:lstStyle/>
          <a:p>
            <a:pPr algn="just"/>
            <a:r>
              <a:rPr lang="en-US" sz="2400" dirty="0">
                <a:latin typeface="+mn-lt"/>
              </a:rPr>
              <a:t>Agriculture in Pakistan uses 93 % of the water that's available while significantly </a:t>
            </a:r>
            <a:r>
              <a:rPr lang="en-US" sz="2400" dirty="0" smtClean="0">
                <a:latin typeface="+mn-lt"/>
              </a:rPr>
              <a:t>60% </a:t>
            </a:r>
            <a:r>
              <a:rPr lang="en-US" sz="2400" dirty="0">
                <a:latin typeface="+mn-lt"/>
              </a:rPr>
              <a:t>of that water is wasted during Irrigation. The reason behind the wastage of water is the lack of knowledge about irrigation scheduling and proper irrigation system. The possible option is to make irrigation smart using IoT. The leading characteristic of this project is that it will reduce the wastage of water during irrigation alongside many more </a:t>
            </a:r>
            <a:r>
              <a:rPr lang="en-US" sz="2400" dirty="0" smtClean="0">
                <a:latin typeface="+mn-lt"/>
              </a:rPr>
              <a:t>advantages. The </a:t>
            </a:r>
            <a:r>
              <a:rPr lang="en-US" sz="2400" dirty="0">
                <a:latin typeface="+mn-lt"/>
              </a:rPr>
              <a:t>sensors used in the system collect the data from the soil and send it to the IoT web server for easy monitoring of the field. We will design an android mobile application as well as a website so that farmers can monitor their field from anywhere in the country.</a:t>
            </a:r>
          </a:p>
          <a:p>
            <a:pPr algn="just"/>
            <a:endParaRPr lang="en-US" sz="2400" dirty="0">
              <a:latin typeface="+mn-lt"/>
            </a:endParaRPr>
          </a:p>
        </p:txBody>
      </p:sp>
      <p:pic>
        <p:nvPicPr>
          <p:cNvPr id="97" name="Picture 96"/>
          <p:cNvPicPr>
            <a:picLocks noChangeAspect="1"/>
          </p:cNvPicPr>
          <p:nvPr/>
        </p:nvPicPr>
        <p:blipFill>
          <a:blip r:embed="rId12"/>
          <a:stretch>
            <a:fillRect/>
          </a:stretch>
        </p:blipFill>
        <p:spPr>
          <a:xfrm>
            <a:off x="3302173" y="16361742"/>
            <a:ext cx="4467225" cy="1786315"/>
          </a:xfrm>
          <a:prstGeom prst="rect">
            <a:avLst/>
          </a:prstGeom>
        </p:spPr>
      </p:pic>
      <p:pic>
        <p:nvPicPr>
          <p:cNvPr id="103" name="Picture 102"/>
          <p:cNvPicPr>
            <a:picLocks noChangeAspect="1"/>
          </p:cNvPicPr>
          <p:nvPr/>
        </p:nvPicPr>
        <p:blipFill>
          <a:blip r:embed="rId13"/>
          <a:stretch>
            <a:fillRect/>
          </a:stretch>
        </p:blipFill>
        <p:spPr>
          <a:xfrm>
            <a:off x="3302173" y="18396557"/>
            <a:ext cx="4467225" cy="1714500"/>
          </a:xfrm>
          <a:prstGeom prst="rect">
            <a:avLst/>
          </a:prstGeom>
        </p:spPr>
      </p:pic>
      <p:pic>
        <p:nvPicPr>
          <p:cNvPr id="104" name="Picture 103"/>
          <p:cNvPicPr>
            <a:picLocks noChangeAspect="1"/>
          </p:cNvPicPr>
          <p:nvPr/>
        </p:nvPicPr>
        <p:blipFill>
          <a:blip r:embed="rId14"/>
          <a:stretch>
            <a:fillRect/>
          </a:stretch>
        </p:blipFill>
        <p:spPr>
          <a:xfrm>
            <a:off x="3283123" y="20344785"/>
            <a:ext cx="4486275" cy="1752600"/>
          </a:xfrm>
          <a:prstGeom prst="rect">
            <a:avLst/>
          </a:prstGeom>
        </p:spPr>
      </p:pic>
      <p:pic>
        <p:nvPicPr>
          <p:cNvPr id="105" name="Picture 104"/>
          <p:cNvPicPr>
            <a:picLocks noChangeAspect="1"/>
          </p:cNvPicPr>
          <p:nvPr/>
        </p:nvPicPr>
        <p:blipFill>
          <a:blip r:embed="rId15"/>
          <a:stretch>
            <a:fillRect/>
          </a:stretch>
        </p:blipFill>
        <p:spPr>
          <a:xfrm>
            <a:off x="3283123" y="22301784"/>
            <a:ext cx="4486275" cy="1743075"/>
          </a:xfrm>
          <a:prstGeom prst="rect">
            <a:avLst/>
          </a:prstGeom>
        </p:spPr>
      </p:pic>
      <p:pic>
        <p:nvPicPr>
          <p:cNvPr id="106" name="Picture 105"/>
          <p:cNvPicPr>
            <a:picLocks noChangeAspect="1"/>
          </p:cNvPicPr>
          <p:nvPr/>
        </p:nvPicPr>
        <p:blipFill>
          <a:blip r:embed="rId16"/>
          <a:stretch>
            <a:fillRect/>
          </a:stretch>
        </p:blipFill>
        <p:spPr>
          <a:xfrm>
            <a:off x="3286896" y="24259237"/>
            <a:ext cx="4482501" cy="1889416"/>
          </a:xfrm>
          <a:prstGeom prst="rect">
            <a:avLst/>
          </a:prstGeom>
        </p:spPr>
      </p:pic>
      <p:sp>
        <p:nvSpPr>
          <p:cNvPr id="107" name="Rectangle 106"/>
          <p:cNvSpPr/>
          <p:nvPr/>
        </p:nvSpPr>
        <p:spPr>
          <a:xfrm>
            <a:off x="762988" y="16209065"/>
            <a:ext cx="2446066" cy="1938992"/>
          </a:xfrm>
          <a:prstGeom prst="rect">
            <a:avLst/>
          </a:prstGeom>
        </p:spPr>
        <p:txBody>
          <a:bodyPr wrap="square">
            <a:spAutoFit/>
          </a:bodyPr>
          <a:lstStyle/>
          <a:p>
            <a:pPr algn="just"/>
            <a:r>
              <a:rPr lang="en-US" sz="2400" b="1" dirty="0" smtClean="0">
                <a:latin typeface="+mn-lt"/>
              </a:rPr>
              <a:t>Condition 1:</a:t>
            </a:r>
          </a:p>
          <a:p>
            <a:pPr algn="just"/>
            <a:r>
              <a:rPr lang="en-US" sz="2400" dirty="0" smtClean="0">
                <a:latin typeface="+mn-lt"/>
              </a:rPr>
              <a:t>If all the Soil Moisture Sensor Values &gt; 700 &amp; No Raining </a:t>
            </a:r>
            <a:endParaRPr lang="en-US" sz="2400" dirty="0">
              <a:latin typeface="+mn-lt"/>
            </a:endParaRPr>
          </a:p>
        </p:txBody>
      </p:sp>
      <p:sp>
        <p:nvSpPr>
          <p:cNvPr id="108" name="Rectangle 107"/>
          <p:cNvSpPr/>
          <p:nvPr/>
        </p:nvSpPr>
        <p:spPr>
          <a:xfrm>
            <a:off x="756914" y="18239174"/>
            <a:ext cx="2446066" cy="1938992"/>
          </a:xfrm>
          <a:prstGeom prst="rect">
            <a:avLst/>
          </a:prstGeom>
        </p:spPr>
        <p:txBody>
          <a:bodyPr wrap="square">
            <a:spAutoFit/>
          </a:bodyPr>
          <a:lstStyle/>
          <a:p>
            <a:pPr algn="just"/>
            <a:r>
              <a:rPr lang="en-US" sz="2400" b="1" dirty="0" smtClean="0">
                <a:latin typeface="+mn-lt"/>
              </a:rPr>
              <a:t>Condition 2:</a:t>
            </a:r>
          </a:p>
          <a:p>
            <a:pPr algn="just"/>
            <a:r>
              <a:rPr lang="en-US" sz="2400" dirty="0" smtClean="0">
                <a:latin typeface="+mn-lt"/>
              </a:rPr>
              <a:t>If all Soil Moisture Sensor Values between 300 to 700 &amp; No Raining </a:t>
            </a:r>
            <a:endParaRPr lang="en-US" sz="2400" dirty="0">
              <a:latin typeface="+mn-lt"/>
            </a:endParaRPr>
          </a:p>
        </p:txBody>
      </p:sp>
      <p:sp>
        <p:nvSpPr>
          <p:cNvPr id="110" name="Rectangle 109"/>
          <p:cNvSpPr/>
          <p:nvPr/>
        </p:nvSpPr>
        <p:spPr>
          <a:xfrm>
            <a:off x="791722" y="20178166"/>
            <a:ext cx="2446066" cy="1938992"/>
          </a:xfrm>
          <a:prstGeom prst="rect">
            <a:avLst/>
          </a:prstGeom>
        </p:spPr>
        <p:txBody>
          <a:bodyPr wrap="square">
            <a:spAutoFit/>
          </a:bodyPr>
          <a:lstStyle/>
          <a:p>
            <a:pPr algn="just"/>
            <a:r>
              <a:rPr lang="en-US" sz="2400" b="1" dirty="0" smtClean="0">
                <a:latin typeface="+mn-lt"/>
              </a:rPr>
              <a:t>Condition 3:</a:t>
            </a:r>
          </a:p>
          <a:p>
            <a:pPr algn="just"/>
            <a:r>
              <a:rPr lang="en-US" sz="2400" dirty="0" smtClean="0">
                <a:latin typeface="+mn-lt"/>
              </a:rPr>
              <a:t>If all the Soil Moisture Sensor Values &lt; </a:t>
            </a:r>
            <a:r>
              <a:rPr lang="en-US" sz="2400" dirty="0">
                <a:latin typeface="+mn-lt"/>
              </a:rPr>
              <a:t>3</a:t>
            </a:r>
            <a:r>
              <a:rPr lang="en-US" sz="2400" dirty="0" smtClean="0">
                <a:latin typeface="+mn-lt"/>
              </a:rPr>
              <a:t>00 &amp; No Raining </a:t>
            </a:r>
            <a:endParaRPr lang="en-US" sz="2400" dirty="0">
              <a:latin typeface="+mn-lt"/>
            </a:endParaRPr>
          </a:p>
        </p:txBody>
      </p:sp>
      <p:sp>
        <p:nvSpPr>
          <p:cNvPr id="111" name="Rectangle 110"/>
          <p:cNvSpPr/>
          <p:nvPr/>
        </p:nvSpPr>
        <p:spPr>
          <a:xfrm>
            <a:off x="791722" y="22111121"/>
            <a:ext cx="2446066" cy="1938992"/>
          </a:xfrm>
          <a:prstGeom prst="rect">
            <a:avLst/>
          </a:prstGeom>
        </p:spPr>
        <p:txBody>
          <a:bodyPr wrap="square">
            <a:spAutoFit/>
          </a:bodyPr>
          <a:lstStyle/>
          <a:p>
            <a:pPr algn="just"/>
            <a:r>
              <a:rPr lang="en-US" sz="2400" b="1" dirty="0" smtClean="0">
                <a:latin typeface="+mn-lt"/>
              </a:rPr>
              <a:t>Condition 4:</a:t>
            </a:r>
          </a:p>
          <a:p>
            <a:pPr algn="just"/>
            <a:r>
              <a:rPr lang="en-US" sz="2400" dirty="0" smtClean="0">
                <a:latin typeface="+mn-lt"/>
              </a:rPr>
              <a:t>Any One Soil Moisture Sensor Values &gt;  700 &amp; No Raining </a:t>
            </a:r>
            <a:endParaRPr lang="en-US" sz="2400" dirty="0">
              <a:latin typeface="+mn-lt"/>
            </a:endParaRPr>
          </a:p>
        </p:txBody>
      </p:sp>
      <p:sp>
        <p:nvSpPr>
          <p:cNvPr id="112" name="Rectangle 111"/>
          <p:cNvSpPr/>
          <p:nvPr/>
        </p:nvSpPr>
        <p:spPr>
          <a:xfrm>
            <a:off x="769690" y="24163909"/>
            <a:ext cx="2446066" cy="1938992"/>
          </a:xfrm>
          <a:prstGeom prst="rect">
            <a:avLst/>
          </a:prstGeom>
        </p:spPr>
        <p:txBody>
          <a:bodyPr wrap="square">
            <a:spAutoFit/>
          </a:bodyPr>
          <a:lstStyle/>
          <a:p>
            <a:pPr algn="just"/>
            <a:r>
              <a:rPr lang="en-US" sz="2400" b="1" dirty="0" smtClean="0">
                <a:latin typeface="+mn-lt"/>
              </a:rPr>
              <a:t>Condition 5:</a:t>
            </a:r>
          </a:p>
          <a:p>
            <a:pPr algn="just"/>
            <a:r>
              <a:rPr lang="en-US" sz="2400" dirty="0" smtClean="0">
                <a:latin typeface="+mn-lt"/>
              </a:rPr>
              <a:t>If all the Soil Moisture Sensor Values &gt; 700 &amp;  Raining </a:t>
            </a:r>
            <a:endParaRPr lang="en-US" sz="2400" dirty="0">
              <a:latin typeface="+mn-lt"/>
            </a:endParaRPr>
          </a:p>
        </p:txBody>
      </p:sp>
      <p:sp>
        <p:nvSpPr>
          <p:cNvPr id="113" name="Rectangle 112"/>
          <p:cNvSpPr/>
          <p:nvPr/>
        </p:nvSpPr>
        <p:spPr>
          <a:xfrm>
            <a:off x="885057" y="8332477"/>
            <a:ext cx="7012586" cy="674030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mn-lt"/>
              </a:rPr>
              <a:t>IoT is </a:t>
            </a:r>
            <a:r>
              <a:rPr lang="en-US" sz="2400" dirty="0" smtClean="0">
                <a:latin typeface="+mn-lt"/>
              </a:rPr>
              <a:t>the fastest-growing </a:t>
            </a:r>
            <a:r>
              <a:rPr lang="en-US" sz="2400" dirty="0">
                <a:latin typeface="+mn-lt"/>
              </a:rPr>
              <a:t>technology in every domain of society, especially in </a:t>
            </a:r>
            <a:r>
              <a:rPr lang="en-US" sz="2400" dirty="0" smtClean="0">
                <a:latin typeface="+mn-lt"/>
              </a:rPr>
              <a:t>agriculture.</a:t>
            </a:r>
          </a:p>
          <a:p>
            <a:pPr marL="342900" indent="-342900" algn="just">
              <a:buFont typeface="Arial" panose="020B0604020202020204" pitchFamily="34" charset="0"/>
              <a:buChar char="•"/>
            </a:pPr>
            <a:r>
              <a:rPr lang="en-US" sz="2400" dirty="0">
                <a:latin typeface="+mn-lt"/>
              </a:rPr>
              <a:t>In this project, sensors keep checking the values of humidity, temperature, soil moisture, and rain status </a:t>
            </a:r>
            <a:r>
              <a:rPr lang="en-US" sz="2400" dirty="0" smtClean="0">
                <a:latin typeface="+mn-lt"/>
              </a:rPr>
              <a:t>and update </a:t>
            </a:r>
            <a:r>
              <a:rPr lang="en-US" sz="2400" dirty="0">
                <a:latin typeface="+mn-lt"/>
              </a:rPr>
              <a:t>the data on the </a:t>
            </a:r>
            <a:r>
              <a:rPr lang="en-US" sz="2400" dirty="0" smtClean="0">
                <a:latin typeface="+mn-lt"/>
              </a:rPr>
              <a:t>website or mobile application. </a:t>
            </a:r>
          </a:p>
          <a:p>
            <a:pPr marL="342900" indent="-342900" algn="just">
              <a:buFont typeface="Arial" panose="020B0604020202020204" pitchFamily="34" charset="0"/>
              <a:buChar char="•"/>
            </a:pPr>
            <a:r>
              <a:rPr lang="en-US" sz="2400" dirty="0">
                <a:latin typeface="+mn-lt"/>
              </a:rPr>
              <a:t>The Soil moisture sensor is integrated with the rain sensor, if irrigation is turned on and it begins to rain, then our motor pump will turn off automatically</a:t>
            </a:r>
            <a:r>
              <a:rPr lang="en-US" sz="2400" dirty="0" smtClean="0">
                <a:latin typeface="+mn-lt"/>
              </a:rPr>
              <a:t>.</a:t>
            </a:r>
          </a:p>
          <a:p>
            <a:pPr marL="342900" indent="-342900" algn="just">
              <a:buFont typeface="Arial" panose="020B0604020202020204" pitchFamily="34" charset="0"/>
              <a:buChar char="•"/>
            </a:pPr>
            <a:r>
              <a:rPr lang="en-US" sz="2400" dirty="0">
                <a:latin typeface="+mn-lt"/>
              </a:rPr>
              <a:t>We also proposed a water drainage system in case of an excessive amount of rainwater. Our project will store the excess amount of rainwater </a:t>
            </a:r>
            <a:r>
              <a:rPr lang="en-US" sz="2400" dirty="0" smtClean="0">
                <a:latin typeface="+mn-lt"/>
              </a:rPr>
              <a:t>and will </a:t>
            </a:r>
            <a:r>
              <a:rPr lang="en-US" sz="2400" dirty="0">
                <a:latin typeface="+mn-lt"/>
              </a:rPr>
              <a:t>use it for irrigation when needed</a:t>
            </a:r>
            <a:r>
              <a:rPr lang="en-US" sz="2400" dirty="0" smtClean="0">
                <a:latin typeface="+mn-lt"/>
              </a:rPr>
              <a:t>.</a:t>
            </a:r>
          </a:p>
          <a:p>
            <a:pPr marL="342900" indent="-342900" algn="just">
              <a:buFont typeface="Arial" panose="020B0604020202020204" pitchFamily="34" charset="0"/>
              <a:buChar char="•"/>
            </a:pPr>
            <a:r>
              <a:rPr lang="en-US" sz="2400" dirty="0">
                <a:latin typeface="+mn-lt"/>
              </a:rPr>
              <a:t>The farmer will receive a message on his mobile phone about the update of his field if there is no internet connection for the farmer</a:t>
            </a:r>
            <a:r>
              <a:rPr lang="en-US" sz="2400" dirty="0" smtClean="0">
                <a:latin typeface="+mn-lt"/>
              </a:rPr>
              <a:t>.</a:t>
            </a:r>
          </a:p>
          <a:p>
            <a:pPr marL="342900" indent="-342900" algn="just">
              <a:buFont typeface="Arial" panose="020B0604020202020204" pitchFamily="34" charset="0"/>
              <a:buChar char="•"/>
            </a:pPr>
            <a:r>
              <a:rPr lang="en-US" sz="2400" dirty="0">
                <a:latin typeface="+mn-lt"/>
              </a:rPr>
              <a:t>We can maintain the right level of moisture for soil, reduce human efforts, and increase </a:t>
            </a:r>
            <a:r>
              <a:rPr lang="en-US" sz="2400" dirty="0" smtClean="0">
                <a:latin typeface="+mn-lt"/>
              </a:rPr>
              <a:t>productivity.</a:t>
            </a:r>
            <a:endParaRPr lang="en-US" sz="2400" dirty="0">
              <a:latin typeface="+mn-lt"/>
            </a:endParaRPr>
          </a:p>
        </p:txBody>
      </p:sp>
      <p:sp>
        <p:nvSpPr>
          <p:cNvPr id="114" name="Rectangle 113"/>
          <p:cNvSpPr/>
          <p:nvPr/>
        </p:nvSpPr>
        <p:spPr>
          <a:xfrm>
            <a:off x="8896413" y="13471227"/>
            <a:ext cx="1907317" cy="589072"/>
          </a:xfrm>
          <a:prstGeom prst="rect">
            <a:avLst/>
          </a:prstGeom>
        </p:spPr>
        <p:txBody>
          <a:bodyPr wrap="none">
            <a:spAutoFit/>
          </a:bodyPr>
          <a:lstStyle/>
          <a:p>
            <a:pPr marL="342900" indent="-342900" algn="just">
              <a:lnSpc>
                <a:spcPct val="150000"/>
              </a:lnSpc>
              <a:buFont typeface="Wingdings" panose="05000000000000000000" pitchFamily="2" charset="2"/>
              <a:buChar char="§"/>
            </a:pPr>
            <a:r>
              <a:rPr lang="en-US" sz="2400" b="1" dirty="0" smtClean="0">
                <a:latin typeface="+mn-lt"/>
              </a:rPr>
              <a:t>Flow Chart</a:t>
            </a:r>
            <a:endParaRPr lang="en-US" sz="2400" b="1" dirty="0">
              <a:latin typeface="+mn-lt"/>
            </a:endParaRPr>
          </a:p>
        </p:txBody>
      </p:sp>
      <p:sp>
        <p:nvSpPr>
          <p:cNvPr id="115" name="Oval 114"/>
          <p:cNvSpPr/>
          <p:nvPr/>
        </p:nvSpPr>
        <p:spPr>
          <a:xfrm>
            <a:off x="13332871" y="14076409"/>
            <a:ext cx="1299451" cy="68156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Start</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16" name="Rounded Rectangle 115"/>
          <p:cNvSpPr/>
          <p:nvPr/>
        </p:nvSpPr>
        <p:spPr>
          <a:xfrm>
            <a:off x="12996068" y="15114543"/>
            <a:ext cx="1964637" cy="725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Web/Mobile </a:t>
            </a:r>
            <a:r>
              <a:rPr lang="en-US" sz="2400" b="1" dirty="0" smtClean="0">
                <a:ln w="0"/>
                <a:solidFill>
                  <a:schemeClr val="tx1"/>
                </a:solidFill>
                <a:effectLst>
                  <a:outerShdw blurRad="38100" dist="19050" dir="2700000" algn="tl" rotWithShape="0">
                    <a:schemeClr val="dk1">
                      <a:alpha val="40000"/>
                    </a:schemeClr>
                  </a:outerShdw>
                </a:effectLst>
              </a:rPr>
              <a:t>Application</a:t>
            </a:r>
            <a:endParaRPr lang="en-US" sz="2400" b="1" dirty="0">
              <a:ln w="0"/>
              <a:solidFill>
                <a:schemeClr val="tx1"/>
              </a:solidFill>
              <a:effectLst>
                <a:outerShdw blurRad="38100" dist="19050" dir="2700000" algn="tl" rotWithShape="0">
                  <a:schemeClr val="dk1">
                    <a:alpha val="40000"/>
                  </a:schemeClr>
                </a:outerShdw>
              </a:effectLst>
            </a:endParaRPr>
          </a:p>
        </p:txBody>
      </p:sp>
      <p:sp>
        <p:nvSpPr>
          <p:cNvPr id="117" name="Rounded Rectangle 116"/>
          <p:cNvSpPr/>
          <p:nvPr/>
        </p:nvSpPr>
        <p:spPr>
          <a:xfrm>
            <a:off x="12708036" y="16276116"/>
            <a:ext cx="2529497" cy="725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Microcontroller Initialization</a:t>
            </a:r>
            <a:endParaRPr lang="en-US" sz="2400" b="1" dirty="0"/>
          </a:p>
        </p:txBody>
      </p:sp>
      <p:sp>
        <p:nvSpPr>
          <p:cNvPr id="118" name="Parallelogram 117"/>
          <p:cNvSpPr/>
          <p:nvPr/>
        </p:nvSpPr>
        <p:spPr>
          <a:xfrm>
            <a:off x="12091050" y="17351304"/>
            <a:ext cx="3569314" cy="882401"/>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t>Read </a:t>
            </a:r>
            <a:r>
              <a:rPr lang="en-US" sz="2800" b="1" dirty="0" smtClean="0"/>
              <a:t>Sensors </a:t>
            </a:r>
            <a:r>
              <a:rPr lang="en-US" sz="2800" b="1" dirty="0" smtClean="0"/>
              <a:t>Values</a:t>
            </a:r>
            <a:endParaRPr lang="en-US" sz="2800" b="1" dirty="0"/>
          </a:p>
        </p:txBody>
      </p:sp>
      <p:sp>
        <p:nvSpPr>
          <p:cNvPr id="119" name="Rectangle 118"/>
          <p:cNvSpPr/>
          <p:nvPr/>
        </p:nvSpPr>
        <p:spPr>
          <a:xfrm>
            <a:off x="13332871" y="18798662"/>
            <a:ext cx="1691485" cy="9382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Moistures Sensor</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22" name="Rectangle 121"/>
          <p:cNvSpPr/>
          <p:nvPr/>
        </p:nvSpPr>
        <p:spPr>
          <a:xfrm>
            <a:off x="15674425" y="18798662"/>
            <a:ext cx="1691485" cy="9382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ln w="0"/>
                <a:solidFill>
                  <a:schemeClr val="tx1"/>
                </a:solidFill>
                <a:effectLst>
                  <a:outerShdw blurRad="38100" dist="19050" dir="2700000" algn="tl" rotWithShape="0">
                    <a:schemeClr val="dk1">
                      <a:alpha val="40000"/>
                    </a:schemeClr>
                  </a:outerShdw>
                </a:effectLst>
              </a:rPr>
              <a:t>Temperature Sensor</a:t>
            </a:r>
            <a:endParaRPr lang="en-US" sz="2000" b="1" dirty="0">
              <a:ln w="0"/>
              <a:solidFill>
                <a:schemeClr val="tx1"/>
              </a:solidFill>
              <a:effectLst>
                <a:outerShdw blurRad="38100" dist="19050" dir="2700000" algn="tl" rotWithShape="0">
                  <a:schemeClr val="dk1">
                    <a:alpha val="40000"/>
                  </a:schemeClr>
                </a:outerShdw>
              </a:effectLst>
            </a:endParaRPr>
          </a:p>
        </p:txBody>
      </p:sp>
      <p:sp>
        <p:nvSpPr>
          <p:cNvPr id="123" name="Rectangle 122"/>
          <p:cNvSpPr/>
          <p:nvPr/>
        </p:nvSpPr>
        <p:spPr>
          <a:xfrm>
            <a:off x="10991317" y="18798662"/>
            <a:ext cx="1691485" cy="9382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Humidity Sensor</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24" name="Rectangle 123"/>
          <p:cNvSpPr/>
          <p:nvPr/>
        </p:nvSpPr>
        <p:spPr>
          <a:xfrm>
            <a:off x="8945003" y="20978088"/>
            <a:ext cx="1691485" cy="9382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Rain Sensor</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25" name="Diamond 124"/>
          <p:cNvSpPr/>
          <p:nvPr/>
        </p:nvSpPr>
        <p:spPr>
          <a:xfrm>
            <a:off x="12564020" y="20204226"/>
            <a:ext cx="3214048" cy="1702132"/>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6" name="Rectangle 125"/>
          <p:cNvSpPr/>
          <p:nvPr/>
        </p:nvSpPr>
        <p:spPr>
          <a:xfrm>
            <a:off x="13111318" y="20719003"/>
            <a:ext cx="2446066" cy="707886"/>
          </a:xfrm>
          <a:prstGeom prst="rect">
            <a:avLst/>
          </a:prstGeom>
        </p:spPr>
        <p:txBody>
          <a:bodyPr wrap="square">
            <a:spAutoFit/>
          </a:bodyPr>
          <a:lstStyle/>
          <a:p>
            <a:pPr algn="just"/>
            <a:r>
              <a:rPr lang="en-US" sz="2000" b="1" dirty="0" smtClean="0">
                <a:latin typeface="+mn-lt"/>
              </a:rPr>
              <a:t>Sensors Values =</a:t>
            </a:r>
          </a:p>
          <a:p>
            <a:pPr algn="just"/>
            <a:r>
              <a:rPr lang="en-US" sz="2000" b="1" dirty="0" smtClean="0">
                <a:latin typeface="+mn-lt"/>
              </a:rPr>
              <a:t>Threshold Values</a:t>
            </a:r>
            <a:endParaRPr lang="en-US" sz="2000" dirty="0">
              <a:latin typeface="+mn-lt"/>
            </a:endParaRPr>
          </a:p>
        </p:txBody>
      </p:sp>
      <p:sp>
        <p:nvSpPr>
          <p:cNvPr id="127" name="Rectangle 126"/>
          <p:cNvSpPr/>
          <p:nvPr/>
        </p:nvSpPr>
        <p:spPr>
          <a:xfrm>
            <a:off x="13212092" y="22540877"/>
            <a:ext cx="1967285" cy="1287052"/>
          </a:xfrm>
          <a:prstGeom prst="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Display </a:t>
            </a:r>
            <a:r>
              <a:rPr lang="en-US" sz="2800" b="1" dirty="0" smtClean="0">
                <a:ln w="0"/>
                <a:solidFill>
                  <a:schemeClr val="tx1"/>
                </a:solidFill>
                <a:effectLst>
                  <a:outerShdw blurRad="38100" dist="19050" dir="2700000" algn="tl" rotWithShape="0">
                    <a:schemeClr val="dk1">
                      <a:alpha val="40000"/>
                    </a:schemeClr>
                  </a:outerShdw>
                </a:effectLst>
              </a:rPr>
              <a:t>Sensors </a:t>
            </a:r>
            <a:r>
              <a:rPr lang="en-US" sz="2800" b="1" dirty="0" smtClean="0">
                <a:ln w="0"/>
                <a:solidFill>
                  <a:schemeClr val="tx1"/>
                </a:solidFill>
                <a:effectLst>
                  <a:outerShdw blurRad="38100" dist="19050" dir="2700000" algn="tl" rotWithShape="0">
                    <a:schemeClr val="dk1">
                      <a:alpha val="40000"/>
                    </a:schemeClr>
                  </a:outerShdw>
                </a:effectLst>
              </a:rPr>
              <a:t>Values</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28" name="Rectangle 127"/>
          <p:cNvSpPr/>
          <p:nvPr/>
        </p:nvSpPr>
        <p:spPr>
          <a:xfrm>
            <a:off x="16473510" y="22529795"/>
            <a:ext cx="1967285" cy="12870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Send Data Over Wi-Fi</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29" name="Rectangle 128"/>
          <p:cNvSpPr/>
          <p:nvPr/>
        </p:nvSpPr>
        <p:spPr>
          <a:xfrm>
            <a:off x="18897317" y="20797441"/>
            <a:ext cx="1265427" cy="8472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b="1" dirty="0" smtClean="0">
                <a:ln w="0"/>
                <a:solidFill>
                  <a:schemeClr val="tx1"/>
                </a:solidFill>
                <a:effectLst>
                  <a:outerShdw blurRad="38100" dist="19050" dir="2700000" algn="tl" rotWithShape="0">
                    <a:schemeClr val="dk1">
                      <a:alpha val="40000"/>
                    </a:schemeClr>
                  </a:outerShdw>
                </a:effectLst>
              </a:rPr>
              <a:t>End</a:t>
            </a:r>
            <a:endParaRPr lang="en-US" sz="4000" b="1" dirty="0">
              <a:ln w="0"/>
              <a:solidFill>
                <a:schemeClr val="tx1"/>
              </a:solidFill>
              <a:effectLst>
                <a:outerShdw blurRad="38100" dist="19050" dir="2700000" algn="tl" rotWithShape="0">
                  <a:schemeClr val="dk1">
                    <a:alpha val="40000"/>
                  </a:schemeClr>
                </a:outerShdw>
              </a:effectLst>
            </a:endParaRPr>
          </a:p>
        </p:txBody>
      </p:sp>
      <p:cxnSp>
        <p:nvCxnSpPr>
          <p:cNvPr id="134" name="Elbow Connector 133"/>
          <p:cNvCxnSpPr>
            <a:stCxn id="118" idx="5"/>
          </p:cNvCxnSpPr>
          <p:nvPr/>
        </p:nvCxnSpPr>
        <p:spPr>
          <a:xfrm rot="10800000" flipV="1">
            <a:off x="11520448" y="17792505"/>
            <a:ext cx="680902" cy="1039192"/>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cxnSp>
        <p:nvCxnSpPr>
          <p:cNvPr id="137" name="Elbow Connector 136"/>
          <p:cNvCxnSpPr>
            <a:stCxn id="118" idx="2"/>
          </p:cNvCxnSpPr>
          <p:nvPr/>
        </p:nvCxnSpPr>
        <p:spPr>
          <a:xfrm>
            <a:off x="15550064" y="17792505"/>
            <a:ext cx="776346" cy="1006157"/>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p:cNvCxnSpPr/>
          <p:nvPr/>
        </p:nvCxnSpPr>
        <p:spPr>
          <a:xfrm>
            <a:off x="14148196" y="18233705"/>
            <a:ext cx="0" cy="56495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45" name="Elbow Connector 144"/>
          <p:cNvCxnSpPr/>
          <p:nvPr/>
        </p:nvCxnSpPr>
        <p:spPr>
          <a:xfrm rot="10800000" flipV="1">
            <a:off x="11689492" y="17792504"/>
            <a:ext cx="10432" cy="12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8" idx="5"/>
            <a:endCxn id="124" idx="0"/>
          </p:cNvCxnSpPr>
          <p:nvPr/>
        </p:nvCxnSpPr>
        <p:spPr>
          <a:xfrm rot="10800000" flipV="1">
            <a:off x="9790746" y="17792504"/>
            <a:ext cx="2410604" cy="3185583"/>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cxnSp>
        <p:nvCxnSpPr>
          <p:cNvPr id="153" name="Elbow Connector 152"/>
          <p:cNvCxnSpPr/>
          <p:nvPr/>
        </p:nvCxnSpPr>
        <p:spPr>
          <a:xfrm rot="16200000" flipH="1">
            <a:off x="10907866" y="20799266"/>
            <a:ext cx="1268018" cy="3502257"/>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sp>
        <p:nvSpPr>
          <p:cNvPr id="157" name="Rectangle 156"/>
          <p:cNvSpPr/>
          <p:nvPr/>
        </p:nvSpPr>
        <p:spPr>
          <a:xfrm>
            <a:off x="16421004" y="20631284"/>
            <a:ext cx="1265427" cy="8472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Pump ON</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59" name="Rectangle 158"/>
          <p:cNvSpPr/>
          <p:nvPr/>
        </p:nvSpPr>
        <p:spPr>
          <a:xfrm>
            <a:off x="10915468" y="20662892"/>
            <a:ext cx="1265427" cy="8472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smtClean="0">
                <a:ln w="0"/>
                <a:solidFill>
                  <a:schemeClr val="tx1"/>
                </a:solidFill>
                <a:effectLst>
                  <a:outerShdw blurRad="38100" dist="19050" dir="2700000" algn="tl" rotWithShape="0">
                    <a:schemeClr val="dk1">
                      <a:alpha val="40000"/>
                    </a:schemeClr>
                  </a:outerShdw>
                </a:effectLst>
              </a:rPr>
              <a:t>Pump OFF</a:t>
            </a:r>
            <a:endParaRPr lang="en-US" sz="2800" b="1" dirty="0">
              <a:ln w="0"/>
              <a:solidFill>
                <a:schemeClr val="tx1"/>
              </a:solidFill>
              <a:effectLst>
                <a:outerShdw blurRad="38100" dist="19050" dir="2700000" algn="tl" rotWithShape="0">
                  <a:schemeClr val="dk1">
                    <a:alpha val="40000"/>
                  </a:schemeClr>
                </a:outerShdw>
              </a:effectLst>
            </a:endParaRPr>
          </a:p>
        </p:txBody>
      </p:sp>
      <p:cxnSp>
        <p:nvCxnSpPr>
          <p:cNvPr id="163" name="Straight Arrow Connector 162"/>
          <p:cNvCxnSpPr>
            <a:stCxn id="125" idx="1"/>
            <a:endCxn id="159" idx="3"/>
          </p:cNvCxnSpPr>
          <p:nvPr/>
        </p:nvCxnSpPr>
        <p:spPr>
          <a:xfrm flipH="1">
            <a:off x="12180895" y="21055292"/>
            <a:ext cx="383125" cy="3124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5" name="Rectangle 164"/>
          <p:cNvSpPr/>
          <p:nvPr/>
        </p:nvSpPr>
        <p:spPr>
          <a:xfrm>
            <a:off x="12296797" y="20545409"/>
            <a:ext cx="2446066" cy="461665"/>
          </a:xfrm>
          <a:prstGeom prst="rect">
            <a:avLst/>
          </a:prstGeom>
        </p:spPr>
        <p:txBody>
          <a:bodyPr wrap="square">
            <a:spAutoFit/>
          </a:bodyPr>
          <a:lstStyle/>
          <a:p>
            <a:pPr algn="just"/>
            <a:r>
              <a:rPr lang="en-US" sz="2400" b="1" dirty="0" smtClean="0">
                <a:latin typeface="+mn-lt"/>
              </a:rPr>
              <a:t>Yes</a:t>
            </a:r>
            <a:endParaRPr lang="en-US" sz="2400" dirty="0">
              <a:latin typeface="+mn-lt"/>
            </a:endParaRPr>
          </a:p>
        </p:txBody>
      </p:sp>
      <p:cxnSp>
        <p:nvCxnSpPr>
          <p:cNvPr id="171" name="Straight Arrow Connector 170"/>
          <p:cNvCxnSpPr>
            <a:stCxn id="125" idx="3"/>
            <a:endCxn id="157" idx="1"/>
          </p:cNvCxnSpPr>
          <p:nvPr/>
        </p:nvCxnSpPr>
        <p:spPr>
          <a:xfrm flipV="1">
            <a:off x="15778068" y="21054928"/>
            <a:ext cx="642936" cy="36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73" name="Rectangle 172"/>
          <p:cNvSpPr/>
          <p:nvPr/>
        </p:nvSpPr>
        <p:spPr>
          <a:xfrm>
            <a:off x="15619308" y="20574435"/>
            <a:ext cx="2446066" cy="461665"/>
          </a:xfrm>
          <a:prstGeom prst="rect">
            <a:avLst/>
          </a:prstGeom>
        </p:spPr>
        <p:txBody>
          <a:bodyPr wrap="square">
            <a:spAutoFit/>
          </a:bodyPr>
          <a:lstStyle/>
          <a:p>
            <a:pPr algn="just"/>
            <a:r>
              <a:rPr lang="en-US" sz="2400" b="1" dirty="0" smtClean="0">
                <a:latin typeface="+mn-lt"/>
              </a:rPr>
              <a:t>No</a:t>
            </a:r>
            <a:endParaRPr lang="en-US" sz="2400" dirty="0">
              <a:latin typeface="+mn-lt"/>
            </a:endParaRPr>
          </a:p>
        </p:txBody>
      </p:sp>
      <p:cxnSp>
        <p:nvCxnSpPr>
          <p:cNvPr id="180" name="Straight Arrow Connector 179"/>
          <p:cNvCxnSpPr>
            <a:stCxn id="119" idx="2"/>
            <a:endCxn id="125" idx="0"/>
          </p:cNvCxnSpPr>
          <p:nvPr/>
        </p:nvCxnSpPr>
        <p:spPr>
          <a:xfrm flipH="1">
            <a:off x="14171044" y="19736959"/>
            <a:ext cx="7570" cy="46726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a:stCxn id="125" idx="2"/>
            <a:endCxn id="127" idx="0"/>
          </p:cNvCxnSpPr>
          <p:nvPr/>
        </p:nvCxnSpPr>
        <p:spPr>
          <a:xfrm>
            <a:off x="14171044" y="21906358"/>
            <a:ext cx="24691" cy="63451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a:stCxn id="127" idx="3"/>
            <a:endCxn id="128" idx="1"/>
          </p:cNvCxnSpPr>
          <p:nvPr/>
        </p:nvCxnSpPr>
        <p:spPr>
          <a:xfrm flipV="1">
            <a:off x="15179377" y="23173321"/>
            <a:ext cx="1294133" cy="110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89" name="Elbow Connector 188"/>
          <p:cNvCxnSpPr>
            <a:endCxn id="116" idx="3"/>
          </p:cNvCxnSpPr>
          <p:nvPr/>
        </p:nvCxnSpPr>
        <p:spPr>
          <a:xfrm rot="16200000" flipV="1">
            <a:off x="12922304" y="17515767"/>
            <a:ext cx="7052430" cy="2975628"/>
          </a:xfrm>
          <a:prstGeom prst="bentConnector2">
            <a:avLst/>
          </a:prstGeom>
          <a:ln w="762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95" name="Straight Arrow Connector 194"/>
          <p:cNvCxnSpPr>
            <a:stCxn id="115" idx="4"/>
            <a:endCxn id="116" idx="0"/>
          </p:cNvCxnSpPr>
          <p:nvPr/>
        </p:nvCxnSpPr>
        <p:spPr>
          <a:xfrm flipH="1">
            <a:off x="13978387" y="14757970"/>
            <a:ext cx="4210" cy="35657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p:cNvCxnSpPr>
            <a:stCxn id="116" idx="2"/>
            <a:endCxn id="117" idx="0"/>
          </p:cNvCxnSpPr>
          <p:nvPr/>
        </p:nvCxnSpPr>
        <p:spPr>
          <a:xfrm flipH="1">
            <a:off x="13972785" y="15840189"/>
            <a:ext cx="5602" cy="43592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2" name="Straight Arrow Connector 201"/>
          <p:cNvCxnSpPr>
            <a:stCxn id="117" idx="2"/>
            <a:endCxn id="118" idx="1"/>
          </p:cNvCxnSpPr>
          <p:nvPr/>
        </p:nvCxnSpPr>
        <p:spPr>
          <a:xfrm>
            <a:off x="13972785" y="17001762"/>
            <a:ext cx="13222" cy="34954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6" name="Elbow Connector 205"/>
          <p:cNvCxnSpPr>
            <a:stCxn id="128" idx="3"/>
          </p:cNvCxnSpPr>
          <p:nvPr/>
        </p:nvCxnSpPr>
        <p:spPr>
          <a:xfrm flipV="1">
            <a:off x="18440795" y="21739010"/>
            <a:ext cx="1089235" cy="1434311"/>
          </a:xfrm>
          <a:prstGeom prst="bentConnector2">
            <a:avLst/>
          </a:prstGeom>
          <a:ln w="76200">
            <a:tailEnd type="triangle"/>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leq38Egf2cRG9qrh0O4vEo"/>
</p:tagLst>
</file>

<file path=ppt/tags/tag10.xml><?xml version="1.0" encoding="utf-8"?>
<p:tagLst xmlns:a="http://schemas.openxmlformats.org/drawingml/2006/main" xmlns:r="http://schemas.openxmlformats.org/officeDocument/2006/relationships" xmlns:p="http://schemas.openxmlformats.org/presentationml/2006/main">
  <p:tag name="DVSHAPEID" val="Ldajw4pn8sTGrTFIGcknO9"/>
</p:tagLst>
</file>

<file path=ppt/tags/tag11.xml><?xml version="1.0" encoding="utf-8"?>
<p:tagLst xmlns:a="http://schemas.openxmlformats.org/drawingml/2006/main" xmlns:r="http://schemas.openxmlformats.org/officeDocument/2006/relationships" xmlns:p="http://schemas.openxmlformats.org/presentationml/2006/main">
  <p:tag name="DVSHAPEID" val="6hOlJQ1ad3tfjEijFxAC0B"/>
</p:tagLst>
</file>

<file path=ppt/tags/tag12.xml><?xml version="1.0" encoding="utf-8"?>
<p:tagLst xmlns:a="http://schemas.openxmlformats.org/drawingml/2006/main" xmlns:r="http://schemas.openxmlformats.org/officeDocument/2006/relationships" xmlns:p="http://schemas.openxmlformats.org/presentationml/2006/main">
  <p:tag name="DVSHAPEID" val="MCa3I9EAg3YC6TvblylYfQ"/>
</p:tagLst>
</file>

<file path=ppt/tags/tag13.xml><?xml version="1.0" encoding="utf-8"?>
<p:tagLst xmlns:a="http://schemas.openxmlformats.org/drawingml/2006/main" xmlns:r="http://schemas.openxmlformats.org/officeDocument/2006/relationships" xmlns:p="http://schemas.openxmlformats.org/presentationml/2006/main">
  <p:tag name="DVSHAPEID" val="cbz1qmwNMc8uvbaG8SwCMq"/>
</p:tagLst>
</file>

<file path=ppt/tags/tag14.xml><?xml version="1.0" encoding="utf-8"?>
<p:tagLst xmlns:a="http://schemas.openxmlformats.org/drawingml/2006/main" xmlns:r="http://schemas.openxmlformats.org/officeDocument/2006/relationships" xmlns:p="http://schemas.openxmlformats.org/presentationml/2006/main">
  <p:tag name="DVSHAPEID" val="hHxoOtc2g2mVpZuHIh4tgM"/>
</p:tagLst>
</file>

<file path=ppt/tags/tag15.xml><?xml version="1.0" encoding="utf-8"?>
<p:tagLst xmlns:a="http://schemas.openxmlformats.org/drawingml/2006/main" xmlns:r="http://schemas.openxmlformats.org/officeDocument/2006/relationships" xmlns:p="http://schemas.openxmlformats.org/presentationml/2006/main">
  <p:tag name="DVSHAPEID" val="tBoj1EqtrC3MUSt1y3AKV6"/>
</p:tagLst>
</file>

<file path=ppt/tags/tag16.xml><?xml version="1.0" encoding="utf-8"?>
<p:tagLst xmlns:a="http://schemas.openxmlformats.org/drawingml/2006/main" xmlns:r="http://schemas.openxmlformats.org/officeDocument/2006/relationships" xmlns:p="http://schemas.openxmlformats.org/presentationml/2006/main">
  <p:tag name="DVSHAPEID" val="8zMbcqaeyjavdV0usxBNAJ"/>
</p:tagLst>
</file>

<file path=ppt/tags/tag17.xml><?xml version="1.0" encoding="utf-8"?>
<p:tagLst xmlns:a="http://schemas.openxmlformats.org/drawingml/2006/main" xmlns:r="http://schemas.openxmlformats.org/officeDocument/2006/relationships" xmlns:p="http://schemas.openxmlformats.org/presentationml/2006/main">
  <p:tag name="DVSHAPEID" val="RD4BeGJ1SvQntOxQsZjc4K"/>
</p:tagLst>
</file>

<file path=ppt/tags/tag18.xml><?xml version="1.0" encoding="utf-8"?>
<p:tagLst xmlns:a="http://schemas.openxmlformats.org/drawingml/2006/main" xmlns:r="http://schemas.openxmlformats.org/officeDocument/2006/relationships" xmlns:p="http://schemas.openxmlformats.org/presentationml/2006/main">
  <p:tag name="DVSHAPEID" val="BpFx13B388vpH86ActvxqE"/>
</p:tagLst>
</file>

<file path=ppt/tags/tag19.xml><?xml version="1.0" encoding="utf-8"?>
<p:tagLst xmlns:a="http://schemas.openxmlformats.org/drawingml/2006/main" xmlns:r="http://schemas.openxmlformats.org/officeDocument/2006/relationships" xmlns:p="http://schemas.openxmlformats.org/presentationml/2006/main">
  <p:tag name="DVSHAPEID" val="EQsbXB4BuoE71FWGFGqPnH"/>
</p:tagLst>
</file>

<file path=ppt/tags/tag2.xml><?xml version="1.0" encoding="utf-8"?>
<p:tagLst xmlns:a="http://schemas.openxmlformats.org/drawingml/2006/main" xmlns:r="http://schemas.openxmlformats.org/officeDocument/2006/relationships" xmlns:p="http://schemas.openxmlformats.org/presentationml/2006/main">
  <p:tag name="DVSHAPEID" val="Z9LtOu1y2ijQ4yKN2D039X"/>
</p:tagLst>
</file>

<file path=ppt/tags/tag20.xml><?xml version="1.0" encoding="utf-8"?>
<p:tagLst xmlns:a="http://schemas.openxmlformats.org/drawingml/2006/main" xmlns:r="http://schemas.openxmlformats.org/officeDocument/2006/relationships" xmlns:p="http://schemas.openxmlformats.org/presentationml/2006/main">
  <p:tag name="DVSHAPEID" val="R36oJSNPHwjXKP5P5ZYwE7"/>
</p:tagLst>
</file>

<file path=ppt/tags/tag21.xml><?xml version="1.0" encoding="utf-8"?>
<p:tagLst xmlns:a="http://schemas.openxmlformats.org/drawingml/2006/main" xmlns:r="http://schemas.openxmlformats.org/officeDocument/2006/relationships" xmlns:p="http://schemas.openxmlformats.org/presentationml/2006/main">
  <p:tag name="DVSHAPEID" val="KA7rDwNP7BhXYo4zScOEG7"/>
</p:tagLst>
</file>

<file path=ppt/tags/tag22.xml><?xml version="1.0" encoding="utf-8"?>
<p:tagLst xmlns:a="http://schemas.openxmlformats.org/drawingml/2006/main" xmlns:r="http://schemas.openxmlformats.org/officeDocument/2006/relationships" xmlns:p="http://schemas.openxmlformats.org/presentationml/2006/main">
  <p:tag name="DVSHAPEID" val="N4U7AQAqQQ3Jjwhheh1RpH"/>
</p:tagLst>
</file>

<file path=ppt/tags/tag23.xml><?xml version="1.0" encoding="utf-8"?>
<p:tagLst xmlns:a="http://schemas.openxmlformats.org/drawingml/2006/main" xmlns:r="http://schemas.openxmlformats.org/officeDocument/2006/relationships" xmlns:p="http://schemas.openxmlformats.org/presentationml/2006/main">
  <p:tag name="DVSHAPEID" val="GNQGKv6MIZqCN2xwVXeGLr"/>
</p:tagLst>
</file>

<file path=ppt/tags/tag24.xml><?xml version="1.0" encoding="utf-8"?>
<p:tagLst xmlns:a="http://schemas.openxmlformats.org/drawingml/2006/main" xmlns:r="http://schemas.openxmlformats.org/officeDocument/2006/relationships" xmlns:p="http://schemas.openxmlformats.org/presentationml/2006/main">
  <p:tag name="DVSHAPEID" val="Te5yiAXwCPI5o7gT54j473"/>
</p:tagLst>
</file>

<file path=ppt/tags/tag25.xml><?xml version="1.0" encoding="utf-8"?>
<p:tagLst xmlns:a="http://schemas.openxmlformats.org/drawingml/2006/main" xmlns:r="http://schemas.openxmlformats.org/officeDocument/2006/relationships" xmlns:p="http://schemas.openxmlformats.org/presentationml/2006/main">
  <p:tag name="DVSHAPEID" val="jGIeKIm3DJWeTBBbdwOcnB"/>
</p:tagLst>
</file>

<file path=ppt/tags/tag26.xml><?xml version="1.0" encoding="utf-8"?>
<p:tagLst xmlns:a="http://schemas.openxmlformats.org/drawingml/2006/main" xmlns:r="http://schemas.openxmlformats.org/officeDocument/2006/relationships" xmlns:p="http://schemas.openxmlformats.org/presentationml/2006/main">
  <p:tag name="DVSHAPEID" val="UHEqf1S9mGkQVoQ4PfazbZ"/>
</p:tagLst>
</file>

<file path=ppt/tags/tag27.xml><?xml version="1.0" encoding="utf-8"?>
<p:tagLst xmlns:a="http://schemas.openxmlformats.org/drawingml/2006/main" xmlns:r="http://schemas.openxmlformats.org/officeDocument/2006/relationships" xmlns:p="http://schemas.openxmlformats.org/presentationml/2006/main">
  <p:tag name="DVSHAPEID" val="99dEiTRNgVGHM1zkskbtmf"/>
</p:tagLst>
</file>

<file path=ppt/tags/tag28.xml><?xml version="1.0" encoding="utf-8"?>
<p:tagLst xmlns:a="http://schemas.openxmlformats.org/drawingml/2006/main" xmlns:r="http://schemas.openxmlformats.org/officeDocument/2006/relationships" xmlns:p="http://schemas.openxmlformats.org/presentationml/2006/main">
  <p:tag name="DVSHAPEID" val="U2Gdl9Gy1OqVyvcAJYhzqp"/>
</p:tagLst>
</file>

<file path=ppt/tags/tag29.xml><?xml version="1.0" encoding="utf-8"?>
<p:tagLst xmlns:a="http://schemas.openxmlformats.org/drawingml/2006/main" xmlns:r="http://schemas.openxmlformats.org/officeDocument/2006/relationships" xmlns:p="http://schemas.openxmlformats.org/presentationml/2006/main">
  <p:tag name="DVSHAPEID" val="adCPuvMPnHCUeaY5yI7HTS"/>
</p:tagLst>
</file>

<file path=ppt/tags/tag3.xml><?xml version="1.0" encoding="utf-8"?>
<p:tagLst xmlns:a="http://schemas.openxmlformats.org/drawingml/2006/main" xmlns:r="http://schemas.openxmlformats.org/officeDocument/2006/relationships" xmlns:p="http://schemas.openxmlformats.org/presentationml/2006/main">
  <p:tag name="DVSHAPEID" val="Uwq7FWh7sAHXehhFQMet9z"/>
</p:tagLst>
</file>

<file path=ppt/tags/tag30.xml><?xml version="1.0" encoding="utf-8"?>
<p:tagLst xmlns:a="http://schemas.openxmlformats.org/drawingml/2006/main" xmlns:r="http://schemas.openxmlformats.org/officeDocument/2006/relationships" xmlns:p="http://schemas.openxmlformats.org/presentationml/2006/main">
  <p:tag name="DVSHAPEID" val="hQs38RBcbNOvSsAwEbLcqI"/>
</p:tagLst>
</file>

<file path=ppt/tags/tag31.xml><?xml version="1.0" encoding="utf-8"?>
<p:tagLst xmlns:a="http://schemas.openxmlformats.org/drawingml/2006/main" xmlns:r="http://schemas.openxmlformats.org/officeDocument/2006/relationships" xmlns:p="http://schemas.openxmlformats.org/presentationml/2006/main">
  <p:tag name="DVSHAPEID" val="iDh1CDqzrJviWLmqnUdbvP"/>
</p:tagLst>
</file>

<file path=ppt/tags/tag32.xml><?xml version="1.0" encoding="utf-8"?>
<p:tagLst xmlns:a="http://schemas.openxmlformats.org/drawingml/2006/main" xmlns:r="http://schemas.openxmlformats.org/officeDocument/2006/relationships" xmlns:p="http://schemas.openxmlformats.org/presentationml/2006/main">
  <p:tag name="DVSHAPEID" val="5Iivu23WVGrzyOM6fXMCl5"/>
</p:tagLst>
</file>

<file path=ppt/tags/tag33.xml><?xml version="1.0" encoding="utf-8"?>
<p:tagLst xmlns:a="http://schemas.openxmlformats.org/drawingml/2006/main" xmlns:r="http://schemas.openxmlformats.org/officeDocument/2006/relationships" xmlns:p="http://schemas.openxmlformats.org/presentationml/2006/main">
  <p:tag name="DVSHAPEID" val="ZAwP9dOQYfcsyyJ69owvNP"/>
</p:tagLst>
</file>

<file path=ppt/tags/tag34.xml><?xml version="1.0" encoding="utf-8"?>
<p:tagLst xmlns:a="http://schemas.openxmlformats.org/drawingml/2006/main" xmlns:r="http://schemas.openxmlformats.org/officeDocument/2006/relationships" xmlns:p="http://schemas.openxmlformats.org/presentationml/2006/main">
  <p:tag name="DVSHAPEID" val="QmcxEgFfpTuZIIYFSP74Hc"/>
</p:tagLst>
</file>

<file path=ppt/tags/tag35.xml><?xml version="1.0" encoding="utf-8"?>
<p:tagLst xmlns:a="http://schemas.openxmlformats.org/drawingml/2006/main" xmlns:r="http://schemas.openxmlformats.org/officeDocument/2006/relationships" xmlns:p="http://schemas.openxmlformats.org/presentationml/2006/main">
  <p:tag name="DVSHAPEID" val="m6gen8On5PhaJ9CCzxbJPi"/>
</p:tagLst>
</file>

<file path=ppt/tags/tag36.xml><?xml version="1.0" encoding="utf-8"?>
<p:tagLst xmlns:a="http://schemas.openxmlformats.org/drawingml/2006/main" xmlns:r="http://schemas.openxmlformats.org/officeDocument/2006/relationships" xmlns:p="http://schemas.openxmlformats.org/presentationml/2006/main">
  <p:tag name="DVSHAPEID" val="YyP07uwGnJ7DZ6gpSwr1OE"/>
</p:tagLst>
</file>

<file path=ppt/tags/tag37.xml><?xml version="1.0" encoding="utf-8"?>
<p:tagLst xmlns:a="http://schemas.openxmlformats.org/drawingml/2006/main" xmlns:r="http://schemas.openxmlformats.org/officeDocument/2006/relationships" xmlns:p="http://schemas.openxmlformats.org/presentationml/2006/main">
  <p:tag name="DVSHAPEID" val="IyZP2fgASYn48Hon1jRpry"/>
</p:tagLst>
</file>

<file path=ppt/tags/tag38.xml><?xml version="1.0" encoding="utf-8"?>
<p:tagLst xmlns:a="http://schemas.openxmlformats.org/drawingml/2006/main" xmlns:r="http://schemas.openxmlformats.org/officeDocument/2006/relationships" xmlns:p="http://schemas.openxmlformats.org/presentationml/2006/main">
  <p:tag name="DVSHAPEID" val="359wl9FFiOujQh1irgqNQ8"/>
</p:tagLst>
</file>

<file path=ppt/tags/tag39.xml><?xml version="1.0" encoding="utf-8"?>
<p:tagLst xmlns:a="http://schemas.openxmlformats.org/drawingml/2006/main" xmlns:r="http://schemas.openxmlformats.org/officeDocument/2006/relationships" xmlns:p="http://schemas.openxmlformats.org/presentationml/2006/main">
  <p:tag name="DVSHAPEID" val="gVYz0vv79odauTFwU6VdGy"/>
</p:tagLst>
</file>

<file path=ppt/tags/tag4.xml><?xml version="1.0" encoding="utf-8"?>
<p:tagLst xmlns:a="http://schemas.openxmlformats.org/drawingml/2006/main" xmlns:r="http://schemas.openxmlformats.org/officeDocument/2006/relationships" xmlns:p="http://schemas.openxmlformats.org/presentationml/2006/main">
  <p:tag name="DVSHAPEID" val="nimTxcLrvBe2ff3GP4hVPI"/>
</p:tagLst>
</file>

<file path=ppt/tags/tag40.xml><?xml version="1.0" encoding="utf-8"?>
<p:tagLst xmlns:a="http://schemas.openxmlformats.org/drawingml/2006/main" xmlns:r="http://schemas.openxmlformats.org/officeDocument/2006/relationships" xmlns:p="http://schemas.openxmlformats.org/presentationml/2006/main">
  <p:tag name="DVSHAPEID" val="zOR7lISBZDHUOdxM89aaE5"/>
</p:tagLst>
</file>

<file path=ppt/tags/tag41.xml><?xml version="1.0" encoding="utf-8"?>
<p:tagLst xmlns:a="http://schemas.openxmlformats.org/drawingml/2006/main" xmlns:r="http://schemas.openxmlformats.org/officeDocument/2006/relationships" xmlns:p="http://schemas.openxmlformats.org/presentationml/2006/main">
  <p:tag name="DVSHAPEID" val="5GM7DVmjSCsIm9ITaMfypz"/>
</p:tagLst>
</file>

<file path=ppt/tags/tag42.xml><?xml version="1.0" encoding="utf-8"?>
<p:tagLst xmlns:a="http://schemas.openxmlformats.org/drawingml/2006/main" xmlns:r="http://schemas.openxmlformats.org/officeDocument/2006/relationships" xmlns:p="http://schemas.openxmlformats.org/presentationml/2006/main">
  <p:tag name="DVSHAPEID" val="sA5rY7XL3vUtJbld5WeFK4"/>
</p:tagLst>
</file>

<file path=ppt/tags/tag43.xml><?xml version="1.0" encoding="utf-8"?>
<p:tagLst xmlns:a="http://schemas.openxmlformats.org/drawingml/2006/main" xmlns:r="http://schemas.openxmlformats.org/officeDocument/2006/relationships" xmlns:p="http://schemas.openxmlformats.org/presentationml/2006/main">
  <p:tag name="DVSHAPEID" val="r6Ro4fZnV5Gvdc2bWel7zX"/>
</p:tagLst>
</file>

<file path=ppt/tags/tag44.xml><?xml version="1.0" encoding="utf-8"?>
<p:tagLst xmlns:a="http://schemas.openxmlformats.org/drawingml/2006/main" xmlns:r="http://schemas.openxmlformats.org/officeDocument/2006/relationships" xmlns:p="http://schemas.openxmlformats.org/presentationml/2006/main">
  <p:tag name="DVSHAPEID" val="NSqxxWHijKOn8YzA3IMGzO"/>
</p:tagLst>
</file>

<file path=ppt/tags/tag45.xml><?xml version="1.0" encoding="utf-8"?>
<p:tagLst xmlns:a="http://schemas.openxmlformats.org/drawingml/2006/main" xmlns:r="http://schemas.openxmlformats.org/officeDocument/2006/relationships" xmlns:p="http://schemas.openxmlformats.org/presentationml/2006/main">
  <p:tag name="DVSHAPEID" val="NdX8aTZ0jDvujZYxH2GDLV"/>
</p:tagLst>
</file>

<file path=ppt/tags/tag46.xml><?xml version="1.0" encoding="utf-8"?>
<p:tagLst xmlns:a="http://schemas.openxmlformats.org/drawingml/2006/main" xmlns:r="http://schemas.openxmlformats.org/officeDocument/2006/relationships" xmlns:p="http://schemas.openxmlformats.org/presentationml/2006/main">
  <p:tag name="DVSHAPEID" val="GQ34BmbDkTnY5dzoLNijqb"/>
</p:tagLst>
</file>

<file path=ppt/tags/tag47.xml><?xml version="1.0" encoding="utf-8"?>
<p:tagLst xmlns:a="http://schemas.openxmlformats.org/drawingml/2006/main" xmlns:r="http://schemas.openxmlformats.org/officeDocument/2006/relationships" xmlns:p="http://schemas.openxmlformats.org/presentationml/2006/main">
  <p:tag name="DVSHAPEID" val="SDFACw0JZW3Rw656iDOGjB"/>
</p:tagLst>
</file>

<file path=ppt/tags/tag48.xml><?xml version="1.0" encoding="utf-8"?>
<p:tagLst xmlns:a="http://schemas.openxmlformats.org/drawingml/2006/main" xmlns:r="http://schemas.openxmlformats.org/officeDocument/2006/relationships" xmlns:p="http://schemas.openxmlformats.org/presentationml/2006/main">
  <p:tag name="DVSHAPEID" val="6kTKXihTksvvYqo0KFCBTr"/>
</p:tagLst>
</file>

<file path=ppt/tags/tag49.xml><?xml version="1.0" encoding="utf-8"?>
<p:tagLst xmlns:a="http://schemas.openxmlformats.org/drawingml/2006/main" xmlns:r="http://schemas.openxmlformats.org/officeDocument/2006/relationships" xmlns:p="http://schemas.openxmlformats.org/presentationml/2006/main">
  <p:tag name="DVSHAPEID" val="VdGtjEuFuKSgwlHRyIs6BB"/>
</p:tagLst>
</file>

<file path=ppt/tags/tag5.xml><?xml version="1.0" encoding="utf-8"?>
<p:tagLst xmlns:a="http://schemas.openxmlformats.org/drawingml/2006/main" xmlns:r="http://schemas.openxmlformats.org/officeDocument/2006/relationships" xmlns:p="http://schemas.openxmlformats.org/presentationml/2006/main">
  <p:tag name="DVSHAPEID" val="96jswnNeOGNk97LLp5l155"/>
</p:tagLst>
</file>

<file path=ppt/tags/tag50.xml><?xml version="1.0" encoding="utf-8"?>
<p:tagLst xmlns:a="http://schemas.openxmlformats.org/drawingml/2006/main" xmlns:r="http://schemas.openxmlformats.org/officeDocument/2006/relationships" xmlns:p="http://schemas.openxmlformats.org/presentationml/2006/main">
  <p:tag name="DVSHAPEID" val="m08FHhS94HIFoG3tYCoEXL"/>
</p:tagLst>
</file>

<file path=ppt/tags/tag51.xml><?xml version="1.0" encoding="utf-8"?>
<p:tagLst xmlns:a="http://schemas.openxmlformats.org/drawingml/2006/main" xmlns:r="http://schemas.openxmlformats.org/officeDocument/2006/relationships" xmlns:p="http://schemas.openxmlformats.org/presentationml/2006/main">
  <p:tag name="DVSHAPEID" val="DHT3jT6U9NPkRGlEXdNlFa"/>
</p:tagLst>
</file>

<file path=ppt/tags/tag52.xml><?xml version="1.0" encoding="utf-8"?>
<p:tagLst xmlns:a="http://schemas.openxmlformats.org/drawingml/2006/main" xmlns:r="http://schemas.openxmlformats.org/officeDocument/2006/relationships" xmlns:p="http://schemas.openxmlformats.org/presentationml/2006/main">
  <p:tag name="DVSHAPEID" val="yRW0N5JPIWEBmqLEXZ39yU"/>
</p:tagLst>
</file>

<file path=ppt/tags/tag53.xml><?xml version="1.0" encoding="utf-8"?>
<p:tagLst xmlns:a="http://schemas.openxmlformats.org/drawingml/2006/main" xmlns:r="http://schemas.openxmlformats.org/officeDocument/2006/relationships" xmlns:p="http://schemas.openxmlformats.org/presentationml/2006/main">
  <p:tag name="DVSHAPEID" val="Q4On8jFaRB5t917i60aj4S"/>
</p:tagLst>
</file>

<file path=ppt/tags/tag54.xml><?xml version="1.0" encoding="utf-8"?>
<p:tagLst xmlns:a="http://schemas.openxmlformats.org/drawingml/2006/main" xmlns:r="http://schemas.openxmlformats.org/officeDocument/2006/relationships" xmlns:p="http://schemas.openxmlformats.org/presentationml/2006/main">
  <p:tag name="DVSHAPEID" val="GgjUSjfOhwBD1RcqWpax52"/>
</p:tagLst>
</file>

<file path=ppt/tags/tag55.xml><?xml version="1.0" encoding="utf-8"?>
<p:tagLst xmlns:a="http://schemas.openxmlformats.org/drawingml/2006/main" xmlns:r="http://schemas.openxmlformats.org/officeDocument/2006/relationships" xmlns:p="http://schemas.openxmlformats.org/presentationml/2006/main">
  <p:tag name="DVSHAPEID" val="vThKwES2ZeQXoy3eqlV3kz"/>
</p:tagLst>
</file>

<file path=ppt/tags/tag56.xml><?xml version="1.0" encoding="utf-8"?>
<p:tagLst xmlns:a="http://schemas.openxmlformats.org/drawingml/2006/main" xmlns:r="http://schemas.openxmlformats.org/officeDocument/2006/relationships" xmlns:p="http://schemas.openxmlformats.org/presentationml/2006/main">
  <p:tag name="DVSHAPEID" val="Rv0g6G4K9xMEKqD8MAVewn"/>
</p:tagLst>
</file>

<file path=ppt/tags/tag57.xml><?xml version="1.0" encoding="utf-8"?>
<p:tagLst xmlns:a="http://schemas.openxmlformats.org/drawingml/2006/main" xmlns:r="http://schemas.openxmlformats.org/officeDocument/2006/relationships" xmlns:p="http://schemas.openxmlformats.org/presentationml/2006/main">
  <p:tag name="DVSHAPEID" val="N3tDmIZOC2HW1LJgycYe5j"/>
</p:tagLst>
</file>

<file path=ppt/tags/tag58.xml><?xml version="1.0" encoding="utf-8"?>
<p:tagLst xmlns:a="http://schemas.openxmlformats.org/drawingml/2006/main" xmlns:r="http://schemas.openxmlformats.org/officeDocument/2006/relationships" xmlns:p="http://schemas.openxmlformats.org/presentationml/2006/main">
  <p:tag name="DVSHAPEID" val="aJOCAizk762uIXMtjmLkUK"/>
</p:tagLst>
</file>

<file path=ppt/tags/tag59.xml><?xml version="1.0" encoding="utf-8"?>
<p:tagLst xmlns:a="http://schemas.openxmlformats.org/drawingml/2006/main" xmlns:r="http://schemas.openxmlformats.org/officeDocument/2006/relationships" xmlns:p="http://schemas.openxmlformats.org/presentationml/2006/main">
  <p:tag name="DVSHAPEID" val="WNpSow2IgihuSJOK7HfhUB"/>
</p:tagLst>
</file>

<file path=ppt/tags/tag6.xml><?xml version="1.0" encoding="utf-8"?>
<p:tagLst xmlns:a="http://schemas.openxmlformats.org/drawingml/2006/main" xmlns:r="http://schemas.openxmlformats.org/officeDocument/2006/relationships" xmlns:p="http://schemas.openxmlformats.org/presentationml/2006/main">
  <p:tag name="DVSHAPEID" val="Ic12B9XaceJF9fA4GoDgNy"/>
</p:tagLst>
</file>

<file path=ppt/tags/tag60.xml><?xml version="1.0" encoding="utf-8"?>
<p:tagLst xmlns:a="http://schemas.openxmlformats.org/drawingml/2006/main" xmlns:r="http://schemas.openxmlformats.org/officeDocument/2006/relationships" xmlns:p="http://schemas.openxmlformats.org/presentationml/2006/main">
  <p:tag name="DVSHAPEID" val="Ux2Mt4TBsLoqN0dIT2ipPK"/>
</p:tagLst>
</file>

<file path=ppt/tags/tag61.xml><?xml version="1.0" encoding="utf-8"?>
<p:tagLst xmlns:a="http://schemas.openxmlformats.org/drawingml/2006/main" xmlns:r="http://schemas.openxmlformats.org/officeDocument/2006/relationships" xmlns:p="http://schemas.openxmlformats.org/presentationml/2006/main">
  <p:tag name="DVSHAPEID" val="de43Eze45DQlTSQC2XOEPw"/>
</p:tagLst>
</file>

<file path=ppt/tags/tag62.xml><?xml version="1.0" encoding="utf-8"?>
<p:tagLst xmlns:a="http://schemas.openxmlformats.org/drawingml/2006/main" xmlns:r="http://schemas.openxmlformats.org/officeDocument/2006/relationships" xmlns:p="http://schemas.openxmlformats.org/presentationml/2006/main">
  <p:tag name="DVSHAPEID" val="5sWNwpNcZuL9jNIppkmoGK"/>
</p:tagLst>
</file>

<file path=ppt/tags/tag63.xml><?xml version="1.0" encoding="utf-8"?>
<p:tagLst xmlns:a="http://schemas.openxmlformats.org/drawingml/2006/main" xmlns:r="http://schemas.openxmlformats.org/officeDocument/2006/relationships" xmlns:p="http://schemas.openxmlformats.org/presentationml/2006/main">
  <p:tag name="DVSHAPEID" val="Ar7lSgZkAaUH8B7Q2PgSDl"/>
</p:tagLst>
</file>

<file path=ppt/tags/tag64.xml><?xml version="1.0" encoding="utf-8"?>
<p:tagLst xmlns:a="http://schemas.openxmlformats.org/drawingml/2006/main" xmlns:r="http://schemas.openxmlformats.org/officeDocument/2006/relationships" xmlns:p="http://schemas.openxmlformats.org/presentationml/2006/main">
  <p:tag name="DVSECTIONID" val="TRwmJRUp0jQWu7eQIHghhY"/>
</p:tagLst>
</file>

<file path=ppt/tags/tag7.xml><?xml version="1.0" encoding="utf-8"?>
<p:tagLst xmlns:a="http://schemas.openxmlformats.org/drawingml/2006/main" xmlns:r="http://schemas.openxmlformats.org/officeDocument/2006/relationships" xmlns:p="http://schemas.openxmlformats.org/presentationml/2006/main">
  <p:tag name="DVSHAPEID" val="fU5VU3FbzOC4n7rtLDhEtz"/>
</p:tagLst>
</file>

<file path=ppt/tags/tag8.xml><?xml version="1.0" encoding="utf-8"?>
<p:tagLst xmlns:a="http://schemas.openxmlformats.org/drawingml/2006/main" xmlns:r="http://schemas.openxmlformats.org/officeDocument/2006/relationships" xmlns:p="http://schemas.openxmlformats.org/presentationml/2006/main">
  <p:tag name="DVSHAPEID" val="BuYwbkoXnOiaX7WGeTv0FU"/>
</p:tagLst>
</file>

<file path=ppt/tags/tag9.xml><?xml version="1.0" encoding="utf-8"?>
<p:tagLst xmlns:a="http://schemas.openxmlformats.org/drawingml/2006/main" xmlns:r="http://schemas.openxmlformats.org/officeDocument/2006/relationships" xmlns:p="http://schemas.openxmlformats.org/presentationml/2006/main">
  <p:tag name="DVSHAPEID" val="25RsDcCZZ94FiBWoRkNBq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7998</TotalTime>
  <Words>481</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King Saud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ZIA</dc:title>
  <dc:creator>ZIA</dc:creator>
  <cp:lastModifiedBy>Mureed Qasim shsh</cp:lastModifiedBy>
  <cp:revision>461</cp:revision>
  <dcterms:created xsi:type="dcterms:W3CDTF">2011-07-04T09:40:55Z</dcterms:created>
  <dcterms:modified xsi:type="dcterms:W3CDTF">2022-03-14T17:20:07Z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1E_3vZjliBezVAuZ38Ahu1CKcBmKXAvgXSj5zCKVMxsQ</vt:lpwstr>
  </property>
  <property fmtid="{D5CDD505-2E9C-101B-9397-08002B2CF9AE}" pid="4" name="Google.Documents.RevisionId">
    <vt:lpwstr>14128569633512676107</vt:lpwstr>
  </property>
  <property fmtid="{D5CDD505-2E9C-101B-9397-08002B2CF9AE}" pid="5" name="Google.Documents.PreviousRevisionId">
    <vt:lpwstr>01258895804871873997</vt:lpwstr>
  </property>
  <property fmtid="{D5CDD505-2E9C-101B-9397-08002B2CF9AE}" pid="6" name="Google.Documents.PluginVersion">
    <vt:lpwstr>2.0.2424.7283</vt:lpwstr>
  </property>
  <property fmtid="{D5CDD505-2E9C-101B-9397-08002B2CF9AE}" pid="7" name="Google.Documents.MergeIncapabilityFlags">
    <vt:i4>0</vt:i4>
  </property>
</Properties>
</file>